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6"/>
  </p:notesMasterIdLst>
  <p:sldIdLst>
    <p:sldId id="256" r:id="rId2"/>
    <p:sldId id="257" r:id="rId3"/>
    <p:sldId id="262" r:id="rId4"/>
    <p:sldId id="340" r:id="rId5"/>
    <p:sldId id="341" r:id="rId6"/>
    <p:sldId id="260" r:id="rId7"/>
    <p:sldId id="266" r:id="rId8"/>
    <p:sldId id="342" r:id="rId9"/>
    <p:sldId id="267" r:id="rId10"/>
    <p:sldId id="268" r:id="rId11"/>
    <p:sldId id="269" r:id="rId12"/>
    <p:sldId id="258" r:id="rId13"/>
    <p:sldId id="259" r:id="rId14"/>
    <p:sldId id="270" r:id="rId15"/>
    <p:sldId id="296" r:id="rId16"/>
    <p:sldId id="323" r:id="rId17"/>
    <p:sldId id="312" r:id="rId18"/>
    <p:sldId id="324" r:id="rId19"/>
    <p:sldId id="313" r:id="rId20"/>
    <p:sldId id="325" r:id="rId21"/>
    <p:sldId id="326" r:id="rId22"/>
    <p:sldId id="327" r:id="rId23"/>
    <p:sldId id="300" r:id="rId24"/>
    <p:sldId id="301" r:id="rId25"/>
    <p:sldId id="328" r:id="rId26"/>
    <p:sldId id="329" r:id="rId27"/>
    <p:sldId id="330" r:id="rId28"/>
    <p:sldId id="331" r:id="rId29"/>
    <p:sldId id="263" r:id="rId30"/>
    <p:sldId id="334" r:id="rId31"/>
    <p:sldId id="333" r:id="rId32"/>
    <p:sldId id="339" r:id="rId33"/>
    <p:sldId id="338" r:id="rId34"/>
    <p:sldId id="335" r:id="rId3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59" autoAdjust="0"/>
    <p:restoredTop sz="94660"/>
  </p:normalViewPr>
  <p:slideViewPr>
    <p:cSldViewPr snapToGrid="0">
      <p:cViewPr varScale="1">
        <p:scale>
          <a:sx n="53" d="100"/>
          <a:sy n="53" d="100"/>
        </p:scale>
        <p:origin x="108"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DFD7096-142C-49B2-A107-6043805C883C}" type="datetimeFigureOut">
              <a:rPr lang="en-GB" smtClean="0"/>
              <a:t>19/09/2025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0D924C8-3C09-45DF-A611-A99B387490C1}" type="slidenum">
              <a:rPr lang="en-GB" smtClean="0"/>
              <a:t>‹#›</a:t>
            </a:fld>
            <a:endParaRPr lang="en-GB"/>
          </a:p>
        </p:txBody>
      </p:sp>
    </p:spTree>
    <p:extLst>
      <p:ext uri="{BB962C8B-B14F-4D97-AF65-F5344CB8AC3E}">
        <p14:creationId xmlns:p14="http://schemas.microsoft.com/office/powerpoint/2010/main" val="5750454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Police encourage children NOT to bring phone to and from school – makes them a target for muggings</a:t>
            </a:r>
          </a:p>
          <a:p>
            <a:r>
              <a:rPr lang="en-GB" dirty="0"/>
              <a:t>Adults responsibility to check and monitor phones at home 1. You pay the bill  2. Social media apps have age restrictions for a reason therefore it’s your responsibility to keep children safe – if not, it can be seen as neglect </a:t>
            </a:r>
          </a:p>
          <a:p>
            <a:r>
              <a:rPr lang="en-GB" dirty="0"/>
              <a:t>Children are responsible for any messages sent by their phone number</a:t>
            </a:r>
            <a:r>
              <a:rPr lang="en-GB" baseline="0" dirty="0"/>
              <a:t> – they cannot say it was an older sibling</a:t>
            </a:r>
            <a:endParaRPr lang="en-GB" dirty="0"/>
          </a:p>
        </p:txBody>
      </p:sp>
      <p:sp>
        <p:nvSpPr>
          <p:cNvPr id="4" name="Slide Number Placeholder 3"/>
          <p:cNvSpPr>
            <a:spLocks noGrp="1"/>
          </p:cNvSpPr>
          <p:nvPr>
            <p:ph type="sldNum" sz="quarter" idx="5"/>
          </p:nvPr>
        </p:nvSpPr>
        <p:spPr/>
        <p:txBody>
          <a:bodyPr/>
          <a:lstStyle/>
          <a:p>
            <a:fld id="{C0D924C8-3C09-45DF-A611-A99B387490C1}" type="slidenum">
              <a:rPr lang="en-GB" smtClean="0"/>
              <a:t>33</a:t>
            </a:fld>
            <a:endParaRPr lang="en-GB"/>
          </a:p>
        </p:txBody>
      </p:sp>
    </p:spTree>
    <p:extLst>
      <p:ext uri="{BB962C8B-B14F-4D97-AF65-F5344CB8AC3E}">
        <p14:creationId xmlns:p14="http://schemas.microsoft.com/office/powerpoint/2010/main" val="18310970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96A35EAA-ED80-4FF1-942C-82B1D483AF60}"/>
              </a:ext>
            </a:extLst>
          </p:cNvPr>
          <p:cNvSpPr/>
          <p:nvPr/>
        </p:nvSpPr>
        <p:spPr>
          <a:xfrm rot="21133683" flipH="1">
            <a:off x="977627" y="481134"/>
            <a:ext cx="9378187" cy="5238589"/>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7734 w 1248446"/>
              <a:gd name="connsiteY6" fmla="*/ 751246 h 873038"/>
              <a:gd name="connsiteX7" fmla="*/ 628618 w 1248446"/>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49939"/>
              <a:gd name="connsiteY0" fmla="*/ 873038 h 873038"/>
              <a:gd name="connsiteX1" fmla="*/ 828272 w 1249939"/>
              <a:gd name="connsiteY1" fmla="*/ 793767 h 873038"/>
              <a:gd name="connsiteX2" fmla="*/ 1187078 w 1249939"/>
              <a:gd name="connsiteY2" fmla="*/ 630341 h 873038"/>
              <a:gd name="connsiteX3" fmla="*/ 1186031 w 1249939"/>
              <a:gd name="connsiteY3" fmla="*/ 192762 h 873038"/>
              <a:gd name="connsiteX4" fmla="*/ 466703 w 1249939"/>
              <a:gd name="connsiteY4" fmla="*/ 32456 h 873038"/>
              <a:gd name="connsiteX5" fmla="*/ 14551 w 1249939"/>
              <a:gd name="connsiteY5" fmla="*/ 595193 h 873038"/>
              <a:gd name="connsiteX6" fmla="*/ 554983 w 1249939"/>
              <a:gd name="connsiteY6" fmla="*/ 751246 h 873038"/>
              <a:gd name="connsiteX7" fmla="*/ 635867 w 1249939"/>
              <a:gd name="connsiteY7" fmla="*/ 873038 h 873038"/>
              <a:gd name="connsiteX0" fmla="*/ 615218 w 1229290"/>
              <a:gd name="connsiteY0" fmla="*/ 861281 h 861281"/>
              <a:gd name="connsiteX1" fmla="*/ 807623 w 1229290"/>
              <a:gd name="connsiteY1" fmla="*/ 782010 h 861281"/>
              <a:gd name="connsiteX2" fmla="*/ 1166429 w 1229290"/>
              <a:gd name="connsiteY2" fmla="*/ 618584 h 861281"/>
              <a:gd name="connsiteX3" fmla="*/ 1165382 w 1229290"/>
              <a:gd name="connsiteY3" fmla="*/ 181005 h 861281"/>
              <a:gd name="connsiteX4" fmla="*/ 446054 w 1229290"/>
              <a:gd name="connsiteY4" fmla="*/ 20699 h 861281"/>
              <a:gd name="connsiteX5" fmla="*/ 5663 w 1229290"/>
              <a:gd name="connsiteY5" fmla="*/ 576828 h 861281"/>
              <a:gd name="connsiteX6" fmla="*/ 534334 w 1229290"/>
              <a:gd name="connsiteY6" fmla="*/ 739489 h 861281"/>
              <a:gd name="connsiteX7" fmla="*/ 615218 w 1229290"/>
              <a:gd name="connsiteY7" fmla="*/ 861281 h 861281"/>
              <a:gd name="connsiteX0" fmla="*/ 619617 w 1233689"/>
              <a:gd name="connsiteY0" fmla="*/ 861281 h 861281"/>
              <a:gd name="connsiteX1" fmla="*/ 812022 w 1233689"/>
              <a:gd name="connsiteY1" fmla="*/ 782010 h 861281"/>
              <a:gd name="connsiteX2" fmla="*/ 1170828 w 1233689"/>
              <a:gd name="connsiteY2" fmla="*/ 618584 h 861281"/>
              <a:gd name="connsiteX3" fmla="*/ 1169781 w 1233689"/>
              <a:gd name="connsiteY3" fmla="*/ 181005 h 861281"/>
              <a:gd name="connsiteX4" fmla="*/ 450453 w 1233689"/>
              <a:gd name="connsiteY4" fmla="*/ 20699 h 861281"/>
              <a:gd name="connsiteX5" fmla="*/ 10062 w 1233689"/>
              <a:gd name="connsiteY5" fmla="*/ 576828 h 861281"/>
              <a:gd name="connsiteX6" fmla="*/ 538733 w 1233689"/>
              <a:gd name="connsiteY6" fmla="*/ 739489 h 861281"/>
              <a:gd name="connsiteX7" fmla="*/ 619617 w 1233689"/>
              <a:gd name="connsiteY7" fmla="*/ 861281 h 861281"/>
              <a:gd name="connsiteX0" fmla="*/ 619579 w 1239236"/>
              <a:gd name="connsiteY0" fmla="*/ 863398 h 863398"/>
              <a:gd name="connsiteX1" fmla="*/ 811984 w 1239236"/>
              <a:gd name="connsiteY1" fmla="*/ 784127 h 863398"/>
              <a:gd name="connsiteX2" fmla="*/ 1170790 w 1239236"/>
              <a:gd name="connsiteY2" fmla="*/ 620701 h 863398"/>
              <a:gd name="connsiteX3" fmla="*/ 1169743 w 1239236"/>
              <a:gd name="connsiteY3" fmla="*/ 183122 h 863398"/>
              <a:gd name="connsiteX4" fmla="*/ 451887 w 1239236"/>
              <a:gd name="connsiteY4" fmla="*/ 17855 h 863398"/>
              <a:gd name="connsiteX5" fmla="*/ 10024 w 1239236"/>
              <a:gd name="connsiteY5" fmla="*/ 578945 h 863398"/>
              <a:gd name="connsiteX6" fmla="*/ 538695 w 1239236"/>
              <a:gd name="connsiteY6" fmla="*/ 741606 h 863398"/>
              <a:gd name="connsiteX7" fmla="*/ 619579 w 1239236"/>
              <a:gd name="connsiteY7" fmla="*/ 863398 h 863398"/>
              <a:gd name="connsiteX0" fmla="*/ 623569 w 1243226"/>
              <a:gd name="connsiteY0" fmla="*/ 870437 h 870437"/>
              <a:gd name="connsiteX1" fmla="*/ 815974 w 1243226"/>
              <a:gd name="connsiteY1" fmla="*/ 791166 h 870437"/>
              <a:gd name="connsiteX2" fmla="*/ 1174780 w 1243226"/>
              <a:gd name="connsiteY2" fmla="*/ 627740 h 870437"/>
              <a:gd name="connsiteX3" fmla="*/ 1173733 w 1243226"/>
              <a:gd name="connsiteY3" fmla="*/ 190161 h 870437"/>
              <a:gd name="connsiteX4" fmla="*/ 455877 w 1243226"/>
              <a:gd name="connsiteY4" fmla="*/ 24894 h 870437"/>
              <a:gd name="connsiteX5" fmla="*/ 14014 w 1243226"/>
              <a:gd name="connsiteY5" fmla="*/ 585984 h 870437"/>
              <a:gd name="connsiteX6" fmla="*/ 542685 w 1243226"/>
              <a:gd name="connsiteY6" fmla="*/ 748645 h 870437"/>
              <a:gd name="connsiteX7" fmla="*/ 623569 w 1243226"/>
              <a:gd name="connsiteY7" fmla="*/ 870437 h 870437"/>
              <a:gd name="connsiteX0" fmla="*/ 624861 w 1244518"/>
              <a:gd name="connsiteY0" fmla="*/ 869274 h 869274"/>
              <a:gd name="connsiteX1" fmla="*/ 817266 w 1244518"/>
              <a:gd name="connsiteY1" fmla="*/ 790003 h 869274"/>
              <a:gd name="connsiteX2" fmla="*/ 1176072 w 1244518"/>
              <a:gd name="connsiteY2" fmla="*/ 626577 h 869274"/>
              <a:gd name="connsiteX3" fmla="*/ 1175025 w 1244518"/>
              <a:gd name="connsiteY3" fmla="*/ 188998 h 869274"/>
              <a:gd name="connsiteX4" fmla="*/ 457169 w 1244518"/>
              <a:gd name="connsiteY4" fmla="*/ 23731 h 869274"/>
              <a:gd name="connsiteX5" fmla="*/ 15306 w 1244518"/>
              <a:gd name="connsiteY5" fmla="*/ 584821 h 869274"/>
              <a:gd name="connsiteX6" fmla="*/ 543977 w 1244518"/>
              <a:gd name="connsiteY6" fmla="*/ 747482 h 869274"/>
              <a:gd name="connsiteX7" fmla="*/ 624861 w 1244518"/>
              <a:gd name="connsiteY7" fmla="*/ 869274 h 869274"/>
              <a:gd name="connsiteX0" fmla="*/ 619558 w 1235941"/>
              <a:gd name="connsiteY0" fmla="*/ 867295 h 867295"/>
              <a:gd name="connsiteX1" fmla="*/ 811963 w 1235941"/>
              <a:gd name="connsiteY1" fmla="*/ 788024 h 867295"/>
              <a:gd name="connsiteX2" fmla="*/ 1170769 w 1235941"/>
              <a:gd name="connsiteY2" fmla="*/ 624598 h 867295"/>
              <a:gd name="connsiteX3" fmla="*/ 1164738 w 1235941"/>
              <a:gd name="connsiteY3" fmla="*/ 164190 h 867295"/>
              <a:gd name="connsiteX4" fmla="*/ 451866 w 1235941"/>
              <a:gd name="connsiteY4" fmla="*/ 21752 h 867295"/>
              <a:gd name="connsiteX5" fmla="*/ 10003 w 1235941"/>
              <a:gd name="connsiteY5" fmla="*/ 582842 h 867295"/>
              <a:gd name="connsiteX6" fmla="*/ 538674 w 1235941"/>
              <a:gd name="connsiteY6" fmla="*/ 745503 h 867295"/>
              <a:gd name="connsiteX7" fmla="*/ 619558 w 1235941"/>
              <a:gd name="connsiteY7" fmla="*/ 867295 h 867295"/>
              <a:gd name="connsiteX0" fmla="*/ 622435 w 1238818"/>
              <a:gd name="connsiteY0" fmla="*/ 868328 h 868328"/>
              <a:gd name="connsiteX1" fmla="*/ 814840 w 1238818"/>
              <a:gd name="connsiteY1" fmla="*/ 789057 h 868328"/>
              <a:gd name="connsiteX2" fmla="*/ 1173646 w 1238818"/>
              <a:gd name="connsiteY2" fmla="*/ 625631 h 868328"/>
              <a:gd name="connsiteX3" fmla="*/ 1167615 w 1238818"/>
              <a:gd name="connsiteY3" fmla="*/ 165223 h 868328"/>
              <a:gd name="connsiteX4" fmla="*/ 454743 w 1238818"/>
              <a:gd name="connsiteY4" fmla="*/ 22785 h 868328"/>
              <a:gd name="connsiteX5" fmla="*/ 12880 w 1238818"/>
              <a:gd name="connsiteY5" fmla="*/ 583875 h 868328"/>
              <a:gd name="connsiteX6" fmla="*/ 541551 w 1238818"/>
              <a:gd name="connsiteY6" fmla="*/ 746536 h 868328"/>
              <a:gd name="connsiteX7" fmla="*/ 622435 w 1238818"/>
              <a:gd name="connsiteY7" fmla="*/ 868328 h 868328"/>
              <a:gd name="connsiteX0" fmla="*/ 618931 w 1201319"/>
              <a:gd name="connsiteY0" fmla="*/ 879992 h 879992"/>
              <a:gd name="connsiteX1" fmla="*/ 811336 w 1201319"/>
              <a:gd name="connsiteY1" fmla="*/ 800721 h 879992"/>
              <a:gd name="connsiteX2" fmla="*/ 1170142 w 1201319"/>
              <a:gd name="connsiteY2" fmla="*/ 637295 h 879992"/>
              <a:gd name="connsiteX3" fmla="*/ 1164111 w 1201319"/>
              <a:gd name="connsiteY3" fmla="*/ 176887 h 879992"/>
              <a:gd name="connsiteX4" fmla="*/ 1005959 w 1201319"/>
              <a:gd name="connsiteY4" fmla="*/ 73552 h 879992"/>
              <a:gd name="connsiteX5" fmla="*/ 451239 w 1201319"/>
              <a:gd name="connsiteY5" fmla="*/ 34449 h 879992"/>
              <a:gd name="connsiteX6" fmla="*/ 9376 w 1201319"/>
              <a:gd name="connsiteY6" fmla="*/ 595539 h 879992"/>
              <a:gd name="connsiteX7" fmla="*/ 538047 w 1201319"/>
              <a:gd name="connsiteY7" fmla="*/ 758200 h 879992"/>
              <a:gd name="connsiteX8" fmla="*/ 618931 w 1201319"/>
              <a:gd name="connsiteY8" fmla="*/ 879992 h 879992"/>
              <a:gd name="connsiteX0" fmla="*/ 618931 w 1214866"/>
              <a:gd name="connsiteY0" fmla="*/ 879992 h 879992"/>
              <a:gd name="connsiteX1" fmla="*/ 811336 w 1214866"/>
              <a:gd name="connsiteY1" fmla="*/ 800721 h 879992"/>
              <a:gd name="connsiteX2" fmla="*/ 1170142 w 1214866"/>
              <a:gd name="connsiteY2" fmla="*/ 637295 h 879992"/>
              <a:gd name="connsiteX3" fmla="*/ 1164111 w 1214866"/>
              <a:gd name="connsiteY3" fmla="*/ 176887 h 879992"/>
              <a:gd name="connsiteX4" fmla="*/ 1005959 w 1214866"/>
              <a:gd name="connsiteY4" fmla="*/ 73552 h 879992"/>
              <a:gd name="connsiteX5" fmla="*/ 451239 w 1214866"/>
              <a:gd name="connsiteY5" fmla="*/ 34449 h 879992"/>
              <a:gd name="connsiteX6" fmla="*/ 9376 w 1214866"/>
              <a:gd name="connsiteY6" fmla="*/ 595539 h 879992"/>
              <a:gd name="connsiteX7" fmla="*/ 538047 w 1214866"/>
              <a:gd name="connsiteY7" fmla="*/ 758200 h 879992"/>
              <a:gd name="connsiteX8" fmla="*/ 618931 w 1214866"/>
              <a:gd name="connsiteY8" fmla="*/ 879992 h 879992"/>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20039 w 1203184"/>
              <a:gd name="connsiteY0" fmla="*/ 874240 h 874240"/>
              <a:gd name="connsiteX1" fmla="*/ 812444 w 1203184"/>
              <a:gd name="connsiteY1" fmla="*/ 794969 h 874240"/>
              <a:gd name="connsiteX2" fmla="*/ 1171250 w 1203184"/>
              <a:gd name="connsiteY2" fmla="*/ 631543 h 874240"/>
              <a:gd name="connsiteX3" fmla="*/ 1165219 w 1203184"/>
              <a:gd name="connsiteY3" fmla="*/ 171135 h 874240"/>
              <a:gd name="connsiteX4" fmla="*/ 990916 w 1203184"/>
              <a:gd name="connsiteY4" fmla="*/ 39669 h 874240"/>
              <a:gd name="connsiteX5" fmla="*/ 406775 w 1203184"/>
              <a:gd name="connsiteY5" fmla="*/ 50168 h 874240"/>
              <a:gd name="connsiteX6" fmla="*/ 10484 w 1203184"/>
              <a:gd name="connsiteY6" fmla="*/ 589787 h 874240"/>
              <a:gd name="connsiteX7" fmla="*/ 539155 w 1203184"/>
              <a:gd name="connsiteY7" fmla="*/ 752448 h 874240"/>
              <a:gd name="connsiteX8" fmla="*/ 620039 w 1203184"/>
              <a:gd name="connsiteY8" fmla="*/ 874240 h 874240"/>
              <a:gd name="connsiteX0" fmla="*/ 620213 w 1203358"/>
              <a:gd name="connsiteY0" fmla="*/ 867642 h 867642"/>
              <a:gd name="connsiteX1" fmla="*/ 812618 w 1203358"/>
              <a:gd name="connsiteY1" fmla="*/ 788371 h 867642"/>
              <a:gd name="connsiteX2" fmla="*/ 1171424 w 1203358"/>
              <a:gd name="connsiteY2" fmla="*/ 624945 h 867642"/>
              <a:gd name="connsiteX3" fmla="*/ 1165393 w 1203358"/>
              <a:gd name="connsiteY3" fmla="*/ 164537 h 867642"/>
              <a:gd name="connsiteX4" fmla="*/ 991090 w 1203358"/>
              <a:gd name="connsiteY4" fmla="*/ 33071 h 867642"/>
              <a:gd name="connsiteX5" fmla="*/ 406949 w 1203358"/>
              <a:gd name="connsiteY5" fmla="*/ 43570 h 867642"/>
              <a:gd name="connsiteX6" fmla="*/ 10658 w 1203358"/>
              <a:gd name="connsiteY6" fmla="*/ 583189 h 867642"/>
              <a:gd name="connsiteX7" fmla="*/ 539329 w 1203358"/>
              <a:gd name="connsiteY7" fmla="*/ 745850 h 867642"/>
              <a:gd name="connsiteX8" fmla="*/ 620213 w 1203358"/>
              <a:gd name="connsiteY8" fmla="*/ 867642 h 867642"/>
              <a:gd name="connsiteX0" fmla="*/ 621220 w 1204365"/>
              <a:gd name="connsiteY0" fmla="*/ 864871 h 864871"/>
              <a:gd name="connsiteX1" fmla="*/ 813625 w 1204365"/>
              <a:gd name="connsiteY1" fmla="*/ 785600 h 864871"/>
              <a:gd name="connsiteX2" fmla="*/ 1172431 w 1204365"/>
              <a:gd name="connsiteY2" fmla="*/ 622174 h 864871"/>
              <a:gd name="connsiteX3" fmla="*/ 1166400 w 1204365"/>
              <a:gd name="connsiteY3" fmla="*/ 161766 h 864871"/>
              <a:gd name="connsiteX4" fmla="*/ 992097 w 1204365"/>
              <a:gd name="connsiteY4" fmla="*/ 30300 h 864871"/>
              <a:gd name="connsiteX5" fmla="*/ 407956 w 1204365"/>
              <a:gd name="connsiteY5" fmla="*/ 40799 h 864871"/>
              <a:gd name="connsiteX6" fmla="*/ 11665 w 1204365"/>
              <a:gd name="connsiteY6" fmla="*/ 580418 h 864871"/>
              <a:gd name="connsiteX7" fmla="*/ 540336 w 1204365"/>
              <a:gd name="connsiteY7" fmla="*/ 743079 h 864871"/>
              <a:gd name="connsiteX8" fmla="*/ 621220 w 1204365"/>
              <a:gd name="connsiteY8" fmla="*/ 864871 h 864871"/>
              <a:gd name="connsiteX0" fmla="*/ 619935 w 1204190"/>
              <a:gd name="connsiteY0" fmla="*/ 873669 h 873669"/>
              <a:gd name="connsiteX1" fmla="*/ 812340 w 1204190"/>
              <a:gd name="connsiteY1" fmla="*/ 794398 h 873669"/>
              <a:gd name="connsiteX2" fmla="*/ 1171146 w 1204190"/>
              <a:gd name="connsiteY2" fmla="*/ 630972 h 873669"/>
              <a:gd name="connsiteX3" fmla="*/ 1165115 w 1204190"/>
              <a:gd name="connsiteY3" fmla="*/ 170564 h 873669"/>
              <a:gd name="connsiteX4" fmla="*/ 967884 w 1204190"/>
              <a:gd name="connsiteY4" fmla="*/ 40405 h 873669"/>
              <a:gd name="connsiteX5" fmla="*/ 406671 w 1204190"/>
              <a:gd name="connsiteY5" fmla="*/ 49597 h 873669"/>
              <a:gd name="connsiteX6" fmla="*/ 10380 w 1204190"/>
              <a:gd name="connsiteY6" fmla="*/ 589216 h 873669"/>
              <a:gd name="connsiteX7" fmla="*/ 539051 w 1204190"/>
              <a:gd name="connsiteY7" fmla="*/ 751877 h 873669"/>
              <a:gd name="connsiteX8" fmla="*/ 619935 w 1204190"/>
              <a:gd name="connsiteY8" fmla="*/ 873669 h 873669"/>
              <a:gd name="connsiteX0" fmla="*/ 628446 w 1212701"/>
              <a:gd name="connsiteY0" fmla="*/ 842371 h 842371"/>
              <a:gd name="connsiteX1" fmla="*/ 820851 w 1212701"/>
              <a:gd name="connsiteY1" fmla="*/ 763100 h 842371"/>
              <a:gd name="connsiteX2" fmla="*/ 1179657 w 1212701"/>
              <a:gd name="connsiteY2" fmla="*/ 599674 h 842371"/>
              <a:gd name="connsiteX3" fmla="*/ 1173626 w 1212701"/>
              <a:gd name="connsiteY3" fmla="*/ 139266 h 842371"/>
              <a:gd name="connsiteX4" fmla="*/ 976395 w 1212701"/>
              <a:gd name="connsiteY4" fmla="*/ 9107 h 842371"/>
              <a:gd name="connsiteX5" fmla="*/ 246714 w 1212701"/>
              <a:gd name="connsiteY5" fmla="*/ 97247 h 842371"/>
              <a:gd name="connsiteX6" fmla="*/ 18891 w 1212701"/>
              <a:gd name="connsiteY6" fmla="*/ 557918 h 842371"/>
              <a:gd name="connsiteX7" fmla="*/ 547562 w 1212701"/>
              <a:gd name="connsiteY7" fmla="*/ 720579 h 842371"/>
              <a:gd name="connsiteX8" fmla="*/ 628446 w 1212701"/>
              <a:gd name="connsiteY8" fmla="*/ 842371 h 842371"/>
              <a:gd name="connsiteX0" fmla="*/ 628446 w 1211895"/>
              <a:gd name="connsiteY0" fmla="*/ 842371 h 842371"/>
              <a:gd name="connsiteX1" fmla="*/ 820851 w 1211895"/>
              <a:gd name="connsiteY1" fmla="*/ 763100 h 842371"/>
              <a:gd name="connsiteX2" fmla="*/ 1178477 w 1211895"/>
              <a:gd name="connsiteY2" fmla="*/ 606951 h 842371"/>
              <a:gd name="connsiteX3" fmla="*/ 1173626 w 1211895"/>
              <a:gd name="connsiteY3" fmla="*/ 139266 h 842371"/>
              <a:gd name="connsiteX4" fmla="*/ 976395 w 1211895"/>
              <a:gd name="connsiteY4" fmla="*/ 9107 h 842371"/>
              <a:gd name="connsiteX5" fmla="*/ 246714 w 1211895"/>
              <a:gd name="connsiteY5" fmla="*/ 97247 h 842371"/>
              <a:gd name="connsiteX6" fmla="*/ 18891 w 1211895"/>
              <a:gd name="connsiteY6" fmla="*/ 557918 h 842371"/>
              <a:gd name="connsiteX7" fmla="*/ 547562 w 1211895"/>
              <a:gd name="connsiteY7" fmla="*/ 720579 h 842371"/>
              <a:gd name="connsiteX8" fmla="*/ 628446 w 1211895"/>
              <a:gd name="connsiteY8" fmla="*/ 842371 h 842371"/>
              <a:gd name="connsiteX0" fmla="*/ 628446 w 1218918"/>
              <a:gd name="connsiteY0" fmla="*/ 842371 h 842371"/>
              <a:gd name="connsiteX1" fmla="*/ 820851 w 1218918"/>
              <a:gd name="connsiteY1" fmla="*/ 763100 h 842371"/>
              <a:gd name="connsiteX2" fmla="*/ 1178477 w 1218918"/>
              <a:gd name="connsiteY2" fmla="*/ 606951 h 842371"/>
              <a:gd name="connsiteX3" fmla="*/ 1173626 w 1218918"/>
              <a:gd name="connsiteY3" fmla="*/ 139266 h 842371"/>
              <a:gd name="connsiteX4" fmla="*/ 976395 w 1218918"/>
              <a:gd name="connsiteY4" fmla="*/ 9107 h 842371"/>
              <a:gd name="connsiteX5" fmla="*/ 246714 w 1218918"/>
              <a:gd name="connsiteY5" fmla="*/ 97247 h 842371"/>
              <a:gd name="connsiteX6" fmla="*/ 18891 w 1218918"/>
              <a:gd name="connsiteY6" fmla="*/ 557918 h 842371"/>
              <a:gd name="connsiteX7" fmla="*/ 547562 w 1218918"/>
              <a:gd name="connsiteY7" fmla="*/ 720579 h 842371"/>
              <a:gd name="connsiteX8" fmla="*/ 628446 w 1218918"/>
              <a:gd name="connsiteY8" fmla="*/ 842371 h 842371"/>
              <a:gd name="connsiteX0" fmla="*/ 628446 w 1223727"/>
              <a:gd name="connsiteY0" fmla="*/ 842371 h 842371"/>
              <a:gd name="connsiteX1" fmla="*/ 820851 w 1223727"/>
              <a:gd name="connsiteY1" fmla="*/ 763100 h 842371"/>
              <a:gd name="connsiteX2" fmla="*/ 1178477 w 1223727"/>
              <a:gd name="connsiteY2" fmla="*/ 606951 h 842371"/>
              <a:gd name="connsiteX3" fmla="*/ 1173626 w 1223727"/>
              <a:gd name="connsiteY3" fmla="*/ 139266 h 842371"/>
              <a:gd name="connsiteX4" fmla="*/ 976395 w 1223727"/>
              <a:gd name="connsiteY4" fmla="*/ 9107 h 842371"/>
              <a:gd name="connsiteX5" fmla="*/ 246714 w 1223727"/>
              <a:gd name="connsiteY5" fmla="*/ 97247 h 842371"/>
              <a:gd name="connsiteX6" fmla="*/ 18891 w 1223727"/>
              <a:gd name="connsiteY6" fmla="*/ 557918 h 842371"/>
              <a:gd name="connsiteX7" fmla="*/ 547562 w 1223727"/>
              <a:gd name="connsiteY7" fmla="*/ 720579 h 842371"/>
              <a:gd name="connsiteX8" fmla="*/ 628446 w 1223727"/>
              <a:gd name="connsiteY8" fmla="*/ 842371 h 842371"/>
              <a:gd name="connsiteX0" fmla="*/ 628446 w 1232687"/>
              <a:gd name="connsiteY0" fmla="*/ 842371 h 842371"/>
              <a:gd name="connsiteX1" fmla="*/ 820851 w 1232687"/>
              <a:gd name="connsiteY1" fmla="*/ 763100 h 842371"/>
              <a:gd name="connsiteX2" fmla="*/ 1178477 w 1232687"/>
              <a:gd name="connsiteY2" fmla="*/ 606951 h 842371"/>
              <a:gd name="connsiteX3" fmla="*/ 1188606 w 1232687"/>
              <a:gd name="connsiteY3" fmla="*/ 158133 h 842371"/>
              <a:gd name="connsiteX4" fmla="*/ 976395 w 1232687"/>
              <a:gd name="connsiteY4" fmla="*/ 9107 h 842371"/>
              <a:gd name="connsiteX5" fmla="*/ 246714 w 1232687"/>
              <a:gd name="connsiteY5" fmla="*/ 97247 h 842371"/>
              <a:gd name="connsiteX6" fmla="*/ 18891 w 1232687"/>
              <a:gd name="connsiteY6" fmla="*/ 557918 h 842371"/>
              <a:gd name="connsiteX7" fmla="*/ 547562 w 1232687"/>
              <a:gd name="connsiteY7" fmla="*/ 720579 h 842371"/>
              <a:gd name="connsiteX8" fmla="*/ 628446 w 1232687"/>
              <a:gd name="connsiteY8" fmla="*/ 842371 h 842371"/>
              <a:gd name="connsiteX0" fmla="*/ 628446 w 1238631"/>
              <a:gd name="connsiteY0" fmla="*/ 842371 h 842371"/>
              <a:gd name="connsiteX1" fmla="*/ 820851 w 1238631"/>
              <a:gd name="connsiteY1" fmla="*/ 763100 h 842371"/>
              <a:gd name="connsiteX2" fmla="*/ 1178477 w 1238631"/>
              <a:gd name="connsiteY2" fmla="*/ 606951 h 842371"/>
              <a:gd name="connsiteX3" fmla="*/ 1197715 w 1238631"/>
              <a:gd name="connsiteY3" fmla="*/ 163763 h 842371"/>
              <a:gd name="connsiteX4" fmla="*/ 976395 w 1238631"/>
              <a:gd name="connsiteY4" fmla="*/ 9107 h 842371"/>
              <a:gd name="connsiteX5" fmla="*/ 246714 w 1238631"/>
              <a:gd name="connsiteY5" fmla="*/ 97247 h 842371"/>
              <a:gd name="connsiteX6" fmla="*/ 18891 w 1238631"/>
              <a:gd name="connsiteY6" fmla="*/ 557918 h 842371"/>
              <a:gd name="connsiteX7" fmla="*/ 547562 w 1238631"/>
              <a:gd name="connsiteY7" fmla="*/ 720579 h 842371"/>
              <a:gd name="connsiteX8" fmla="*/ 628446 w 1238631"/>
              <a:gd name="connsiteY8" fmla="*/ 842371 h 842371"/>
              <a:gd name="connsiteX0" fmla="*/ 632386 w 1242571"/>
              <a:gd name="connsiteY0" fmla="*/ 846766 h 846766"/>
              <a:gd name="connsiteX1" fmla="*/ 824791 w 1242571"/>
              <a:gd name="connsiteY1" fmla="*/ 767495 h 846766"/>
              <a:gd name="connsiteX2" fmla="*/ 1182417 w 1242571"/>
              <a:gd name="connsiteY2" fmla="*/ 611346 h 846766"/>
              <a:gd name="connsiteX3" fmla="*/ 1201655 w 1242571"/>
              <a:gd name="connsiteY3" fmla="*/ 168158 h 846766"/>
              <a:gd name="connsiteX4" fmla="*/ 980335 w 1242571"/>
              <a:gd name="connsiteY4" fmla="*/ 13502 h 846766"/>
              <a:gd name="connsiteX5" fmla="*/ 250654 w 1242571"/>
              <a:gd name="connsiteY5" fmla="*/ 101642 h 846766"/>
              <a:gd name="connsiteX6" fmla="*/ 22831 w 1242571"/>
              <a:gd name="connsiteY6" fmla="*/ 562313 h 846766"/>
              <a:gd name="connsiteX7" fmla="*/ 551502 w 1242571"/>
              <a:gd name="connsiteY7" fmla="*/ 724974 h 846766"/>
              <a:gd name="connsiteX8" fmla="*/ 632386 w 1242571"/>
              <a:gd name="connsiteY8" fmla="*/ 846766 h 846766"/>
              <a:gd name="connsiteX0" fmla="*/ 633056 w 1243241"/>
              <a:gd name="connsiteY0" fmla="*/ 846832 h 846832"/>
              <a:gd name="connsiteX1" fmla="*/ 825461 w 1243241"/>
              <a:gd name="connsiteY1" fmla="*/ 767561 h 846832"/>
              <a:gd name="connsiteX2" fmla="*/ 1183087 w 1243241"/>
              <a:gd name="connsiteY2" fmla="*/ 611412 h 846832"/>
              <a:gd name="connsiteX3" fmla="*/ 1202325 w 1243241"/>
              <a:gd name="connsiteY3" fmla="*/ 168224 h 846832"/>
              <a:gd name="connsiteX4" fmla="*/ 981005 w 1243241"/>
              <a:gd name="connsiteY4" fmla="*/ 13568 h 846832"/>
              <a:gd name="connsiteX5" fmla="*/ 245994 w 1243241"/>
              <a:gd name="connsiteY5" fmla="*/ 86692 h 846832"/>
              <a:gd name="connsiteX6" fmla="*/ 23501 w 1243241"/>
              <a:gd name="connsiteY6" fmla="*/ 562379 h 846832"/>
              <a:gd name="connsiteX7" fmla="*/ 552172 w 1243241"/>
              <a:gd name="connsiteY7" fmla="*/ 725040 h 846832"/>
              <a:gd name="connsiteX8" fmla="*/ 633056 w 1243241"/>
              <a:gd name="connsiteY8" fmla="*/ 846832 h 846832"/>
              <a:gd name="connsiteX0" fmla="*/ 633056 w 1243241"/>
              <a:gd name="connsiteY0" fmla="*/ 848503 h 848503"/>
              <a:gd name="connsiteX1" fmla="*/ 825461 w 1243241"/>
              <a:gd name="connsiteY1" fmla="*/ 769232 h 848503"/>
              <a:gd name="connsiteX2" fmla="*/ 1183087 w 1243241"/>
              <a:gd name="connsiteY2" fmla="*/ 613083 h 848503"/>
              <a:gd name="connsiteX3" fmla="*/ 1202325 w 1243241"/>
              <a:gd name="connsiteY3" fmla="*/ 169895 h 848503"/>
              <a:gd name="connsiteX4" fmla="*/ 981005 w 1243241"/>
              <a:gd name="connsiteY4" fmla="*/ 15239 h 848503"/>
              <a:gd name="connsiteX5" fmla="*/ 245994 w 1243241"/>
              <a:gd name="connsiteY5" fmla="*/ 88363 h 848503"/>
              <a:gd name="connsiteX6" fmla="*/ 23501 w 1243241"/>
              <a:gd name="connsiteY6" fmla="*/ 564050 h 848503"/>
              <a:gd name="connsiteX7" fmla="*/ 552172 w 1243241"/>
              <a:gd name="connsiteY7" fmla="*/ 726711 h 848503"/>
              <a:gd name="connsiteX8" fmla="*/ 633056 w 1243241"/>
              <a:gd name="connsiteY8" fmla="*/ 848503 h 848503"/>
              <a:gd name="connsiteX0" fmla="*/ 633056 w 1243241"/>
              <a:gd name="connsiteY0" fmla="*/ 852489 h 852489"/>
              <a:gd name="connsiteX1" fmla="*/ 825461 w 1243241"/>
              <a:gd name="connsiteY1" fmla="*/ 773218 h 852489"/>
              <a:gd name="connsiteX2" fmla="*/ 1183087 w 1243241"/>
              <a:gd name="connsiteY2" fmla="*/ 617069 h 852489"/>
              <a:gd name="connsiteX3" fmla="*/ 1202325 w 1243241"/>
              <a:gd name="connsiteY3" fmla="*/ 173881 h 852489"/>
              <a:gd name="connsiteX4" fmla="*/ 981005 w 1243241"/>
              <a:gd name="connsiteY4" fmla="*/ 19225 h 852489"/>
              <a:gd name="connsiteX5" fmla="*/ 245994 w 1243241"/>
              <a:gd name="connsiteY5" fmla="*/ 92349 h 852489"/>
              <a:gd name="connsiteX6" fmla="*/ 23501 w 1243241"/>
              <a:gd name="connsiteY6" fmla="*/ 568036 h 852489"/>
              <a:gd name="connsiteX7" fmla="*/ 552172 w 1243241"/>
              <a:gd name="connsiteY7" fmla="*/ 730697 h 852489"/>
              <a:gd name="connsiteX8" fmla="*/ 633056 w 1243241"/>
              <a:gd name="connsiteY8" fmla="*/ 852489 h 852489"/>
              <a:gd name="connsiteX0" fmla="*/ 633056 w 1238870"/>
              <a:gd name="connsiteY0" fmla="*/ 852489 h 852489"/>
              <a:gd name="connsiteX1" fmla="*/ 825461 w 1238870"/>
              <a:gd name="connsiteY1" fmla="*/ 773218 h 852489"/>
              <a:gd name="connsiteX2" fmla="*/ 1183087 w 1238870"/>
              <a:gd name="connsiteY2" fmla="*/ 617069 h 852489"/>
              <a:gd name="connsiteX3" fmla="*/ 1202325 w 1238870"/>
              <a:gd name="connsiteY3" fmla="*/ 173881 h 852489"/>
              <a:gd name="connsiteX4" fmla="*/ 981005 w 1238870"/>
              <a:gd name="connsiteY4" fmla="*/ 19225 h 852489"/>
              <a:gd name="connsiteX5" fmla="*/ 245994 w 1238870"/>
              <a:gd name="connsiteY5" fmla="*/ 92349 h 852489"/>
              <a:gd name="connsiteX6" fmla="*/ 23501 w 1238870"/>
              <a:gd name="connsiteY6" fmla="*/ 568036 h 852489"/>
              <a:gd name="connsiteX7" fmla="*/ 552172 w 1238870"/>
              <a:gd name="connsiteY7" fmla="*/ 730697 h 852489"/>
              <a:gd name="connsiteX8" fmla="*/ 633056 w 1238870"/>
              <a:gd name="connsiteY8" fmla="*/ 852489 h 852489"/>
              <a:gd name="connsiteX0" fmla="*/ 633056 w 1237972"/>
              <a:gd name="connsiteY0" fmla="*/ 852489 h 852489"/>
              <a:gd name="connsiteX1" fmla="*/ 825461 w 1237972"/>
              <a:gd name="connsiteY1" fmla="*/ 773218 h 852489"/>
              <a:gd name="connsiteX2" fmla="*/ 1183087 w 1237972"/>
              <a:gd name="connsiteY2" fmla="*/ 617069 h 852489"/>
              <a:gd name="connsiteX3" fmla="*/ 1202325 w 1237972"/>
              <a:gd name="connsiteY3" fmla="*/ 173881 h 852489"/>
              <a:gd name="connsiteX4" fmla="*/ 981005 w 1237972"/>
              <a:gd name="connsiteY4" fmla="*/ 19225 h 852489"/>
              <a:gd name="connsiteX5" fmla="*/ 245994 w 1237972"/>
              <a:gd name="connsiteY5" fmla="*/ 92349 h 852489"/>
              <a:gd name="connsiteX6" fmla="*/ 23501 w 1237972"/>
              <a:gd name="connsiteY6" fmla="*/ 568036 h 852489"/>
              <a:gd name="connsiteX7" fmla="*/ 552172 w 1237972"/>
              <a:gd name="connsiteY7" fmla="*/ 730697 h 852489"/>
              <a:gd name="connsiteX8" fmla="*/ 633056 w 1237972"/>
              <a:gd name="connsiteY8" fmla="*/ 852489 h 852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solidFill>
            <a:schemeClr val="bg1"/>
          </a:solidFill>
          <a:ln w="19050"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D415F49B-3CBC-46CF-AFB5-988852D0479E}"/>
              </a:ext>
            </a:extLst>
          </p:cNvPr>
          <p:cNvSpPr/>
          <p:nvPr/>
        </p:nvSpPr>
        <p:spPr>
          <a:xfrm rot="21133683" flipH="1">
            <a:off x="1010574" y="456230"/>
            <a:ext cx="9378187" cy="5238589"/>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7734 w 1248446"/>
              <a:gd name="connsiteY6" fmla="*/ 751246 h 873038"/>
              <a:gd name="connsiteX7" fmla="*/ 628618 w 1248446"/>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49939"/>
              <a:gd name="connsiteY0" fmla="*/ 873038 h 873038"/>
              <a:gd name="connsiteX1" fmla="*/ 828272 w 1249939"/>
              <a:gd name="connsiteY1" fmla="*/ 793767 h 873038"/>
              <a:gd name="connsiteX2" fmla="*/ 1187078 w 1249939"/>
              <a:gd name="connsiteY2" fmla="*/ 630341 h 873038"/>
              <a:gd name="connsiteX3" fmla="*/ 1186031 w 1249939"/>
              <a:gd name="connsiteY3" fmla="*/ 192762 h 873038"/>
              <a:gd name="connsiteX4" fmla="*/ 466703 w 1249939"/>
              <a:gd name="connsiteY4" fmla="*/ 32456 h 873038"/>
              <a:gd name="connsiteX5" fmla="*/ 14551 w 1249939"/>
              <a:gd name="connsiteY5" fmla="*/ 595193 h 873038"/>
              <a:gd name="connsiteX6" fmla="*/ 554983 w 1249939"/>
              <a:gd name="connsiteY6" fmla="*/ 751246 h 873038"/>
              <a:gd name="connsiteX7" fmla="*/ 635867 w 1249939"/>
              <a:gd name="connsiteY7" fmla="*/ 873038 h 873038"/>
              <a:gd name="connsiteX0" fmla="*/ 615218 w 1229290"/>
              <a:gd name="connsiteY0" fmla="*/ 861281 h 861281"/>
              <a:gd name="connsiteX1" fmla="*/ 807623 w 1229290"/>
              <a:gd name="connsiteY1" fmla="*/ 782010 h 861281"/>
              <a:gd name="connsiteX2" fmla="*/ 1166429 w 1229290"/>
              <a:gd name="connsiteY2" fmla="*/ 618584 h 861281"/>
              <a:gd name="connsiteX3" fmla="*/ 1165382 w 1229290"/>
              <a:gd name="connsiteY3" fmla="*/ 181005 h 861281"/>
              <a:gd name="connsiteX4" fmla="*/ 446054 w 1229290"/>
              <a:gd name="connsiteY4" fmla="*/ 20699 h 861281"/>
              <a:gd name="connsiteX5" fmla="*/ 5663 w 1229290"/>
              <a:gd name="connsiteY5" fmla="*/ 576828 h 861281"/>
              <a:gd name="connsiteX6" fmla="*/ 534334 w 1229290"/>
              <a:gd name="connsiteY6" fmla="*/ 739489 h 861281"/>
              <a:gd name="connsiteX7" fmla="*/ 615218 w 1229290"/>
              <a:gd name="connsiteY7" fmla="*/ 861281 h 861281"/>
              <a:gd name="connsiteX0" fmla="*/ 619617 w 1233689"/>
              <a:gd name="connsiteY0" fmla="*/ 861281 h 861281"/>
              <a:gd name="connsiteX1" fmla="*/ 812022 w 1233689"/>
              <a:gd name="connsiteY1" fmla="*/ 782010 h 861281"/>
              <a:gd name="connsiteX2" fmla="*/ 1170828 w 1233689"/>
              <a:gd name="connsiteY2" fmla="*/ 618584 h 861281"/>
              <a:gd name="connsiteX3" fmla="*/ 1169781 w 1233689"/>
              <a:gd name="connsiteY3" fmla="*/ 181005 h 861281"/>
              <a:gd name="connsiteX4" fmla="*/ 450453 w 1233689"/>
              <a:gd name="connsiteY4" fmla="*/ 20699 h 861281"/>
              <a:gd name="connsiteX5" fmla="*/ 10062 w 1233689"/>
              <a:gd name="connsiteY5" fmla="*/ 576828 h 861281"/>
              <a:gd name="connsiteX6" fmla="*/ 538733 w 1233689"/>
              <a:gd name="connsiteY6" fmla="*/ 739489 h 861281"/>
              <a:gd name="connsiteX7" fmla="*/ 619617 w 1233689"/>
              <a:gd name="connsiteY7" fmla="*/ 861281 h 861281"/>
              <a:gd name="connsiteX0" fmla="*/ 619579 w 1239236"/>
              <a:gd name="connsiteY0" fmla="*/ 863398 h 863398"/>
              <a:gd name="connsiteX1" fmla="*/ 811984 w 1239236"/>
              <a:gd name="connsiteY1" fmla="*/ 784127 h 863398"/>
              <a:gd name="connsiteX2" fmla="*/ 1170790 w 1239236"/>
              <a:gd name="connsiteY2" fmla="*/ 620701 h 863398"/>
              <a:gd name="connsiteX3" fmla="*/ 1169743 w 1239236"/>
              <a:gd name="connsiteY3" fmla="*/ 183122 h 863398"/>
              <a:gd name="connsiteX4" fmla="*/ 451887 w 1239236"/>
              <a:gd name="connsiteY4" fmla="*/ 17855 h 863398"/>
              <a:gd name="connsiteX5" fmla="*/ 10024 w 1239236"/>
              <a:gd name="connsiteY5" fmla="*/ 578945 h 863398"/>
              <a:gd name="connsiteX6" fmla="*/ 538695 w 1239236"/>
              <a:gd name="connsiteY6" fmla="*/ 741606 h 863398"/>
              <a:gd name="connsiteX7" fmla="*/ 619579 w 1239236"/>
              <a:gd name="connsiteY7" fmla="*/ 863398 h 863398"/>
              <a:gd name="connsiteX0" fmla="*/ 623569 w 1243226"/>
              <a:gd name="connsiteY0" fmla="*/ 870437 h 870437"/>
              <a:gd name="connsiteX1" fmla="*/ 815974 w 1243226"/>
              <a:gd name="connsiteY1" fmla="*/ 791166 h 870437"/>
              <a:gd name="connsiteX2" fmla="*/ 1174780 w 1243226"/>
              <a:gd name="connsiteY2" fmla="*/ 627740 h 870437"/>
              <a:gd name="connsiteX3" fmla="*/ 1173733 w 1243226"/>
              <a:gd name="connsiteY3" fmla="*/ 190161 h 870437"/>
              <a:gd name="connsiteX4" fmla="*/ 455877 w 1243226"/>
              <a:gd name="connsiteY4" fmla="*/ 24894 h 870437"/>
              <a:gd name="connsiteX5" fmla="*/ 14014 w 1243226"/>
              <a:gd name="connsiteY5" fmla="*/ 585984 h 870437"/>
              <a:gd name="connsiteX6" fmla="*/ 542685 w 1243226"/>
              <a:gd name="connsiteY6" fmla="*/ 748645 h 870437"/>
              <a:gd name="connsiteX7" fmla="*/ 623569 w 1243226"/>
              <a:gd name="connsiteY7" fmla="*/ 870437 h 870437"/>
              <a:gd name="connsiteX0" fmla="*/ 624861 w 1244518"/>
              <a:gd name="connsiteY0" fmla="*/ 869274 h 869274"/>
              <a:gd name="connsiteX1" fmla="*/ 817266 w 1244518"/>
              <a:gd name="connsiteY1" fmla="*/ 790003 h 869274"/>
              <a:gd name="connsiteX2" fmla="*/ 1176072 w 1244518"/>
              <a:gd name="connsiteY2" fmla="*/ 626577 h 869274"/>
              <a:gd name="connsiteX3" fmla="*/ 1175025 w 1244518"/>
              <a:gd name="connsiteY3" fmla="*/ 188998 h 869274"/>
              <a:gd name="connsiteX4" fmla="*/ 457169 w 1244518"/>
              <a:gd name="connsiteY4" fmla="*/ 23731 h 869274"/>
              <a:gd name="connsiteX5" fmla="*/ 15306 w 1244518"/>
              <a:gd name="connsiteY5" fmla="*/ 584821 h 869274"/>
              <a:gd name="connsiteX6" fmla="*/ 543977 w 1244518"/>
              <a:gd name="connsiteY6" fmla="*/ 747482 h 869274"/>
              <a:gd name="connsiteX7" fmla="*/ 624861 w 1244518"/>
              <a:gd name="connsiteY7" fmla="*/ 869274 h 869274"/>
              <a:gd name="connsiteX0" fmla="*/ 619558 w 1235941"/>
              <a:gd name="connsiteY0" fmla="*/ 867295 h 867295"/>
              <a:gd name="connsiteX1" fmla="*/ 811963 w 1235941"/>
              <a:gd name="connsiteY1" fmla="*/ 788024 h 867295"/>
              <a:gd name="connsiteX2" fmla="*/ 1170769 w 1235941"/>
              <a:gd name="connsiteY2" fmla="*/ 624598 h 867295"/>
              <a:gd name="connsiteX3" fmla="*/ 1164738 w 1235941"/>
              <a:gd name="connsiteY3" fmla="*/ 164190 h 867295"/>
              <a:gd name="connsiteX4" fmla="*/ 451866 w 1235941"/>
              <a:gd name="connsiteY4" fmla="*/ 21752 h 867295"/>
              <a:gd name="connsiteX5" fmla="*/ 10003 w 1235941"/>
              <a:gd name="connsiteY5" fmla="*/ 582842 h 867295"/>
              <a:gd name="connsiteX6" fmla="*/ 538674 w 1235941"/>
              <a:gd name="connsiteY6" fmla="*/ 745503 h 867295"/>
              <a:gd name="connsiteX7" fmla="*/ 619558 w 1235941"/>
              <a:gd name="connsiteY7" fmla="*/ 867295 h 867295"/>
              <a:gd name="connsiteX0" fmla="*/ 622435 w 1238818"/>
              <a:gd name="connsiteY0" fmla="*/ 868328 h 868328"/>
              <a:gd name="connsiteX1" fmla="*/ 814840 w 1238818"/>
              <a:gd name="connsiteY1" fmla="*/ 789057 h 868328"/>
              <a:gd name="connsiteX2" fmla="*/ 1173646 w 1238818"/>
              <a:gd name="connsiteY2" fmla="*/ 625631 h 868328"/>
              <a:gd name="connsiteX3" fmla="*/ 1167615 w 1238818"/>
              <a:gd name="connsiteY3" fmla="*/ 165223 h 868328"/>
              <a:gd name="connsiteX4" fmla="*/ 454743 w 1238818"/>
              <a:gd name="connsiteY4" fmla="*/ 22785 h 868328"/>
              <a:gd name="connsiteX5" fmla="*/ 12880 w 1238818"/>
              <a:gd name="connsiteY5" fmla="*/ 583875 h 868328"/>
              <a:gd name="connsiteX6" fmla="*/ 541551 w 1238818"/>
              <a:gd name="connsiteY6" fmla="*/ 746536 h 868328"/>
              <a:gd name="connsiteX7" fmla="*/ 622435 w 1238818"/>
              <a:gd name="connsiteY7" fmla="*/ 868328 h 868328"/>
              <a:gd name="connsiteX0" fmla="*/ 618931 w 1201319"/>
              <a:gd name="connsiteY0" fmla="*/ 879992 h 879992"/>
              <a:gd name="connsiteX1" fmla="*/ 811336 w 1201319"/>
              <a:gd name="connsiteY1" fmla="*/ 800721 h 879992"/>
              <a:gd name="connsiteX2" fmla="*/ 1170142 w 1201319"/>
              <a:gd name="connsiteY2" fmla="*/ 637295 h 879992"/>
              <a:gd name="connsiteX3" fmla="*/ 1164111 w 1201319"/>
              <a:gd name="connsiteY3" fmla="*/ 176887 h 879992"/>
              <a:gd name="connsiteX4" fmla="*/ 1005959 w 1201319"/>
              <a:gd name="connsiteY4" fmla="*/ 73552 h 879992"/>
              <a:gd name="connsiteX5" fmla="*/ 451239 w 1201319"/>
              <a:gd name="connsiteY5" fmla="*/ 34449 h 879992"/>
              <a:gd name="connsiteX6" fmla="*/ 9376 w 1201319"/>
              <a:gd name="connsiteY6" fmla="*/ 595539 h 879992"/>
              <a:gd name="connsiteX7" fmla="*/ 538047 w 1201319"/>
              <a:gd name="connsiteY7" fmla="*/ 758200 h 879992"/>
              <a:gd name="connsiteX8" fmla="*/ 618931 w 1201319"/>
              <a:gd name="connsiteY8" fmla="*/ 879992 h 879992"/>
              <a:gd name="connsiteX0" fmla="*/ 618931 w 1214866"/>
              <a:gd name="connsiteY0" fmla="*/ 879992 h 879992"/>
              <a:gd name="connsiteX1" fmla="*/ 811336 w 1214866"/>
              <a:gd name="connsiteY1" fmla="*/ 800721 h 879992"/>
              <a:gd name="connsiteX2" fmla="*/ 1170142 w 1214866"/>
              <a:gd name="connsiteY2" fmla="*/ 637295 h 879992"/>
              <a:gd name="connsiteX3" fmla="*/ 1164111 w 1214866"/>
              <a:gd name="connsiteY3" fmla="*/ 176887 h 879992"/>
              <a:gd name="connsiteX4" fmla="*/ 1005959 w 1214866"/>
              <a:gd name="connsiteY4" fmla="*/ 73552 h 879992"/>
              <a:gd name="connsiteX5" fmla="*/ 451239 w 1214866"/>
              <a:gd name="connsiteY5" fmla="*/ 34449 h 879992"/>
              <a:gd name="connsiteX6" fmla="*/ 9376 w 1214866"/>
              <a:gd name="connsiteY6" fmla="*/ 595539 h 879992"/>
              <a:gd name="connsiteX7" fmla="*/ 538047 w 1214866"/>
              <a:gd name="connsiteY7" fmla="*/ 758200 h 879992"/>
              <a:gd name="connsiteX8" fmla="*/ 618931 w 1214866"/>
              <a:gd name="connsiteY8" fmla="*/ 879992 h 879992"/>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20039 w 1203184"/>
              <a:gd name="connsiteY0" fmla="*/ 874240 h 874240"/>
              <a:gd name="connsiteX1" fmla="*/ 812444 w 1203184"/>
              <a:gd name="connsiteY1" fmla="*/ 794969 h 874240"/>
              <a:gd name="connsiteX2" fmla="*/ 1171250 w 1203184"/>
              <a:gd name="connsiteY2" fmla="*/ 631543 h 874240"/>
              <a:gd name="connsiteX3" fmla="*/ 1165219 w 1203184"/>
              <a:gd name="connsiteY3" fmla="*/ 171135 h 874240"/>
              <a:gd name="connsiteX4" fmla="*/ 990916 w 1203184"/>
              <a:gd name="connsiteY4" fmla="*/ 39669 h 874240"/>
              <a:gd name="connsiteX5" fmla="*/ 406775 w 1203184"/>
              <a:gd name="connsiteY5" fmla="*/ 50168 h 874240"/>
              <a:gd name="connsiteX6" fmla="*/ 10484 w 1203184"/>
              <a:gd name="connsiteY6" fmla="*/ 589787 h 874240"/>
              <a:gd name="connsiteX7" fmla="*/ 539155 w 1203184"/>
              <a:gd name="connsiteY7" fmla="*/ 752448 h 874240"/>
              <a:gd name="connsiteX8" fmla="*/ 620039 w 1203184"/>
              <a:gd name="connsiteY8" fmla="*/ 874240 h 874240"/>
              <a:gd name="connsiteX0" fmla="*/ 620213 w 1203358"/>
              <a:gd name="connsiteY0" fmla="*/ 867642 h 867642"/>
              <a:gd name="connsiteX1" fmla="*/ 812618 w 1203358"/>
              <a:gd name="connsiteY1" fmla="*/ 788371 h 867642"/>
              <a:gd name="connsiteX2" fmla="*/ 1171424 w 1203358"/>
              <a:gd name="connsiteY2" fmla="*/ 624945 h 867642"/>
              <a:gd name="connsiteX3" fmla="*/ 1165393 w 1203358"/>
              <a:gd name="connsiteY3" fmla="*/ 164537 h 867642"/>
              <a:gd name="connsiteX4" fmla="*/ 991090 w 1203358"/>
              <a:gd name="connsiteY4" fmla="*/ 33071 h 867642"/>
              <a:gd name="connsiteX5" fmla="*/ 406949 w 1203358"/>
              <a:gd name="connsiteY5" fmla="*/ 43570 h 867642"/>
              <a:gd name="connsiteX6" fmla="*/ 10658 w 1203358"/>
              <a:gd name="connsiteY6" fmla="*/ 583189 h 867642"/>
              <a:gd name="connsiteX7" fmla="*/ 539329 w 1203358"/>
              <a:gd name="connsiteY7" fmla="*/ 745850 h 867642"/>
              <a:gd name="connsiteX8" fmla="*/ 620213 w 1203358"/>
              <a:gd name="connsiteY8" fmla="*/ 867642 h 867642"/>
              <a:gd name="connsiteX0" fmla="*/ 621220 w 1204365"/>
              <a:gd name="connsiteY0" fmla="*/ 864871 h 864871"/>
              <a:gd name="connsiteX1" fmla="*/ 813625 w 1204365"/>
              <a:gd name="connsiteY1" fmla="*/ 785600 h 864871"/>
              <a:gd name="connsiteX2" fmla="*/ 1172431 w 1204365"/>
              <a:gd name="connsiteY2" fmla="*/ 622174 h 864871"/>
              <a:gd name="connsiteX3" fmla="*/ 1166400 w 1204365"/>
              <a:gd name="connsiteY3" fmla="*/ 161766 h 864871"/>
              <a:gd name="connsiteX4" fmla="*/ 992097 w 1204365"/>
              <a:gd name="connsiteY4" fmla="*/ 30300 h 864871"/>
              <a:gd name="connsiteX5" fmla="*/ 407956 w 1204365"/>
              <a:gd name="connsiteY5" fmla="*/ 40799 h 864871"/>
              <a:gd name="connsiteX6" fmla="*/ 11665 w 1204365"/>
              <a:gd name="connsiteY6" fmla="*/ 580418 h 864871"/>
              <a:gd name="connsiteX7" fmla="*/ 540336 w 1204365"/>
              <a:gd name="connsiteY7" fmla="*/ 743079 h 864871"/>
              <a:gd name="connsiteX8" fmla="*/ 621220 w 1204365"/>
              <a:gd name="connsiteY8" fmla="*/ 864871 h 864871"/>
              <a:gd name="connsiteX0" fmla="*/ 619935 w 1204190"/>
              <a:gd name="connsiteY0" fmla="*/ 873669 h 873669"/>
              <a:gd name="connsiteX1" fmla="*/ 812340 w 1204190"/>
              <a:gd name="connsiteY1" fmla="*/ 794398 h 873669"/>
              <a:gd name="connsiteX2" fmla="*/ 1171146 w 1204190"/>
              <a:gd name="connsiteY2" fmla="*/ 630972 h 873669"/>
              <a:gd name="connsiteX3" fmla="*/ 1165115 w 1204190"/>
              <a:gd name="connsiteY3" fmla="*/ 170564 h 873669"/>
              <a:gd name="connsiteX4" fmla="*/ 967884 w 1204190"/>
              <a:gd name="connsiteY4" fmla="*/ 40405 h 873669"/>
              <a:gd name="connsiteX5" fmla="*/ 406671 w 1204190"/>
              <a:gd name="connsiteY5" fmla="*/ 49597 h 873669"/>
              <a:gd name="connsiteX6" fmla="*/ 10380 w 1204190"/>
              <a:gd name="connsiteY6" fmla="*/ 589216 h 873669"/>
              <a:gd name="connsiteX7" fmla="*/ 539051 w 1204190"/>
              <a:gd name="connsiteY7" fmla="*/ 751877 h 873669"/>
              <a:gd name="connsiteX8" fmla="*/ 619935 w 1204190"/>
              <a:gd name="connsiteY8" fmla="*/ 873669 h 873669"/>
              <a:gd name="connsiteX0" fmla="*/ 628446 w 1212701"/>
              <a:gd name="connsiteY0" fmla="*/ 842371 h 842371"/>
              <a:gd name="connsiteX1" fmla="*/ 820851 w 1212701"/>
              <a:gd name="connsiteY1" fmla="*/ 763100 h 842371"/>
              <a:gd name="connsiteX2" fmla="*/ 1179657 w 1212701"/>
              <a:gd name="connsiteY2" fmla="*/ 599674 h 842371"/>
              <a:gd name="connsiteX3" fmla="*/ 1173626 w 1212701"/>
              <a:gd name="connsiteY3" fmla="*/ 139266 h 842371"/>
              <a:gd name="connsiteX4" fmla="*/ 976395 w 1212701"/>
              <a:gd name="connsiteY4" fmla="*/ 9107 h 842371"/>
              <a:gd name="connsiteX5" fmla="*/ 246714 w 1212701"/>
              <a:gd name="connsiteY5" fmla="*/ 97247 h 842371"/>
              <a:gd name="connsiteX6" fmla="*/ 18891 w 1212701"/>
              <a:gd name="connsiteY6" fmla="*/ 557918 h 842371"/>
              <a:gd name="connsiteX7" fmla="*/ 547562 w 1212701"/>
              <a:gd name="connsiteY7" fmla="*/ 720579 h 842371"/>
              <a:gd name="connsiteX8" fmla="*/ 628446 w 1212701"/>
              <a:gd name="connsiteY8" fmla="*/ 842371 h 842371"/>
              <a:gd name="connsiteX0" fmla="*/ 628446 w 1211895"/>
              <a:gd name="connsiteY0" fmla="*/ 842371 h 842371"/>
              <a:gd name="connsiteX1" fmla="*/ 820851 w 1211895"/>
              <a:gd name="connsiteY1" fmla="*/ 763100 h 842371"/>
              <a:gd name="connsiteX2" fmla="*/ 1178477 w 1211895"/>
              <a:gd name="connsiteY2" fmla="*/ 606951 h 842371"/>
              <a:gd name="connsiteX3" fmla="*/ 1173626 w 1211895"/>
              <a:gd name="connsiteY3" fmla="*/ 139266 h 842371"/>
              <a:gd name="connsiteX4" fmla="*/ 976395 w 1211895"/>
              <a:gd name="connsiteY4" fmla="*/ 9107 h 842371"/>
              <a:gd name="connsiteX5" fmla="*/ 246714 w 1211895"/>
              <a:gd name="connsiteY5" fmla="*/ 97247 h 842371"/>
              <a:gd name="connsiteX6" fmla="*/ 18891 w 1211895"/>
              <a:gd name="connsiteY6" fmla="*/ 557918 h 842371"/>
              <a:gd name="connsiteX7" fmla="*/ 547562 w 1211895"/>
              <a:gd name="connsiteY7" fmla="*/ 720579 h 842371"/>
              <a:gd name="connsiteX8" fmla="*/ 628446 w 1211895"/>
              <a:gd name="connsiteY8" fmla="*/ 842371 h 842371"/>
              <a:gd name="connsiteX0" fmla="*/ 628446 w 1218918"/>
              <a:gd name="connsiteY0" fmla="*/ 842371 h 842371"/>
              <a:gd name="connsiteX1" fmla="*/ 820851 w 1218918"/>
              <a:gd name="connsiteY1" fmla="*/ 763100 h 842371"/>
              <a:gd name="connsiteX2" fmla="*/ 1178477 w 1218918"/>
              <a:gd name="connsiteY2" fmla="*/ 606951 h 842371"/>
              <a:gd name="connsiteX3" fmla="*/ 1173626 w 1218918"/>
              <a:gd name="connsiteY3" fmla="*/ 139266 h 842371"/>
              <a:gd name="connsiteX4" fmla="*/ 976395 w 1218918"/>
              <a:gd name="connsiteY4" fmla="*/ 9107 h 842371"/>
              <a:gd name="connsiteX5" fmla="*/ 246714 w 1218918"/>
              <a:gd name="connsiteY5" fmla="*/ 97247 h 842371"/>
              <a:gd name="connsiteX6" fmla="*/ 18891 w 1218918"/>
              <a:gd name="connsiteY6" fmla="*/ 557918 h 842371"/>
              <a:gd name="connsiteX7" fmla="*/ 547562 w 1218918"/>
              <a:gd name="connsiteY7" fmla="*/ 720579 h 842371"/>
              <a:gd name="connsiteX8" fmla="*/ 628446 w 1218918"/>
              <a:gd name="connsiteY8" fmla="*/ 842371 h 842371"/>
              <a:gd name="connsiteX0" fmla="*/ 628446 w 1223727"/>
              <a:gd name="connsiteY0" fmla="*/ 842371 h 842371"/>
              <a:gd name="connsiteX1" fmla="*/ 820851 w 1223727"/>
              <a:gd name="connsiteY1" fmla="*/ 763100 h 842371"/>
              <a:gd name="connsiteX2" fmla="*/ 1178477 w 1223727"/>
              <a:gd name="connsiteY2" fmla="*/ 606951 h 842371"/>
              <a:gd name="connsiteX3" fmla="*/ 1173626 w 1223727"/>
              <a:gd name="connsiteY3" fmla="*/ 139266 h 842371"/>
              <a:gd name="connsiteX4" fmla="*/ 976395 w 1223727"/>
              <a:gd name="connsiteY4" fmla="*/ 9107 h 842371"/>
              <a:gd name="connsiteX5" fmla="*/ 246714 w 1223727"/>
              <a:gd name="connsiteY5" fmla="*/ 97247 h 842371"/>
              <a:gd name="connsiteX6" fmla="*/ 18891 w 1223727"/>
              <a:gd name="connsiteY6" fmla="*/ 557918 h 842371"/>
              <a:gd name="connsiteX7" fmla="*/ 547562 w 1223727"/>
              <a:gd name="connsiteY7" fmla="*/ 720579 h 842371"/>
              <a:gd name="connsiteX8" fmla="*/ 628446 w 1223727"/>
              <a:gd name="connsiteY8" fmla="*/ 842371 h 842371"/>
              <a:gd name="connsiteX0" fmla="*/ 628446 w 1232687"/>
              <a:gd name="connsiteY0" fmla="*/ 842371 h 842371"/>
              <a:gd name="connsiteX1" fmla="*/ 820851 w 1232687"/>
              <a:gd name="connsiteY1" fmla="*/ 763100 h 842371"/>
              <a:gd name="connsiteX2" fmla="*/ 1178477 w 1232687"/>
              <a:gd name="connsiteY2" fmla="*/ 606951 h 842371"/>
              <a:gd name="connsiteX3" fmla="*/ 1188606 w 1232687"/>
              <a:gd name="connsiteY3" fmla="*/ 158133 h 842371"/>
              <a:gd name="connsiteX4" fmla="*/ 976395 w 1232687"/>
              <a:gd name="connsiteY4" fmla="*/ 9107 h 842371"/>
              <a:gd name="connsiteX5" fmla="*/ 246714 w 1232687"/>
              <a:gd name="connsiteY5" fmla="*/ 97247 h 842371"/>
              <a:gd name="connsiteX6" fmla="*/ 18891 w 1232687"/>
              <a:gd name="connsiteY6" fmla="*/ 557918 h 842371"/>
              <a:gd name="connsiteX7" fmla="*/ 547562 w 1232687"/>
              <a:gd name="connsiteY7" fmla="*/ 720579 h 842371"/>
              <a:gd name="connsiteX8" fmla="*/ 628446 w 1232687"/>
              <a:gd name="connsiteY8" fmla="*/ 842371 h 842371"/>
              <a:gd name="connsiteX0" fmla="*/ 628446 w 1238631"/>
              <a:gd name="connsiteY0" fmla="*/ 842371 h 842371"/>
              <a:gd name="connsiteX1" fmla="*/ 820851 w 1238631"/>
              <a:gd name="connsiteY1" fmla="*/ 763100 h 842371"/>
              <a:gd name="connsiteX2" fmla="*/ 1178477 w 1238631"/>
              <a:gd name="connsiteY2" fmla="*/ 606951 h 842371"/>
              <a:gd name="connsiteX3" fmla="*/ 1197715 w 1238631"/>
              <a:gd name="connsiteY3" fmla="*/ 163763 h 842371"/>
              <a:gd name="connsiteX4" fmla="*/ 976395 w 1238631"/>
              <a:gd name="connsiteY4" fmla="*/ 9107 h 842371"/>
              <a:gd name="connsiteX5" fmla="*/ 246714 w 1238631"/>
              <a:gd name="connsiteY5" fmla="*/ 97247 h 842371"/>
              <a:gd name="connsiteX6" fmla="*/ 18891 w 1238631"/>
              <a:gd name="connsiteY6" fmla="*/ 557918 h 842371"/>
              <a:gd name="connsiteX7" fmla="*/ 547562 w 1238631"/>
              <a:gd name="connsiteY7" fmla="*/ 720579 h 842371"/>
              <a:gd name="connsiteX8" fmla="*/ 628446 w 1238631"/>
              <a:gd name="connsiteY8" fmla="*/ 842371 h 842371"/>
              <a:gd name="connsiteX0" fmla="*/ 632386 w 1242571"/>
              <a:gd name="connsiteY0" fmla="*/ 846766 h 846766"/>
              <a:gd name="connsiteX1" fmla="*/ 824791 w 1242571"/>
              <a:gd name="connsiteY1" fmla="*/ 767495 h 846766"/>
              <a:gd name="connsiteX2" fmla="*/ 1182417 w 1242571"/>
              <a:gd name="connsiteY2" fmla="*/ 611346 h 846766"/>
              <a:gd name="connsiteX3" fmla="*/ 1201655 w 1242571"/>
              <a:gd name="connsiteY3" fmla="*/ 168158 h 846766"/>
              <a:gd name="connsiteX4" fmla="*/ 980335 w 1242571"/>
              <a:gd name="connsiteY4" fmla="*/ 13502 h 846766"/>
              <a:gd name="connsiteX5" fmla="*/ 250654 w 1242571"/>
              <a:gd name="connsiteY5" fmla="*/ 101642 h 846766"/>
              <a:gd name="connsiteX6" fmla="*/ 22831 w 1242571"/>
              <a:gd name="connsiteY6" fmla="*/ 562313 h 846766"/>
              <a:gd name="connsiteX7" fmla="*/ 551502 w 1242571"/>
              <a:gd name="connsiteY7" fmla="*/ 724974 h 846766"/>
              <a:gd name="connsiteX8" fmla="*/ 632386 w 1242571"/>
              <a:gd name="connsiteY8" fmla="*/ 846766 h 846766"/>
              <a:gd name="connsiteX0" fmla="*/ 633056 w 1243241"/>
              <a:gd name="connsiteY0" fmla="*/ 846832 h 846832"/>
              <a:gd name="connsiteX1" fmla="*/ 825461 w 1243241"/>
              <a:gd name="connsiteY1" fmla="*/ 767561 h 846832"/>
              <a:gd name="connsiteX2" fmla="*/ 1183087 w 1243241"/>
              <a:gd name="connsiteY2" fmla="*/ 611412 h 846832"/>
              <a:gd name="connsiteX3" fmla="*/ 1202325 w 1243241"/>
              <a:gd name="connsiteY3" fmla="*/ 168224 h 846832"/>
              <a:gd name="connsiteX4" fmla="*/ 981005 w 1243241"/>
              <a:gd name="connsiteY4" fmla="*/ 13568 h 846832"/>
              <a:gd name="connsiteX5" fmla="*/ 245994 w 1243241"/>
              <a:gd name="connsiteY5" fmla="*/ 86692 h 846832"/>
              <a:gd name="connsiteX6" fmla="*/ 23501 w 1243241"/>
              <a:gd name="connsiteY6" fmla="*/ 562379 h 846832"/>
              <a:gd name="connsiteX7" fmla="*/ 552172 w 1243241"/>
              <a:gd name="connsiteY7" fmla="*/ 725040 h 846832"/>
              <a:gd name="connsiteX8" fmla="*/ 633056 w 1243241"/>
              <a:gd name="connsiteY8" fmla="*/ 846832 h 846832"/>
              <a:gd name="connsiteX0" fmla="*/ 633056 w 1243241"/>
              <a:gd name="connsiteY0" fmla="*/ 848503 h 848503"/>
              <a:gd name="connsiteX1" fmla="*/ 825461 w 1243241"/>
              <a:gd name="connsiteY1" fmla="*/ 769232 h 848503"/>
              <a:gd name="connsiteX2" fmla="*/ 1183087 w 1243241"/>
              <a:gd name="connsiteY2" fmla="*/ 613083 h 848503"/>
              <a:gd name="connsiteX3" fmla="*/ 1202325 w 1243241"/>
              <a:gd name="connsiteY3" fmla="*/ 169895 h 848503"/>
              <a:gd name="connsiteX4" fmla="*/ 981005 w 1243241"/>
              <a:gd name="connsiteY4" fmla="*/ 15239 h 848503"/>
              <a:gd name="connsiteX5" fmla="*/ 245994 w 1243241"/>
              <a:gd name="connsiteY5" fmla="*/ 88363 h 848503"/>
              <a:gd name="connsiteX6" fmla="*/ 23501 w 1243241"/>
              <a:gd name="connsiteY6" fmla="*/ 564050 h 848503"/>
              <a:gd name="connsiteX7" fmla="*/ 552172 w 1243241"/>
              <a:gd name="connsiteY7" fmla="*/ 726711 h 848503"/>
              <a:gd name="connsiteX8" fmla="*/ 633056 w 1243241"/>
              <a:gd name="connsiteY8" fmla="*/ 848503 h 848503"/>
              <a:gd name="connsiteX0" fmla="*/ 633056 w 1243241"/>
              <a:gd name="connsiteY0" fmla="*/ 852489 h 852489"/>
              <a:gd name="connsiteX1" fmla="*/ 825461 w 1243241"/>
              <a:gd name="connsiteY1" fmla="*/ 773218 h 852489"/>
              <a:gd name="connsiteX2" fmla="*/ 1183087 w 1243241"/>
              <a:gd name="connsiteY2" fmla="*/ 617069 h 852489"/>
              <a:gd name="connsiteX3" fmla="*/ 1202325 w 1243241"/>
              <a:gd name="connsiteY3" fmla="*/ 173881 h 852489"/>
              <a:gd name="connsiteX4" fmla="*/ 981005 w 1243241"/>
              <a:gd name="connsiteY4" fmla="*/ 19225 h 852489"/>
              <a:gd name="connsiteX5" fmla="*/ 245994 w 1243241"/>
              <a:gd name="connsiteY5" fmla="*/ 92349 h 852489"/>
              <a:gd name="connsiteX6" fmla="*/ 23501 w 1243241"/>
              <a:gd name="connsiteY6" fmla="*/ 568036 h 852489"/>
              <a:gd name="connsiteX7" fmla="*/ 552172 w 1243241"/>
              <a:gd name="connsiteY7" fmla="*/ 730697 h 852489"/>
              <a:gd name="connsiteX8" fmla="*/ 633056 w 1243241"/>
              <a:gd name="connsiteY8" fmla="*/ 852489 h 852489"/>
              <a:gd name="connsiteX0" fmla="*/ 633056 w 1238870"/>
              <a:gd name="connsiteY0" fmla="*/ 852489 h 852489"/>
              <a:gd name="connsiteX1" fmla="*/ 825461 w 1238870"/>
              <a:gd name="connsiteY1" fmla="*/ 773218 h 852489"/>
              <a:gd name="connsiteX2" fmla="*/ 1183087 w 1238870"/>
              <a:gd name="connsiteY2" fmla="*/ 617069 h 852489"/>
              <a:gd name="connsiteX3" fmla="*/ 1202325 w 1238870"/>
              <a:gd name="connsiteY3" fmla="*/ 173881 h 852489"/>
              <a:gd name="connsiteX4" fmla="*/ 981005 w 1238870"/>
              <a:gd name="connsiteY4" fmla="*/ 19225 h 852489"/>
              <a:gd name="connsiteX5" fmla="*/ 245994 w 1238870"/>
              <a:gd name="connsiteY5" fmla="*/ 92349 h 852489"/>
              <a:gd name="connsiteX6" fmla="*/ 23501 w 1238870"/>
              <a:gd name="connsiteY6" fmla="*/ 568036 h 852489"/>
              <a:gd name="connsiteX7" fmla="*/ 552172 w 1238870"/>
              <a:gd name="connsiteY7" fmla="*/ 730697 h 852489"/>
              <a:gd name="connsiteX8" fmla="*/ 633056 w 1238870"/>
              <a:gd name="connsiteY8" fmla="*/ 852489 h 852489"/>
              <a:gd name="connsiteX0" fmla="*/ 633056 w 1237972"/>
              <a:gd name="connsiteY0" fmla="*/ 852489 h 852489"/>
              <a:gd name="connsiteX1" fmla="*/ 825461 w 1237972"/>
              <a:gd name="connsiteY1" fmla="*/ 773218 h 852489"/>
              <a:gd name="connsiteX2" fmla="*/ 1183087 w 1237972"/>
              <a:gd name="connsiteY2" fmla="*/ 617069 h 852489"/>
              <a:gd name="connsiteX3" fmla="*/ 1202325 w 1237972"/>
              <a:gd name="connsiteY3" fmla="*/ 173881 h 852489"/>
              <a:gd name="connsiteX4" fmla="*/ 981005 w 1237972"/>
              <a:gd name="connsiteY4" fmla="*/ 19225 h 852489"/>
              <a:gd name="connsiteX5" fmla="*/ 245994 w 1237972"/>
              <a:gd name="connsiteY5" fmla="*/ 92349 h 852489"/>
              <a:gd name="connsiteX6" fmla="*/ 23501 w 1237972"/>
              <a:gd name="connsiteY6" fmla="*/ 568036 h 852489"/>
              <a:gd name="connsiteX7" fmla="*/ 552172 w 1237972"/>
              <a:gd name="connsiteY7" fmla="*/ 730697 h 852489"/>
              <a:gd name="connsiteX8" fmla="*/ 633056 w 1237972"/>
              <a:gd name="connsiteY8" fmla="*/ 852489 h 852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noFill/>
          <a:ln w="19050" cap="flat">
            <a:solidFill>
              <a:schemeClr val="tx1"/>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D80FF0C0-FC1A-4C5B-9FE5-09BA33FF7EE3}"/>
              </a:ext>
            </a:extLst>
          </p:cNvPr>
          <p:cNvSpPr>
            <a:spLocks noGrp="1"/>
          </p:cNvSpPr>
          <p:nvPr>
            <p:ph type="ctrTitle"/>
          </p:nvPr>
        </p:nvSpPr>
        <p:spPr>
          <a:xfrm>
            <a:off x="1956392" y="1398181"/>
            <a:ext cx="7134446" cy="2870791"/>
          </a:xfrm>
        </p:spPr>
        <p:txBody>
          <a:bodyPr anchor="ctr">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6E989092-15F8-4341-8D94-9E799301C51A}"/>
              </a:ext>
            </a:extLst>
          </p:cNvPr>
          <p:cNvSpPr>
            <a:spLocks noGrp="1"/>
          </p:cNvSpPr>
          <p:nvPr>
            <p:ph type="subTitle" idx="1"/>
          </p:nvPr>
        </p:nvSpPr>
        <p:spPr>
          <a:xfrm>
            <a:off x="6270835" y="5135527"/>
            <a:ext cx="4397164" cy="1057938"/>
          </a:xfrm>
        </p:spPr>
        <p:txBody>
          <a:bodyPr anchor="ctr">
            <a:normAutofit/>
          </a:bodyPr>
          <a:lstStyle>
            <a:lvl1pPr marL="0" indent="0" algn="l">
              <a:lnSpc>
                <a:spcPct val="100000"/>
              </a:lnSpc>
              <a:buNone/>
              <a:defRPr sz="3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F97328B-E858-4921-99C2-3B0BE1724C6F}"/>
              </a:ext>
            </a:extLst>
          </p:cNvPr>
          <p:cNvSpPr>
            <a:spLocks noGrp="1"/>
          </p:cNvSpPr>
          <p:nvPr>
            <p:ph type="dt" sz="half" idx="10"/>
          </p:nvPr>
        </p:nvSpPr>
        <p:spPr/>
        <p:txBody>
          <a:bodyPr/>
          <a:lstStyle/>
          <a:p>
            <a:fld id="{C1691109-F4F8-4597-962C-A4F4B7960636}" type="datetimeFigureOut">
              <a:rPr lang="en-US" smtClean="0"/>
              <a:t>9/19/2025</a:t>
            </a:fld>
            <a:endParaRPr lang="en-US"/>
          </a:p>
        </p:txBody>
      </p:sp>
      <p:sp>
        <p:nvSpPr>
          <p:cNvPr id="5" name="Footer Placeholder 4">
            <a:extLst>
              <a:ext uri="{FF2B5EF4-FFF2-40B4-BE49-F238E27FC236}">
                <a16:creationId xmlns:a16="http://schemas.microsoft.com/office/drawing/2014/main" id="{ED381296-9B7B-4EF3-89B3-8B33E6070F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C2FE59-6CD1-4D0F-8A06-10CA2D3836CD}"/>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833414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AC77D-9BA0-4A3B-B823-2059DC3C3D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5B811DB-C16F-4CED-97C6-73ABD71F33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E14D3C-7343-4DD7-B816-0D4D66BD61BF}"/>
              </a:ext>
            </a:extLst>
          </p:cNvPr>
          <p:cNvSpPr>
            <a:spLocks noGrp="1"/>
          </p:cNvSpPr>
          <p:nvPr>
            <p:ph type="dt" sz="half" idx="10"/>
          </p:nvPr>
        </p:nvSpPr>
        <p:spPr/>
        <p:txBody>
          <a:bodyPr/>
          <a:lstStyle/>
          <a:p>
            <a:fld id="{C1691109-F4F8-4597-962C-A4F4B7960636}" type="datetimeFigureOut">
              <a:rPr lang="en-US" smtClean="0"/>
              <a:t>9/19/2025</a:t>
            </a:fld>
            <a:endParaRPr lang="en-US"/>
          </a:p>
        </p:txBody>
      </p:sp>
      <p:sp>
        <p:nvSpPr>
          <p:cNvPr id="5" name="Footer Placeholder 4">
            <a:extLst>
              <a:ext uri="{FF2B5EF4-FFF2-40B4-BE49-F238E27FC236}">
                <a16:creationId xmlns:a16="http://schemas.microsoft.com/office/drawing/2014/main" id="{BE2409C8-4D7C-40EE-A12E-59CB555C72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1222D5-7193-4F59-83B4-3C19E8B14952}"/>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241173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BEFA1-A4AB-4CF4-B02E-57AAED5719D6}"/>
              </a:ext>
            </a:extLst>
          </p:cNvPr>
          <p:cNvSpPr>
            <a:spLocks noGrp="1"/>
          </p:cNvSpPr>
          <p:nvPr>
            <p:ph type="title"/>
          </p:nvPr>
        </p:nvSpPr>
        <p:spPr>
          <a:xfrm>
            <a:off x="1621971" y="1709738"/>
            <a:ext cx="9165772" cy="2963271"/>
          </a:xfrm>
        </p:spPr>
        <p:txBody>
          <a:bodyPr anchor="b"/>
          <a:lstStyle>
            <a:lvl1pPr algn="ct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0AB406C-F19A-4393-9AD1-A300A7E452E8}"/>
              </a:ext>
            </a:extLst>
          </p:cNvPr>
          <p:cNvSpPr>
            <a:spLocks noGrp="1"/>
          </p:cNvSpPr>
          <p:nvPr>
            <p:ph type="body" idx="1"/>
          </p:nvPr>
        </p:nvSpPr>
        <p:spPr>
          <a:xfrm>
            <a:off x="1621971" y="4875028"/>
            <a:ext cx="9165772" cy="1052623"/>
          </a:xfrm>
        </p:spPr>
        <p:txBody>
          <a:bodyPr>
            <a:normAutofit/>
          </a:bodyPr>
          <a:lstStyle>
            <a:lvl1pPr marL="0" indent="0" algn="ctr">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7D7AE7-47F6-4023-8D44-8BA1DAB05FF2}"/>
              </a:ext>
            </a:extLst>
          </p:cNvPr>
          <p:cNvSpPr>
            <a:spLocks noGrp="1"/>
          </p:cNvSpPr>
          <p:nvPr>
            <p:ph type="dt" sz="half" idx="10"/>
          </p:nvPr>
        </p:nvSpPr>
        <p:spPr/>
        <p:txBody>
          <a:bodyPr/>
          <a:lstStyle/>
          <a:p>
            <a:fld id="{C1691109-F4F8-4597-962C-A4F4B7960636}" type="datetimeFigureOut">
              <a:rPr lang="en-US" smtClean="0"/>
              <a:t>9/19/2025</a:t>
            </a:fld>
            <a:endParaRPr lang="en-US"/>
          </a:p>
        </p:txBody>
      </p:sp>
      <p:sp>
        <p:nvSpPr>
          <p:cNvPr id="5" name="Footer Placeholder 4">
            <a:extLst>
              <a:ext uri="{FF2B5EF4-FFF2-40B4-BE49-F238E27FC236}">
                <a16:creationId xmlns:a16="http://schemas.microsoft.com/office/drawing/2014/main" id="{57AB32FC-A974-44FC-9804-F871EE51DF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59ADE9-F40E-4E3B-AB8D-68CB1F4854A5}"/>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787973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4D816-3E01-4EFD-AD9C-783D674DA6A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EF53D69-34A7-451D-A902-5F6CD13343FE}"/>
              </a:ext>
            </a:extLst>
          </p:cNvPr>
          <p:cNvSpPr>
            <a:spLocks noGrp="1"/>
          </p:cNvSpPr>
          <p:nvPr>
            <p:ph sz="half" idx="1"/>
          </p:nvPr>
        </p:nvSpPr>
        <p:spPr>
          <a:xfrm>
            <a:off x="1020722" y="2095500"/>
            <a:ext cx="4999077" cy="39732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6E1E0E2-7D34-48E0-8795-546D2F00E2CF}"/>
              </a:ext>
            </a:extLst>
          </p:cNvPr>
          <p:cNvSpPr>
            <a:spLocks noGrp="1"/>
          </p:cNvSpPr>
          <p:nvPr>
            <p:ph sz="half" idx="2"/>
          </p:nvPr>
        </p:nvSpPr>
        <p:spPr>
          <a:xfrm>
            <a:off x="6281056" y="2095500"/>
            <a:ext cx="5072743" cy="39732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4E005476-6B6D-4BA3-919B-5335D6429852}"/>
              </a:ext>
            </a:extLst>
          </p:cNvPr>
          <p:cNvSpPr>
            <a:spLocks noGrp="1"/>
          </p:cNvSpPr>
          <p:nvPr>
            <p:ph type="dt" sz="half" idx="10"/>
          </p:nvPr>
        </p:nvSpPr>
        <p:spPr/>
        <p:txBody>
          <a:bodyPr/>
          <a:lstStyle/>
          <a:p>
            <a:fld id="{C1691109-F4F8-4597-962C-A4F4B7960636}" type="datetimeFigureOut">
              <a:rPr lang="en-US" smtClean="0"/>
              <a:t>9/19/2025</a:t>
            </a:fld>
            <a:endParaRPr lang="en-US"/>
          </a:p>
        </p:txBody>
      </p:sp>
      <p:sp>
        <p:nvSpPr>
          <p:cNvPr id="6" name="Footer Placeholder 5">
            <a:extLst>
              <a:ext uri="{FF2B5EF4-FFF2-40B4-BE49-F238E27FC236}">
                <a16:creationId xmlns:a16="http://schemas.microsoft.com/office/drawing/2014/main" id="{F5DB6D41-07E2-4F6D-BB39-217957FE76C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E0CA9C-BFED-484F-B765-EA8CE4B4B783}"/>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741998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74AD2-5208-4201-90A7-F961876195F8}"/>
              </a:ext>
            </a:extLst>
          </p:cNvPr>
          <p:cNvSpPr>
            <a:spLocks noGrp="1"/>
          </p:cNvSpPr>
          <p:nvPr>
            <p:ph type="title"/>
          </p:nvPr>
        </p:nvSpPr>
        <p:spPr>
          <a:xfrm>
            <a:off x="1028700" y="702129"/>
            <a:ext cx="10326688" cy="1125675"/>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D3A3FF53-BE24-42E9-BA12-BC5863CBFF1B}"/>
              </a:ext>
            </a:extLst>
          </p:cNvPr>
          <p:cNvSpPr>
            <a:spLocks noGrp="1"/>
          </p:cNvSpPr>
          <p:nvPr>
            <p:ph type="body" idx="1"/>
          </p:nvPr>
        </p:nvSpPr>
        <p:spPr>
          <a:xfrm>
            <a:off x="1028700" y="1827804"/>
            <a:ext cx="4968875" cy="8143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7A84776-6678-4D27-9BE9-5D83FC9E884F}"/>
              </a:ext>
            </a:extLst>
          </p:cNvPr>
          <p:cNvSpPr>
            <a:spLocks noGrp="1"/>
          </p:cNvSpPr>
          <p:nvPr>
            <p:ph sz="half" idx="2"/>
          </p:nvPr>
        </p:nvSpPr>
        <p:spPr>
          <a:xfrm>
            <a:off x="1028700" y="2642191"/>
            <a:ext cx="4968875" cy="34024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58BCA2E2-5B30-43B4-8FCD-23015451F221}"/>
              </a:ext>
            </a:extLst>
          </p:cNvPr>
          <p:cNvSpPr>
            <a:spLocks noGrp="1"/>
          </p:cNvSpPr>
          <p:nvPr>
            <p:ph type="body" sz="quarter" idx="3"/>
          </p:nvPr>
        </p:nvSpPr>
        <p:spPr>
          <a:xfrm>
            <a:off x="6281054" y="1827804"/>
            <a:ext cx="5087034" cy="8143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CDA7B7A1-E670-4E7E-AEBA-340893DE8EE5}"/>
              </a:ext>
            </a:extLst>
          </p:cNvPr>
          <p:cNvSpPr>
            <a:spLocks noGrp="1"/>
          </p:cNvSpPr>
          <p:nvPr>
            <p:ph sz="quarter" idx="4"/>
          </p:nvPr>
        </p:nvSpPr>
        <p:spPr>
          <a:xfrm>
            <a:off x="6281054" y="2642191"/>
            <a:ext cx="5087034" cy="34024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3244D3AE-982A-4CC3-8456-4D4B0E35D993}"/>
              </a:ext>
            </a:extLst>
          </p:cNvPr>
          <p:cNvSpPr>
            <a:spLocks noGrp="1"/>
          </p:cNvSpPr>
          <p:nvPr>
            <p:ph type="dt" sz="half" idx="10"/>
          </p:nvPr>
        </p:nvSpPr>
        <p:spPr/>
        <p:txBody>
          <a:bodyPr/>
          <a:lstStyle/>
          <a:p>
            <a:fld id="{C1691109-F4F8-4597-962C-A4F4B7960636}" type="datetimeFigureOut">
              <a:rPr lang="en-US" smtClean="0"/>
              <a:t>9/19/2025</a:t>
            </a:fld>
            <a:endParaRPr lang="en-US"/>
          </a:p>
        </p:txBody>
      </p:sp>
      <p:sp>
        <p:nvSpPr>
          <p:cNvPr id="8" name="Footer Placeholder 7">
            <a:extLst>
              <a:ext uri="{FF2B5EF4-FFF2-40B4-BE49-F238E27FC236}">
                <a16:creationId xmlns:a16="http://schemas.microsoft.com/office/drawing/2014/main" id="{56FE3087-09F9-4436-8236-8693EA4984D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C8413CB-0E24-4F96-AF8C-EE269ACCE783}"/>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9867016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55CAD1C-D319-4A48-8DF9-50699231C977}"/>
              </a:ext>
            </a:extLst>
          </p:cNvPr>
          <p:cNvSpPr>
            <a:spLocks noGrp="1"/>
          </p:cNvSpPr>
          <p:nvPr>
            <p:ph type="dt" sz="half" idx="10"/>
          </p:nvPr>
        </p:nvSpPr>
        <p:spPr/>
        <p:txBody>
          <a:bodyPr/>
          <a:lstStyle/>
          <a:p>
            <a:fld id="{C1691109-F4F8-4597-962C-A4F4B7960636}" type="datetimeFigureOut">
              <a:rPr lang="en-US" smtClean="0"/>
              <a:t>9/19/2025</a:t>
            </a:fld>
            <a:endParaRPr lang="en-US"/>
          </a:p>
        </p:txBody>
      </p:sp>
      <p:sp>
        <p:nvSpPr>
          <p:cNvPr id="4" name="Footer Placeholder 3">
            <a:extLst>
              <a:ext uri="{FF2B5EF4-FFF2-40B4-BE49-F238E27FC236}">
                <a16:creationId xmlns:a16="http://schemas.microsoft.com/office/drawing/2014/main" id="{FE3D0181-83E0-4AB1-B372-24D6C075B03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750352C-6317-4DD0-84C4-AE7DDAC55F0A}"/>
              </a:ext>
            </a:extLst>
          </p:cNvPr>
          <p:cNvSpPr>
            <a:spLocks noGrp="1"/>
          </p:cNvSpPr>
          <p:nvPr>
            <p:ph type="sldNum" sz="quarter" idx="12"/>
          </p:nvPr>
        </p:nvSpPr>
        <p:spPr/>
        <p:txBody>
          <a:bodyPr/>
          <a:lstStyle/>
          <a:p>
            <a:fld id="{7C7FAD9F-AEE9-406E-B720-57D2B9DB2816}" type="slidenum">
              <a:rPr lang="en-US" smtClean="0"/>
              <a:t>‹#›</a:t>
            </a:fld>
            <a:endParaRPr lang="en-US"/>
          </a:p>
        </p:txBody>
      </p:sp>
      <p:sp>
        <p:nvSpPr>
          <p:cNvPr id="6" name="Freeform: Shape 5">
            <a:extLst>
              <a:ext uri="{FF2B5EF4-FFF2-40B4-BE49-F238E27FC236}">
                <a16:creationId xmlns:a16="http://schemas.microsoft.com/office/drawing/2014/main" id="{48F340C5-9EBB-43D9-91F5-F767DBD59BBF}"/>
              </a:ext>
              <a:ext uri="{C183D7F6-B498-43B3-948B-1728B52AA6E4}">
                <adec:decorative xmlns:adec="http://schemas.microsoft.com/office/drawing/2017/decorative" val="1"/>
              </a:ext>
            </a:extLst>
          </p:cNvPr>
          <p:cNvSpPr/>
          <p:nvPr/>
        </p:nvSpPr>
        <p:spPr>
          <a:xfrm rot="492880">
            <a:off x="2401240" y="1130240"/>
            <a:ext cx="8982171" cy="500991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410902 w 1087836"/>
              <a:gd name="connsiteY0" fmla="*/ 719810 h 719810"/>
              <a:gd name="connsiteX1" fmla="*/ 556253 w 1087836"/>
              <a:gd name="connsiteY1" fmla="*/ 631133 h 719810"/>
              <a:gd name="connsiteX2" fmla="*/ 947069 w 1087836"/>
              <a:gd name="connsiteY2" fmla="*/ 542739 h 719810"/>
              <a:gd name="connsiteX3" fmla="*/ 1080795 w 1087836"/>
              <a:gd name="connsiteY3" fmla="*/ 251657 h 719810"/>
              <a:gd name="connsiteX4" fmla="*/ 800760 w 1087836"/>
              <a:gd name="connsiteY4" fmla="*/ 6 h 719810"/>
              <a:gd name="connsiteX5" fmla="*/ 5261 w 1087836"/>
              <a:gd name="connsiteY5" fmla="*/ 248982 h 719810"/>
              <a:gd name="connsiteX6" fmla="*/ 343560 w 1087836"/>
              <a:gd name="connsiteY6" fmla="*/ 645039 h 719810"/>
              <a:gd name="connsiteX7" fmla="*/ 410902 w 1087836"/>
              <a:gd name="connsiteY7" fmla="*/ 719810 h 719810"/>
              <a:gd name="connsiteX0" fmla="*/ 412791 w 1089725"/>
              <a:gd name="connsiteY0" fmla="*/ 726835 h 726835"/>
              <a:gd name="connsiteX1" fmla="*/ 558142 w 1089725"/>
              <a:gd name="connsiteY1" fmla="*/ 638158 h 726835"/>
              <a:gd name="connsiteX2" fmla="*/ 948958 w 1089725"/>
              <a:gd name="connsiteY2" fmla="*/ 549764 h 726835"/>
              <a:gd name="connsiteX3" fmla="*/ 1082684 w 1089725"/>
              <a:gd name="connsiteY3" fmla="*/ 258682 h 726835"/>
              <a:gd name="connsiteX4" fmla="*/ 802649 w 1089725"/>
              <a:gd name="connsiteY4" fmla="*/ 7031 h 726835"/>
              <a:gd name="connsiteX5" fmla="*/ 171027 w 1089725"/>
              <a:gd name="connsiteY5" fmla="*/ 85967 h 726835"/>
              <a:gd name="connsiteX6" fmla="*/ 7150 w 1089725"/>
              <a:gd name="connsiteY6" fmla="*/ 256007 h 726835"/>
              <a:gd name="connsiteX7" fmla="*/ 345449 w 1089725"/>
              <a:gd name="connsiteY7" fmla="*/ 652064 h 726835"/>
              <a:gd name="connsiteX8" fmla="*/ 412791 w 1089725"/>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7340 w 1084274"/>
              <a:gd name="connsiteY0" fmla="*/ 726835 h 726835"/>
              <a:gd name="connsiteX1" fmla="*/ 552691 w 1084274"/>
              <a:gd name="connsiteY1" fmla="*/ 638158 h 726835"/>
              <a:gd name="connsiteX2" fmla="*/ 943507 w 1084274"/>
              <a:gd name="connsiteY2" fmla="*/ 549764 h 726835"/>
              <a:gd name="connsiteX3" fmla="*/ 1077233 w 1084274"/>
              <a:gd name="connsiteY3" fmla="*/ 258682 h 726835"/>
              <a:gd name="connsiteX4" fmla="*/ 797198 w 1084274"/>
              <a:gd name="connsiteY4" fmla="*/ 7031 h 726835"/>
              <a:gd name="connsiteX5" fmla="*/ 165576 w 1084274"/>
              <a:gd name="connsiteY5" fmla="*/ 85967 h 726835"/>
              <a:gd name="connsiteX6" fmla="*/ 5798 w 1084274"/>
              <a:gd name="connsiteY6" fmla="*/ 285590 h 726835"/>
              <a:gd name="connsiteX7" fmla="*/ 339998 w 1084274"/>
              <a:gd name="connsiteY7" fmla="*/ 652064 h 726835"/>
              <a:gd name="connsiteX8" fmla="*/ 407340 w 1084274"/>
              <a:gd name="connsiteY8" fmla="*/ 726835 h 726835"/>
              <a:gd name="connsiteX0" fmla="*/ 405193 w 1082127"/>
              <a:gd name="connsiteY0" fmla="*/ 726835 h 726835"/>
              <a:gd name="connsiteX1" fmla="*/ 550544 w 1082127"/>
              <a:gd name="connsiteY1" fmla="*/ 638158 h 726835"/>
              <a:gd name="connsiteX2" fmla="*/ 941360 w 1082127"/>
              <a:gd name="connsiteY2" fmla="*/ 549764 h 726835"/>
              <a:gd name="connsiteX3" fmla="*/ 1075086 w 1082127"/>
              <a:gd name="connsiteY3" fmla="*/ 258682 h 726835"/>
              <a:gd name="connsiteX4" fmla="*/ 795051 w 1082127"/>
              <a:gd name="connsiteY4" fmla="*/ 7031 h 726835"/>
              <a:gd name="connsiteX5" fmla="*/ 163429 w 1082127"/>
              <a:gd name="connsiteY5" fmla="*/ 85967 h 726835"/>
              <a:gd name="connsiteX6" fmla="*/ 5959 w 1082127"/>
              <a:gd name="connsiteY6" fmla="*/ 336874 h 726835"/>
              <a:gd name="connsiteX7" fmla="*/ 337851 w 1082127"/>
              <a:gd name="connsiteY7" fmla="*/ 652064 h 726835"/>
              <a:gd name="connsiteX8" fmla="*/ 405193 w 1082127"/>
              <a:gd name="connsiteY8" fmla="*/ 726835 h 726835"/>
              <a:gd name="connsiteX0" fmla="*/ 405097 w 1082031"/>
              <a:gd name="connsiteY0" fmla="*/ 727553 h 727553"/>
              <a:gd name="connsiteX1" fmla="*/ 550448 w 1082031"/>
              <a:gd name="connsiteY1" fmla="*/ 638876 h 727553"/>
              <a:gd name="connsiteX2" fmla="*/ 941264 w 1082031"/>
              <a:gd name="connsiteY2" fmla="*/ 550482 h 727553"/>
              <a:gd name="connsiteX3" fmla="*/ 1074990 w 1082031"/>
              <a:gd name="connsiteY3" fmla="*/ 259400 h 727553"/>
              <a:gd name="connsiteX4" fmla="*/ 794955 w 1082031"/>
              <a:gd name="connsiteY4" fmla="*/ 7749 h 727553"/>
              <a:gd name="connsiteX5" fmla="*/ 164686 w 1082031"/>
              <a:gd name="connsiteY5" fmla="*/ 81610 h 727553"/>
              <a:gd name="connsiteX6" fmla="*/ 5863 w 1082031"/>
              <a:gd name="connsiteY6" fmla="*/ 337592 h 727553"/>
              <a:gd name="connsiteX7" fmla="*/ 337755 w 1082031"/>
              <a:gd name="connsiteY7" fmla="*/ 652782 h 727553"/>
              <a:gd name="connsiteX8" fmla="*/ 405097 w 1082031"/>
              <a:gd name="connsiteY8" fmla="*/ 727553 h 727553"/>
              <a:gd name="connsiteX0" fmla="*/ 427815 w 1104749"/>
              <a:gd name="connsiteY0" fmla="*/ 727553 h 727553"/>
              <a:gd name="connsiteX1" fmla="*/ 573166 w 1104749"/>
              <a:gd name="connsiteY1" fmla="*/ 638876 h 727553"/>
              <a:gd name="connsiteX2" fmla="*/ 963982 w 1104749"/>
              <a:gd name="connsiteY2" fmla="*/ 550482 h 727553"/>
              <a:gd name="connsiteX3" fmla="*/ 1097708 w 1104749"/>
              <a:gd name="connsiteY3" fmla="*/ 259400 h 727553"/>
              <a:gd name="connsiteX4" fmla="*/ 817673 w 1104749"/>
              <a:gd name="connsiteY4" fmla="*/ 7749 h 727553"/>
              <a:gd name="connsiteX5" fmla="*/ 187404 w 1104749"/>
              <a:gd name="connsiteY5" fmla="*/ 81610 h 727553"/>
              <a:gd name="connsiteX6" fmla="*/ 4537 w 1104749"/>
              <a:gd name="connsiteY6" fmla="*/ 344274 h 727553"/>
              <a:gd name="connsiteX7" fmla="*/ 360473 w 1104749"/>
              <a:gd name="connsiteY7" fmla="*/ 652782 h 727553"/>
              <a:gd name="connsiteX8" fmla="*/ 427815 w 1104749"/>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37503 w 1114437"/>
              <a:gd name="connsiteY0" fmla="*/ 727553 h 727553"/>
              <a:gd name="connsiteX1" fmla="*/ 582854 w 1114437"/>
              <a:gd name="connsiteY1" fmla="*/ 638876 h 727553"/>
              <a:gd name="connsiteX2" fmla="*/ 973670 w 1114437"/>
              <a:gd name="connsiteY2" fmla="*/ 550482 h 727553"/>
              <a:gd name="connsiteX3" fmla="*/ 1107396 w 1114437"/>
              <a:gd name="connsiteY3" fmla="*/ 259400 h 727553"/>
              <a:gd name="connsiteX4" fmla="*/ 827361 w 1114437"/>
              <a:gd name="connsiteY4" fmla="*/ 7749 h 727553"/>
              <a:gd name="connsiteX5" fmla="*/ 197092 w 1114437"/>
              <a:gd name="connsiteY5" fmla="*/ 81610 h 727553"/>
              <a:gd name="connsiteX6" fmla="*/ 0 w 1114437"/>
              <a:gd name="connsiteY6" fmla="*/ 341962 h 727553"/>
              <a:gd name="connsiteX7" fmla="*/ 370161 w 1114437"/>
              <a:gd name="connsiteY7" fmla="*/ 652782 h 727553"/>
              <a:gd name="connsiteX8" fmla="*/ 437503 w 1114437"/>
              <a:gd name="connsiteY8" fmla="*/ 727553 h 727553"/>
              <a:gd name="connsiteX0" fmla="*/ 463684 w 1140618"/>
              <a:gd name="connsiteY0" fmla="*/ 727553 h 727553"/>
              <a:gd name="connsiteX1" fmla="*/ 609035 w 1140618"/>
              <a:gd name="connsiteY1" fmla="*/ 638876 h 727553"/>
              <a:gd name="connsiteX2" fmla="*/ 999851 w 1140618"/>
              <a:gd name="connsiteY2" fmla="*/ 550482 h 727553"/>
              <a:gd name="connsiteX3" fmla="*/ 1133577 w 1140618"/>
              <a:gd name="connsiteY3" fmla="*/ 259400 h 727553"/>
              <a:gd name="connsiteX4" fmla="*/ 853542 w 1140618"/>
              <a:gd name="connsiteY4" fmla="*/ 7749 h 727553"/>
              <a:gd name="connsiteX5" fmla="*/ 223273 w 1140618"/>
              <a:gd name="connsiteY5" fmla="*/ 81610 h 727553"/>
              <a:gd name="connsiteX6" fmla="*/ 0 w 1140618"/>
              <a:gd name="connsiteY6" fmla="*/ 343816 h 727553"/>
              <a:gd name="connsiteX7" fmla="*/ 396342 w 1140618"/>
              <a:gd name="connsiteY7" fmla="*/ 652782 h 727553"/>
              <a:gd name="connsiteX8" fmla="*/ 463684 w 1140618"/>
              <a:gd name="connsiteY8" fmla="*/ 727553 h 727553"/>
              <a:gd name="connsiteX0" fmla="*/ 463684 w 1140714"/>
              <a:gd name="connsiteY0" fmla="*/ 719277 h 719277"/>
              <a:gd name="connsiteX1" fmla="*/ 609035 w 1140714"/>
              <a:gd name="connsiteY1" fmla="*/ 630600 h 719277"/>
              <a:gd name="connsiteX2" fmla="*/ 999851 w 1140714"/>
              <a:gd name="connsiteY2" fmla="*/ 542206 h 719277"/>
              <a:gd name="connsiteX3" fmla="*/ 1133577 w 1140714"/>
              <a:gd name="connsiteY3" fmla="*/ 251124 h 719277"/>
              <a:gd name="connsiteX4" fmla="*/ 852002 w 1140714"/>
              <a:gd name="connsiteY4" fmla="*/ 8636 h 719277"/>
              <a:gd name="connsiteX5" fmla="*/ 223273 w 1140714"/>
              <a:gd name="connsiteY5" fmla="*/ 73334 h 719277"/>
              <a:gd name="connsiteX6" fmla="*/ 0 w 1140714"/>
              <a:gd name="connsiteY6" fmla="*/ 335540 h 719277"/>
              <a:gd name="connsiteX7" fmla="*/ 396342 w 1140714"/>
              <a:gd name="connsiteY7" fmla="*/ 644506 h 719277"/>
              <a:gd name="connsiteX8" fmla="*/ 463684 w 1140714"/>
              <a:gd name="connsiteY8" fmla="*/ 719277 h 719277"/>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6732"/>
              <a:gd name="connsiteY0" fmla="*/ 721380 h 721380"/>
              <a:gd name="connsiteX1" fmla="*/ 610575 w 1136732"/>
              <a:gd name="connsiteY1" fmla="*/ 643699 h 721380"/>
              <a:gd name="connsiteX2" fmla="*/ 999851 w 1136732"/>
              <a:gd name="connsiteY2" fmla="*/ 544309 h 721380"/>
              <a:gd name="connsiteX3" fmla="*/ 1133577 w 1136732"/>
              <a:gd name="connsiteY3" fmla="*/ 253227 h 721380"/>
              <a:gd name="connsiteX4" fmla="*/ 852002 w 1136732"/>
              <a:gd name="connsiteY4" fmla="*/ 10739 h 721380"/>
              <a:gd name="connsiteX5" fmla="*/ 223273 w 1136732"/>
              <a:gd name="connsiteY5" fmla="*/ 64441 h 721380"/>
              <a:gd name="connsiteX6" fmla="*/ 0 w 1136732"/>
              <a:gd name="connsiteY6" fmla="*/ 337643 h 721380"/>
              <a:gd name="connsiteX7" fmla="*/ 396342 w 1136732"/>
              <a:gd name="connsiteY7" fmla="*/ 646609 h 721380"/>
              <a:gd name="connsiteX8" fmla="*/ 463684 w 1136732"/>
              <a:gd name="connsiteY8" fmla="*/ 721380 h 721380"/>
              <a:gd name="connsiteX0" fmla="*/ 463684 w 1121891"/>
              <a:gd name="connsiteY0" fmla="*/ 721255 h 721255"/>
              <a:gd name="connsiteX1" fmla="*/ 610575 w 1121891"/>
              <a:gd name="connsiteY1" fmla="*/ 643574 h 721255"/>
              <a:gd name="connsiteX2" fmla="*/ 999851 w 1121891"/>
              <a:gd name="connsiteY2" fmla="*/ 544184 h 721255"/>
              <a:gd name="connsiteX3" fmla="*/ 1118177 w 1121891"/>
              <a:gd name="connsiteY3" fmla="*/ 251269 h 721255"/>
              <a:gd name="connsiteX4" fmla="*/ 852002 w 1121891"/>
              <a:gd name="connsiteY4" fmla="*/ 10614 h 721255"/>
              <a:gd name="connsiteX5" fmla="*/ 223273 w 1121891"/>
              <a:gd name="connsiteY5" fmla="*/ 64316 h 721255"/>
              <a:gd name="connsiteX6" fmla="*/ 0 w 1121891"/>
              <a:gd name="connsiteY6" fmla="*/ 337518 h 721255"/>
              <a:gd name="connsiteX7" fmla="*/ 396342 w 1121891"/>
              <a:gd name="connsiteY7" fmla="*/ 646484 h 721255"/>
              <a:gd name="connsiteX8" fmla="*/ 463684 w 1121891"/>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354"/>
              <a:gd name="connsiteY0" fmla="*/ 721255 h 721255"/>
              <a:gd name="connsiteX1" fmla="*/ 610575 w 1123354"/>
              <a:gd name="connsiteY1" fmla="*/ 643574 h 721255"/>
              <a:gd name="connsiteX2" fmla="*/ 999851 w 1123354"/>
              <a:gd name="connsiteY2" fmla="*/ 549682 h 721255"/>
              <a:gd name="connsiteX3" fmla="*/ 1118177 w 1123354"/>
              <a:gd name="connsiteY3" fmla="*/ 251269 h 721255"/>
              <a:gd name="connsiteX4" fmla="*/ 852002 w 1123354"/>
              <a:gd name="connsiteY4" fmla="*/ 10614 h 721255"/>
              <a:gd name="connsiteX5" fmla="*/ 223273 w 1123354"/>
              <a:gd name="connsiteY5" fmla="*/ 64316 h 721255"/>
              <a:gd name="connsiteX6" fmla="*/ 0 w 1123354"/>
              <a:gd name="connsiteY6" fmla="*/ 337518 h 721255"/>
              <a:gd name="connsiteX7" fmla="*/ 396342 w 1123354"/>
              <a:gd name="connsiteY7" fmla="*/ 646484 h 721255"/>
              <a:gd name="connsiteX8" fmla="*/ 463684 w 1123354"/>
              <a:gd name="connsiteY8" fmla="*/ 721255 h 721255"/>
              <a:gd name="connsiteX0" fmla="*/ 411324 w 1070994"/>
              <a:gd name="connsiteY0" fmla="*/ 721255 h 721255"/>
              <a:gd name="connsiteX1" fmla="*/ 558215 w 1070994"/>
              <a:gd name="connsiteY1" fmla="*/ 643574 h 721255"/>
              <a:gd name="connsiteX2" fmla="*/ 947491 w 1070994"/>
              <a:gd name="connsiteY2" fmla="*/ 549682 h 721255"/>
              <a:gd name="connsiteX3" fmla="*/ 1065817 w 1070994"/>
              <a:gd name="connsiteY3" fmla="*/ 251269 h 721255"/>
              <a:gd name="connsiteX4" fmla="*/ 799642 w 1070994"/>
              <a:gd name="connsiteY4" fmla="*/ 10614 h 721255"/>
              <a:gd name="connsiteX5" fmla="*/ 170913 w 1070994"/>
              <a:gd name="connsiteY5" fmla="*/ 64316 h 721255"/>
              <a:gd name="connsiteX6" fmla="*/ 0 w 1070994"/>
              <a:gd name="connsiteY6" fmla="*/ 339351 h 721255"/>
              <a:gd name="connsiteX7" fmla="*/ 343982 w 1070994"/>
              <a:gd name="connsiteY7" fmla="*/ 646484 h 721255"/>
              <a:gd name="connsiteX8" fmla="*/ 411324 w 107099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3864 h 723864"/>
              <a:gd name="connsiteX1" fmla="*/ 538195 w 1050974"/>
              <a:gd name="connsiteY1" fmla="*/ 646183 h 723864"/>
              <a:gd name="connsiteX2" fmla="*/ 927471 w 1050974"/>
              <a:gd name="connsiteY2" fmla="*/ 552291 h 723864"/>
              <a:gd name="connsiteX3" fmla="*/ 1045797 w 1050974"/>
              <a:gd name="connsiteY3" fmla="*/ 253878 h 723864"/>
              <a:gd name="connsiteX4" fmla="*/ 779622 w 1050974"/>
              <a:gd name="connsiteY4" fmla="*/ 13223 h 723864"/>
              <a:gd name="connsiteX5" fmla="*/ 201713 w 1050974"/>
              <a:gd name="connsiteY5" fmla="*/ 55929 h 723864"/>
              <a:gd name="connsiteX6" fmla="*/ 0 w 1050974"/>
              <a:gd name="connsiteY6" fmla="*/ 341960 h 723864"/>
              <a:gd name="connsiteX7" fmla="*/ 323962 w 1050974"/>
              <a:gd name="connsiteY7" fmla="*/ 649093 h 723864"/>
              <a:gd name="connsiteX8" fmla="*/ 391304 w 1050974"/>
              <a:gd name="connsiteY8" fmla="*/ 723864 h 723864"/>
              <a:gd name="connsiteX0" fmla="*/ 391304 w 1050974"/>
              <a:gd name="connsiteY0" fmla="*/ 722931 h 722931"/>
              <a:gd name="connsiteX1" fmla="*/ 538195 w 1050974"/>
              <a:gd name="connsiteY1" fmla="*/ 645250 h 722931"/>
              <a:gd name="connsiteX2" fmla="*/ 927471 w 1050974"/>
              <a:gd name="connsiteY2" fmla="*/ 551358 h 722931"/>
              <a:gd name="connsiteX3" fmla="*/ 1045797 w 1050974"/>
              <a:gd name="connsiteY3" fmla="*/ 252945 h 722931"/>
              <a:gd name="connsiteX4" fmla="*/ 779622 w 1050974"/>
              <a:gd name="connsiteY4" fmla="*/ 12290 h 722931"/>
              <a:gd name="connsiteX5" fmla="*/ 215573 w 1050974"/>
              <a:gd name="connsiteY5" fmla="*/ 58661 h 722931"/>
              <a:gd name="connsiteX6" fmla="*/ 0 w 1050974"/>
              <a:gd name="connsiteY6" fmla="*/ 341027 h 722931"/>
              <a:gd name="connsiteX7" fmla="*/ 323962 w 1050974"/>
              <a:gd name="connsiteY7" fmla="*/ 648160 h 722931"/>
              <a:gd name="connsiteX8" fmla="*/ 391304 w 1050974"/>
              <a:gd name="connsiteY8" fmla="*/ 722931 h 722931"/>
              <a:gd name="connsiteX0" fmla="*/ 382064 w 1041734"/>
              <a:gd name="connsiteY0" fmla="*/ 722931 h 722931"/>
              <a:gd name="connsiteX1" fmla="*/ 528955 w 1041734"/>
              <a:gd name="connsiteY1" fmla="*/ 645250 h 722931"/>
              <a:gd name="connsiteX2" fmla="*/ 918231 w 1041734"/>
              <a:gd name="connsiteY2" fmla="*/ 551358 h 722931"/>
              <a:gd name="connsiteX3" fmla="*/ 1036557 w 1041734"/>
              <a:gd name="connsiteY3" fmla="*/ 252945 h 722931"/>
              <a:gd name="connsiteX4" fmla="*/ 770382 w 1041734"/>
              <a:gd name="connsiteY4" fmla="*/ 12290 h 722931"/>
              <a:gd name="connsiteX5" fmla="*/ 206333 w 1041734"/>
              <a:gd name="connsiteY5" fmla="*/ 58661 h 722931"/>
              <a:gd name="connsiteX6" fmla="*/ 0 w 1041734"/>
              <a:gd name="connsiteY6" fmla="*/ 342860 h 722931"/>
              <a:gd name="connsiteX7" fmla="*/ 314722 w 1041734"/>
              <a:gd name="connsiteY7" fmla="*/ 648160 h 722931"/>
              <a:gd name="connsiteX8" fmla="*/ 382064 w 1041734"/>
              <a:gd name="connsiteY8" fmla="*/ 722931 h 722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734" h="722931">
                <a:moveTo>
                  <a:pt x="382064" y="722931"/>
                </a:moveTo>
                <a:cubicBezTo>
                  <a:pt x="406019" y="660055"/>
                  <a:pt x="439594" y="666515"/>
                  <a:pt x="528955" y="645250"/>
                </a:cubicBezTo>
                <a:cubicBezTo>
                  <a:pt x="618316" y="623985"/>
                  <a:pt x="833631" y="616742"/>
                  <a:pt x="918231" y="551358"/>
                </a:cubicBezTo>
                <a:cubicBezTo>
                  <a:pt x="1002831" y="485974"/>
                  <a:pt x="1059658" y="370279"/>
                  <a:pt x="1036557" y="252945"/>
                </a:cubicBezTo>
                <a:cubicBezTo>
                  <a:pt x="1013456" y="135611"/>
                  <a:pt x="908753" y="44671"/>
                  <a:pt x="770382" y="12290"/>
                </a:cubicBezTo>
                <a:cubicBezTo>
                  <a:pt x="632011" y="-20091"/>
                  <a:pt x="338916" y="17165"/>
                  <a:pt x="206333" y="58661"/>
                </a:cubicBezTo>
                <a:cubicBezTo>
                  <a:pt x="73750" y="100157"/>
                  <a:pt x="1822" y="199023"/>
                  <a:pt x="0" y="342860"/>
                </a:cubicBezTo>
                <a:cubicBezTo>
                  <a:pt x="27105" y="498943"/>
                  <a:pt x="87932" y="573770"/>
                  <a:pt x="314722" y="648160"/>
                </a:cubicBezTo>
                <a:cubicBezTo>
                  <a:pt x="367872" y="666162"/>
                  <a:pt x="382064" y="722931"/>
                  <a:pt x="382064" y="722931"/>
                </a:cubicBezTo>
                <a:close/>
              </a:path>
            </a:pathLst>
          </a:custGeom>
          <a:solidFill>
            <a:schemeClr val="bg1"/>
          </a:solidFill>
          <a:ln w="19050"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89ECC812-F2A9-46D4-9B78-6659C68ED4EE}"/>
              </a:ext>
            </a:extLst>
          </p:cNvPr>
          <p:cNvSpPr>
            <a:spLocks noGrp="1"/>
          </p:cNvSpPr>
          <p:nvPr>
            <p:ph type="title"/>
          </p:nvPr>
        </p:nvSpPr>
        <p:spPr>
          <a:xfrm>
            <a:off x="3412671" y="1932214"/>
            <a:ext cx="6966858" cy="3091544"/>
          </a:xfrm>
        </p:spPr>
        <p:txBody>
          <a:bodyPr/>
          <a:lstStyle>
            <a:lvl1pPr algn="ctr">
              <a:defRPr/>
            </a:lvl1pPr>
          </a:lstStyle>
          <a:p>
            <a:r>
              <a:rPr lang="en-US"/>
              <a:t>Click to edit Master title style</a:t>
            </a:r>
            <a:endParaRPr lang="en-US" dirty="0"/>
          </a:p>
        </p:txBody>
      </p:sp>
      <p:sp>
        <p:nvSpPr>
          <p:cNvPr id="7" name="Freeform: Shape 6">
            <a:extLst>
              <a:ext uri="{FF2B5EF4-FFF2-40B4-BE49-F238E27FC236}">
                <a16:creationId xmlns:a16="http://schemas.microsoft.com/office/drawing/2014/main" id="{B7A37F60-69E7-41AC-BC9A-9DBC3B577269}"/>
              </a:ext>
              <a:ext uri="{C183D7F6-B498-43B3-948B-1728B52AA6E4}">
                <adec:decorative xmlns:adec="http://schemas.microsoft.com/office/drawing/2017/decorative" val="1"/>
              </a:ext>
            </a:extLst>
          </p:cNvPr>
          <p:cNvSpPr/>
          <p:nvPr/>
        </p:nvSpPr>
        <p:spPr>
          <a:xfrm rot="492880">
            <a:off x="2455668" y="1103025"/>
            <a:ext cx="8982171" cy="500991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410902 w 1087836"/>
              <a:gd name="connsiteY0" fmla="*/ 719810 h 719810"/>
              <a:gd name="connsiteX1" fmla="*/ 556253 w 1087836"/>
              <a:gd name="connsiteY1" fmla="*/ 631133 h 719810"/>
              <a:gd name="connsiteX2" fmla="*/ 947069 w 1087836"/>
              <a:gd name="connsiteY2" fmla="*/ 542739 h 719810"/>
              <a:gd name="connsiteX3" fmla="*/ 1080795 w 1087836"/>
              <a:gd name="connsiteY3" fmla="*/ 251657 h 719810"/>
              <a:gd name="connsiteX4" fmla="*/ 800760 w 1087836"/>
              <a:gd name="connsiteY4" fmla="*/ 6 h 719810"/>
              <a:gd name="connsiteX5" fmla="*/ 5261 w 1087836"/>
              <a:gd name="connsiteY5" fmla="*/ 248982 h 719810"/>
              <a:gd name="connsiteX6" fmla="*/ 343560 w 1087836"/>
              <a:gd name="connsiteY6" fmla="*/ 645039 h 719810"/>
              <a:gd name="connsiteX7" fmla="*/ 410902 w 1087836"/>
              <a:gd name="connsiteY7" fmla="*/ 719810 h 719810"/>
              <a:gd name="connsiteX0" fmla="*/ 412791 w 1089725"/>
              <a:gd name="connsiteY0" fmla="*/ 726835 h 726835"/>
              <a:gd name="connsiteX1" fmla="*/ 558142 w 1089725"/>
              <a:gd name="connsiteY1" fmla="*/ 638158 h 726835"/>
              <a:gd name="connsiteX2" fmla="*/ 948958 w 1089725"/>
              <a:gd name="connsiteY2" fmla="*/ 549764 h 726835"/>
              <a:gd name="connsiteX3" fmla="*/ 1082684 w 1089725"/>
              <a:gd name="connsiteY3" fmla="*/ 258682 h 726835"/>
              <a:gd name="connsiteX4" fmla="*/ 802649 w 1089725"/>
              <a:gd name="connsiteY4" fmla="*/ 7031 h 726835"/>
              <a:gd name="connsiteX5" fmla="*/ 171027 w 1089725"/>
              <a:gd name="connsiteY5" fmla="*/ 85967 h 726835"/>
              <a:gd name="connsiteX6" fmla="*/ 7150 w 1089725"/>
              <a:gd name="connsiteY6" fmla="*/ 256007 h 726835"/>
              <a:gd name="connsiteX7" fmla="*/ 345449 w 1089725"/>
              <a:gd name="connsiteY7" fmla="*/ 652064 h 726835"/>
              <a:gd name="connsiteX8" fmla="*/ 412791 w 1089725"/>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7340 w 1084274"/>
              <a:gd name="connsiteY0" fmla="*/ 726835 h 726835"/>
              <a:gd name="connsiteX1" fmla="*/ 552691 w 1084274"/>
              <a:gd name="connsiteY1" fmla="*/ 638158 h 726835"/>
              <a:gd name="connsiteX2" fmla="*/ 943507 w 1084274"/>
              <a:gd name="connsiteY2" fmla="*/ 549764 h 726835"/>
              <a:gd name="connsiteX3" fmla="*/ 1077233 w 1084274"/>
              <a:gd name="connsiteY3" fmla="*/ 258682 h 726835"/>
              <a:gd name="connsiteX4" fmla="*/ 797198 w 1084274"/>
              <a:gd name="connsiteY4" fmla="*/ 7031 h 726835"/>
              <a:gd name="connsiteX5" fmla="*/ 165576 w 1084274"/>
              <a:gd name="connsiteY5" fmla="*/ 85967 h 726835"/>
              <a:gd name="connsiteX6" fmla="*/ 5798 w 1084274"/>
              <a:gd name="connsiteY6" fmla="*/ 285590 h 726835"/>
              <a:gd name="connsiteX7" fmla="*/ 339998 w 1084274"/>
              <a:gd name="connsiteY7" fmla="*/ 652064 h 726835"/>
              <a:gd name="connsiteX8" fmla="*/ 407340 w 1084274"/>
              <a:gd name="connsiteY8" fmla="*/ 726835 h 726835"/>
              <a:gd name="connsiteX0" fmla="*/ 405193 w 1082127"/>
              <a:gd name="connsiteY0" fmla="*/ 726835 h 726835"/>
              <a:gd name="connsiteX1" fmla="*/ 550544 w 1082127"/>
              <a:gd name="connsiteY1" fmla="*/ 638158 h 726835"/>
              <a:gd name="connsiteX2" fmla="*/ 941360 w 1082127"/>
              <a:gd name="connsiteY2" fmla="*/ 549764 h 726835"/>
              <a:gd name="connsiteX3" fmla="*/ 1075086 w 1082127"/>
              <a:gd name="connsiteY3" fmla="*/ 258682 h 726835"/>
              <a:gd name="connsiteX4" fmla="*/ 795051 w 1082127"/>
              <a:gd name="connsiteY4" fmla="*/ 7031 h 726835"/>
              <a:gd name="connsiteX5" fmla="*/ 163429 w 1082127"/>
              <a:gd name="connsiteY5" fmla="*/ 85967 h 726835"/>
              <a:gd name="connsiteX6" fmla="*/ 5959 w 1082127"/>
              <a:gd name="connsiteY6" fmla="*/ 336874 h 726835"/>
              <a:gd name="connsiteX7" fmla="*/ 337851 w 1082127"/>
              <a:gd name="connsiteY7" fmla="*/ 652064 h 726835"/>
              <a:gd name="connsiteX8" fmla="*/ 405193 w 1082127"/>
              <a:gd name="connsiteY8" fmla="*/ 726835 h 726835"/>
              <a:gd name="connsiteX0" fmla="*/ 405097 w 1082031"/>
              <a:gd name="connsiteY0" fmla="*/ 727553 h 727553"/>
              <a:gd name="connsiteX1" fmla="*/ 550448 w 1082031"/>
              <a:gd name="connsiteY1" fmla="*/ 638876 h 727553"/>
              <a:gd name="connsiteX2" fmla="*/ 941264 w 1082031"/>
              <a:gd name="connsiteY2" fmla="*/ 550482 h 727553"/>
              <a:gd name="connsiteX3" fmla="*/ 1074990 w 1082031"/>
              <a:gd name="connsiteY3" fmla="*/ 259400 h 727553"/>
              <a:gd name="connsiteX4" fmla="*/ 794955 w 1082031"/>
              <a:gd name="connsiteY4" fmla="*/ 7749 h 727553"/>
              <a:gd name="connsiteX5" fmla="*/ 164686 w 1082031"/>
              <a:gd name="connsiteY5" fmla="*/ 81610 h 727553"/>
              <a:gd name="connsiteX6" fmla="*/ 5863 w 1082031"/>
              <a:gd name="connsiteY6" fmla="*/ 337592 h 727553"/>
              <a:gd name="connsiteX7" fmla="*/ 337755 w 1082031"/>
              <a:gd name="connsiteY7" fmla="*/ 652782 h 727553"/>
              <a:gd name="connsiteX8" fmla="*/ 405097 w 1082031"/>
              <a:gd name="connsiteY8" fmla="*/ 727553 h 727553"/>
              <a:gd name="connsiteX0" fmla="*/ 427815 w 1104749"/>
              <a:gd name="connsiteY0" fmla="*/ 727553 h 727553"/>
              <a:gd name="connsiteX1" fmla="*/ 573166 w 1104749"/>
              <a:gd name="connsiteY1" fmla="*/ 638876 h 727553"/>
              <a:gd name="connsiteX2" fmla="*/ 963982 w 1104749"/>
              <a:gd name="connsiteY2" fmla="*/ 550482 h 727553"/>
              <a:gd name="connsiteX3" fmla="*/ 1097708 w 1104749"/>
              <a:gd name="connsiteY3" fmla="*/ 259400 h 727553"/>
              <a:gd name="connsiteX4" fmla="*/ 817673 w 1104749"/>
              <a:gd name="connsiteY4" fmla="*/ 7749 h 727553"/>
              <a:gd name="connsiteX5" fmla="*/ 187404 w 1104749"/>
              <a:gd name="connsiteY5" fmla="*/ 81610 h 727553"/>
              <a:gd name="connsiteX6" fmla="*/ 4537 w 1104749"/>
              <a:gd name="connsiteY6" fmla="*/ 344274 h 727553"/>
              <a:gd name="connsiteX7" fmla="*/ 360473 w 1104749"/>
              <a:gd name="connsiteY7" fmla="*/ 652782 h 727553"/>
              <a:gd name="connsiteX8" fmla="*/ 427815 w 1104749"/>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37503 w 1114437"/>
              <a:gd name="connsiteY0" fmla="*/ 727553 h 727553"/>
              <a:gd name="connsiteX1" fmla="*/ 582854 w 1114437"/>
              <a:gd name="connsiteY1" fmla="*/ 638876 h 727553"/>
              <a:gd name="connsiteX2" fmla="*/ 973670 w 1114437"/>
              <a:gd name="connsiteY2" fmla="*/ 550482 h 727553"/>
              <a:gd name="connsiteX3" fmla="*/ 1107396 w 1114437"/>
              <a:gd name="connsiteY3" fmla="*/ 259400 h 727553"/>
              <a:gd name="connsiteX4" fmla="*/ 827361 w 1114437"/>
              <a:gd name="connsiteY4" fmla="*/ 7749 h 727553"/>
              <a:gd name="connsiteX5" fmla="*/ 197092 w 1114437"/>
              <a:gd name="connsiteY5" fmla="*/ 81610 h 727553"/>
              <a:gd name="connsiteX6" fmla="*/ 0 w 1114437"/>
              <a:gd name="connsiteY6" fmla="*/ 341962 h 727553"/>
              <a:gd name="connsiteX7" fmla="*/ 370161 w 1114437"/>
              <a:gd name="connsiteY7" fmla="*/ 652782 h 727553"/>
              <a:gd name="connsiteX8" fmla="*/ 437503 w 1114437"/>
              <a:gd name="connsiteY8" fmla="*/ 727553 h 727553"/>
              <a:gd name="connsiteX0" fmla="*/ 463684 w 1140618"/>
              <a:gd name="connsiteY0" fmla="*/ 727553 h 727553"/>
              <a:gd name="connsiteX1" fmla="*/ 609035 w 1140618"/>
              <a:gd name="connsiteY1" fmla="*/ 638876 h 727553"/>
              <a:gd name="connsiteX2" fmla="*/ 999851 w 1140618"/>
              <a:gd name="connsiteY2" fmla="*/ 550482 h 727553"/>
              <a:gd name="connsiteX3" fmla="*/ 1133577 w 1140618"/>
              <a:gd name="connsiteY3" fmla="*/ 259400 h 727553"/>
              <a:gd name="connsiteX4" fmla="*/ 853542 w 1140618"/>
              <a:gd name="connsiteY4" fmla="*/ 7749 h 727553"/>
              <a:gd name="connsiteX5" fmla="*/ 223273 w 1140618"/>
              <a:gd name="connsiteY5" fmla="*/ 81610 h 727553"/>
              <a:gd name="connsiteX6" fmla="*/ 0 w 1140618"/>
              <a:gd name="connsiteY6" fmla="*/ 343816 h 727553"/>
              <a:gd name="connsiteX7" fmla="*/ 396342 w 1140618"/>
              <a:gd name="connsiteY7" fmla="*/ 652782 h 727553"/>
              <a:gd name="connsiteX8" fmla="*/ 463684 w 1140618"/>
              <a:gd name="connsiteY8" fmla="*/ 727553 h 727553"/>
              <a:gd name="connsiteX0" fmla="*/ 463684 w 1140714"/>
              <a:gd name="connsiteY0" fmla="*/ 719277 h 719277"/>
              <a:gd name="connsiteX1" fmla="*/ 609035 w 1140714"/>
              <a:gd name="connsiteY1" fmla="*/ 630600 h 719277"/>
              <a:gd name="connsiteX2" fmla="*/ 999851 w 1140714"/>
              <a:gd name="connsiteY2" fmla="*/ 542206 h 719277"/>
              <a:gd name="connsiteX3" fmla="*/ 1133577 w 1140714"/>
              <a:gd name="connsiteY3" fmla="*/ 251124 h 719277"/>
              <a:gd name="connsiteX4" fmla="*/ 852002 w 1140714"/>
              <a:gd name="connsiteY4" fmla="*/ 8636 h 719277"/>
              <a:gd name="connsiteX5" fmla="*/ 223273 w 1140714"/>
              <a:gd name="connsiteY5" fmla="*/ 73334 h 719277"/>
              <a:gd name="connsiteX6" fmla="*/ 0 w 1140714"/>
              <a:gd name="connsiteY6" fmla="*/ 335540 h 719277"/>
              <a:gd name="connsiteX7" fmla="*/ 396342 w 1140714"/>
              <a:gd name="connsiteY7" fmla="*/ 644506 h 719277"/>
              <a:gd name="connsiteX8" fmla="*/ 463684 w 1140714"/>
              <a:gd name="connsiteY8" fmla="*/ 719277 h 719277"/>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6732"/>
              <a:gd name="connsiteY0" fmla="*/ 721380 h 721380"/>
              <a:gd name="connsiteX1" fmla="*/ 610575 w 1136732"/>
              <a:gd name="connsiteY1" fmla="*/ 643699 h 721380"/>
              <a:gd name="connsiteX2" fmla="*/ 999851 w 1136732"/>
              <a:gd name="connsiteY2" fmla="*/ 544309 h 721380"/>
              <a:gd name="connsiteX3" fmla="*/ 1133577 w 1136732"/>
              <a:gd name="connsiteY3" fmla="*/ 253227 h 721380"/>
              <a:gd name="connsiteX4" fmla="*/ 852002 w 1136732"/>
              <a:gd name="connsiteY4" fmla="*/ 10739 h 721380"/>
              <a:gd name="connsiteX5" fmla="*/ 223273 w 1136732"/>
              <a:gd name="connsiteY5" fmla="*/ 64441 h 721380"/>
              <a:gd name="connsiteX6" fmla="*/ 0 w 1136732"/>
              <a:gd name="connsiteY6" fmla="*/ 337643 h 721380"/>
              <a:gd name="connsiteX7" fmla="*/ 396342 w 1136732"/>
              <a:gd name="connsiteY7" fmla="*/ 646609 h 721380"/>
              <a:gd name="connsiteX8" fmla="*/ 463684 w 1136732"/>
              <a:gd name="connsiteY8" fmla="*/ 721380 h 721380"/>
              <a:gd name="connsiteX0" fmla="*/ 463684 w 1121891"/>
              <a:gd name="connsiteY0" fmla="*/ 721255 h 721255"/>
              <a:gd name="connsiteX1" fmla="*/ 610575 w 1121891"/>
              <a:gd name="connsiteY1" fmla="*/ 643574 h 721255"/>
              <a:gd name="connsiteX2" fmla="*/ 999851 w 1121891"/>
              <a:gd name="connsiteY2" fmla="*/ 544184 h 721255"/>
              <a:gd name="connsiteX3" fmla="*/ 1118177 w 1121891"/>
              <a:gd name="connsiteY3" fmla="*/ 251269 h 721255"/>
              <a:gd name="connsiteX4" fmla="*/ 852002 w 1121891"/>
              <a:gd name="connsiteY4" fmla="*/ 10614 h 721255"/>
              <a:gd name="connsiteX5" fmla="*/ 223273 w 1121891"/>
              <a:gd name="connsiteY5" fmla="*/ 64316 h 721255"/>
              <a:gd name="connsiteX6" fmla="*/ 0 w 1121891"/>
              <a:gd name="connsiteY6" fmla="*/ 337518 h 721255"/>
              <a:gd name="connsiteX7" fmla="*/ 396342 w 1121891"/>
              <a:gd name="connsiteY7" fmla="*/ 646484 h 721255"/>
              <a:gd name="connsiteX8" fmla="*/ 463684 w 1121891"/>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354"/>
              <a:gd name="connsiteY0" fmla="*/ 721255 h 721255"/>
              <a:gd name="connsiteX1" fmla="*/ 610575 w 1123354"/>
              <a:gd name="connsiteY1" fmla="*/ 643574 h 721255"/>
              <a:gd name="connsiteX2" fmla="*/ 999851 w 1123354"/>
              <a:gd name="connsiteY2" fmla="*/ 549682 h 721255"/>
              <a:gd name="connsiteX3" fmla="*/ 1118177 w 1123354"/>
              <a:gd name="connsiteY3" fmla="*/ 251269 h 721255"/>
              <a:gd name="connsiteX4" fmla="*/ 852002 w 1123354"/>
              <a:gd name="connsiteY4" fmla="*/ 10614 h 721255"/>
              <a:gd name="connsiteX5" fmla="*/ 223273 w 1123354"/>
              <a:gd name="connsiteY5" fmla="*/ 64316 h 721255"/>
              <a:gd name="connsiteX6" fmla="*/ 0 w 1123354"/>
              <a:gd name="connsiteY6" fmla="*/ 337518 h 721255"/>
              <a:gd name="connsiteX7" fmla="*/ 396342 w 1123354"/>
              <a:gd name="connsiteY7" fmla="*/ 646484 h 721255"/>
              <a:gd name="connsiteX8" fmla="*/ 463684 w 1123354"/>
              <a:gd name="connsiteY8" fmla="*/ 721255 h 721255"/>
              <a:gd name="connsiteX0" fmla="*/ 411324 w 1070994"/>
              <a:gd name="connsiteY0" fmla="*/ 721255 h 721255"/>
              <a:gd name="connsiteX1" fmla="*/ 558215 w 1070994"/>
              <a:gd name="connsiteY1" fmla="*/ 643574 h 721255"/>
              <a:gd name="connsiteX2" fmla="*/ 947491 w 1070994"/>
              <a:gd name="connsiteY2" fmla="*/ 549682 h 721255"/>
              <a:gd name="connsiteX3" fmla="*/ 1065817 w 1070994"/>
              <a:gd name="connsiteY3" fmla="*/ 251269 h 721255"/>
              <a:gd name="connsiteX4" fmla="*/ 799642 w 1070994"/>
              <a:gd name="connsiteY4" fmla="*/ 10614 h 721255"/>
              <a:gd name="connsiteX5" fmla="*/ 170913 w 1070994"/>
              <a:gd name="connsiteY5" fmla="*/ 64316 h 721255"/>
              <a:gd name="connsiteX6" fmla="*/ 0 w 1070994"/>
              <a:gd name="connsiteY6" fmla="*/ 339351 h 721255"/>
              <a:gd name="connsiteX7" fmla="*/ 343982 w 1070994"/>
              <a:gd name="connsiteY7" fmla="*/ 646484 h 721255"/>
              <a:gd name="connsiteX8" fmla="*/ 411324 w 107099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3864 h 723864"/>
              <a:gd name="connsiteX1" fmla="*/ 538195 w 1050974"/>
              <a:gd name="connsiteY1" fmla="*/ 646183 h 723864"/>
              <a:gd name="connsiteX2" fmla="*/ 927471 w 1050974"/>
              <a:gd name="connsiteY2" fmla="*/ 552291 h 723864"/>
              <a:gd name="connsiteX3" fmla="*/ 1045797 w 1050974"/>
              <a:gd name="connsiteY3" fmla="*/ 253878 h 723864"/>
              <a:gd name="connsiteX4" fmla="*/ 779622 w 1050974"/>
              <a:gd name="connsiteY4" fmla="*/ 13223 h 723864"/>
              <a:gd name="connsiteX5" fmla="*/ 201713 w 1050974"/>
              <a:gd name="connsiteY5" fmla="*/ 55929 h 723864"/>
              <a:gd name="connsiteX6" fmla="*/ 0 w 1050974"/>
              <a:gd name="connsiteY6" fmla="*/ 341960 h 723864"/>
              <a:gd name="connsiteX7" fmla="*/ 323962 w 1050974"/>
              <a:gd name="connsiteY7" fmla="*/ 649093 h 723864"/>
              <a:gd name="connsiteX8" fmla="*/ 391304 w 1050974"/>
              <a:gd name="connsiteY8" fmla="*/ 723864 h 723864"/>
              <a:gd name="connsiteX0" fmla="*/ 391304 w 1050974"/>
              <a:gd name="connsiteY0" fmla="*/ 722931 h 722931"/>
              <a:gd name="connsiteX1" fmla="*/ 538195 w 1050974"/>
              <a:gd name="connsiteY1" fmla="*/ 645250 h 722931"/>
              <a:gd name="connsiteX2" fmla="*/ 927471 w 1050974"/>
              <a:gd name="connsiteY2" fmla="*/ 551358 h 722931"/>
              <a:gd name="connsiteX3" fmla="*/ 1045797 w 1050974"/>
              <a:gd name="connsiteY3" fmla="*/ 252945 h 722931"/>
              <a:gd name="connsiteX4" fmla="*/ 779622 w 1050974"/>
              <a:gd name="connsiteY4" fmla="*/ 12290 h 722931"/>
              <a:gd name="connsiteX5" fmla="*/ 215573 w 1050974"/>
              <a:gd name="connsiteY5" fmla="*/ 58661 h 722931"/>
              <a:gd name="connsiteX6" fmla="*/ 0 w 1050974"/>
              <a:gd name="connsiteY6" fmla="*/ 341027 h 722931"/>
              <a:gd name="connsiteX7" fmla="*/ 323962 w 1050974"/>
              <a:gd name="connsiteY7" fmla="*/ 648160 h 722931"/>
              <a:gd name="connsiteX8" fmla="*/ 391304 w 1050974"/>
              <a:gd name="connsiteY8" fmla="*/ 722931 h 722931"/>
              <a:gd name="connsiteX0" fmla="*/ 382064 w 1041734"/>
              <a:gd name="connsiteY0" fmla="*/ 722931 h 722931"/>
              <a:gd name="connsiteX1" fmla="*/ 528955 w 1041734"/>
              <a:gd name="connsiteY1" fmla="*/ 645250 h 722931"/>
              <a:gd name="connsiteX2" fmla="*/ 918231 w 1041734"/>
              <a:gd name="connsiteY2" fmla="*/ 551358 h 722931"/>
              <a:gd name="connsiteX3" fmla="*/ 1036557 w 1041734"/>
              <a:gd name="connsiteY3" fmla="*/ 252945 h 722931"/>
              <a:gd name="connsiteX4" fmla="*/ 770382 w 1041734"/>
              <a:gd name="connsiteY4" fmla="*/ 12290 h 722931"/>
              <a:gd name="connsiteX5" fmla="*/ 206333 w 1041734"/>
              <a:gd name="connsiteY5" fmla="*/ 58661 h 722931"/>
              <a:gd name="connsiteX6" fmla="*/ 0 w 1041734"/>
              <a:gd name="connsiteY6" fmla="*/ 342860 h 722931"/>
              <a:gd name="connsiteX7" fmla="*/ 314722 w 1041734"/>
              <a:gd name="connsiteY7" fmla="*/ 648160 h 722931"/>
              <a:gd name="connsiteX8" fmla="*/ 382064 w 1041734"/>
              <a:gd name="connsiteY8" fmla="*/ 722931 h 722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734" h="722931">
                <a:moveTo>
                  <a:pt x="382064" y="722931"/>
                </a:moveTo>
                <a:cubicBezTo>
                  <a:pt x="406019" y="660055"/>
                  <a:pt x="439594" y="666515"/>
                  <a:pt x="528955" y="645250"/>
                </a:cubicBezTo>
                <a:cubicBezTo>
                  <a:pt x="618316" y="623985"/>
                  <a:pt x="833631" y="616742"/>
                  <a:pt x="918231" y="551358"/>
                </a:cubicBezTo>
                <a:cubicBezTo>
                  <a:pt x="1002831" y="485974"/>
                  <a:pt x="1059658" y="370279"/>
                  <a:pt x="1036557" y="252945"/>
                </a:cubicBezTo>
                <a:cubicBezTo>
                  <a:pt x="1013456" y="135611"/>
                  <a:pt x="908753" y="44671"/>
                  <a:pt x="770382" y="12290"/>
                </a:cubicBezTo>
                <a:cubicBezTo>
                  <a:pt x="632011" y="-20091"/>
                  <a:pt x="338916" y="17165"/>
                  <a:pt x="206333" y="58661"/>
                </a:cubicBezTo>
                <a:cubicBezTo>
                  <a:pt x="73750" y="100157"/>
                  <a:pt x="1822" y="199023"/>
                  <a:pt x="0" y="342860"/>
                </a:cubicBezTo>
                <a:cubicBezTo>
                  <a:pt x="27105" y="498943"/>
                  <a:pt x="87932" y="573770"/>
                  <a:pt x="314722" y="648160"/>
                </a:cubicBezTo>
                <a:cubicBezTo>
                  <a:pt x="367872" y="666162"/>
                  <a:pt x="382064" y="722931"/>
                  <a:pt x="382064" y="722931"/>
                </a:cubicBezTo>
                <a:close/>
              </a:path>
            </a:pathLst>
          </a:custGeom>
          <a:noFill/>
          <a:ln w="19050" cap="flat">
            <a:solidFill>
              <a:schemeClr val="tx1"/>
            </a:solidFill>
            <a:prstDash val="solid"/>
            <a:miter/>
          </a:ln>
        </p:spPr>
        <p:txBody>
          <a:bodyPr rtlCol="0" anchor="ctr"/>
          <a:lstStyle/>
          <a:p>
            <a:endParaRPr lang="en-US"/>
          </a:p>
        </p:txBody>
      </p:sp>
    </p:spTree>
    <p:extLst>
      <p:ext uri="{BB962C8B-B14F-4D97-AF65-F5344CB8AC3E}">
        <p14:creationId xmlns:p14="http://schemas.microsoft.com/office/powerpoint/2010/main" val="3381480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6D441F-9FBB-4F90-987A-39793DE0E7A0}"/>
              </a:ext>
            </a:extLst>
          </p:cNvPr>
          <p:cNvSpPr>
            <a:spLocks noGrp="1"/>
          </p:cNvSpPr>
          <p:nvPr>
            <p:ph type="dt" sz="half" idx="10"/>
          </p:nvPr>
        </p:nvSpPr>
        <p:spPr/>
        <p:txBody>
          <a:bodyPr/>
          <a:lstStyle/>
          <a:p>
            <a:fld id="{C1691109-F4F8-4597-962C-A4F4B7960636}" type="datetimeFigureOut">
              <a:rPr lang="en-US" smtClean="0"/>
              <a:t>9/19/2025</a:t>
            </a:fld>
            <a:endParaRPr lang="en-US"/>
          </a:p>
        </p:txBody>
      </p:sp>
      <p:sp>
        <p:nvSpPr>
          <p:cNvPr id="3" name="Footer Placeholder 2">
            <a:extLst>
              <a:ext uri="{FF2B5EF4-FFF2-40B4-BE49-F238E27FC236}">
                <a16:creationId xmlns:a16="http://schemas.microsoft.com/office/drawing/2014/main" id="{53C92B1E-8D5D-45CA-9A8B-53E3B7FEC48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489E71-49A9-4CE9-AD1D-780A876BC35A}"/>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0585148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4053A-B2EE-4E20-9723-6BB0BBD500FD}"/>
              </a:ext>
            </a:extLst>
          </p:cNvPr>
          <p:cNvSpPr>
            <a:spLocks noGrp="1"/>
          </p:cNvSpPr>
          <p:nvPr>
            <p:ph type="title"/>
          </p:nvPr>
        </p:nvSpPr>
        <p:spPr>
          <a:xfrm>
            <a:off x="839788" y="553272"/>
            <a:ext cx="3932237" cy="1732727"/>
          </a:xfrm>
        </p:spPr>
        <p:txBody>
          <a:bodyPr anchor="b">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7B065AB-0DF3-4C86-AB5F-EB65021FDB99}"/>
              </a:ext>
            </a:extLst>
          </p:cNvPr>
          <p:cNvSpPr>
            <a:spLocks noGrp="1"/>
          </p:cNvSpPr>
          <p:nvPr>
            <p:ph idx="1"/>
          </p:nvPr>
        </p:nvSpPr>
        <p:spPr>
          <a:xfrm>
            <a:off x="5415642" y="987425"/>
            <a:ext cx="593974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2D99FAE-8825-466D-9F1E-3B7BAED2C05B}"/>
              </a:ext>
            </a:extLst>
          </p:cNvPr>
          <p:cNvSpPr>
            <a:spLocks noGrp="1"/>
          </p:cNvSpPr>
          <p:nvPr>
            <p:ph type="body" sz="half" idx="2"/>
          </p:nvPr>
        </p:nvSpPr>
        <p:spPr>
          <a:xfrm>
            <a:off x="839788" y="2368550"/>
            <a:ext cx="3932237" cy="350043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3A6375-677F-4A58-B98D-18F3DEF8E623}"/>
              </a:ext>
            </a:extLst>
          </p:cNvPr>
          <p:cNvSpPr>
            <a:spLocks noGrp="1"/>
          </p:cNvSpPr>
          <p:nvPr>
            <p:ph type="dt" sz="half" idx="10"/>
          </p:nvPr>
        </p:nvSpPr>
        <p:spPr/>
        <p:txBody>
          <a:bodyPr/>
          <a:lstStyle/>
          <a:p>
            <a:fld id="{C1691109-F4F8-4597-962C-A4F4B7960636}" type="datetimeFigureOut">
              <a:rPr lang="en-US" smtClean="0"/>
              <a:t>9/19/2025</a:t>
            </a:fld>
            <a:endParaRPr lang="en-US"/>
          </a:p>
        </p:txBody>
      </p:sp>
      <p:sp>
        <p:nvSpPr>
          <p:cNvPr id="6" name="Footer Placeholder 5">
            <a:extLst>
              <a:ext uri="{FF2B5EF4-FFF2-40B4-BE49-F238E27FC236}">
                <a16:creationId xmlns:a16="http://schemas.microsoft.com/office/drawing/2014/main" id="{E6B40F2C-7AE7-481B-856A-B3E26AE8B91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1E7C48C-9BD9-41CB-915E-A905B8869B70}"/>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3420685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B6DE4-025D-4D93-A5D0-FB45897207DA}"/>
              </a:ext>
            </a:extLst>
          </p:cNvPr>
          <p:cNvSpPr>
            <a:spLocks noGrp="1"/>
          </p:cNvSpPr>
          <p:nvPr>
            <p:ph type="title"/>
          </p:nvPr>
        </p:nvSpPr>
        <p:spPr>
          <a:xfrm>
            <a:off x="839788" y="615915"/>
            <a:ext cx="3932237" cy="1670085"/>
          </a:xfrm>
        </p:spPr>
        <p:txBody>
          <a:bodyPr anchor="b">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993EE21-471F-4B7B-B7AF-192243A127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146B769-8E40-42E6-8F62-C4347B0CE929}"/>
              </a:ext>
            </a:extLst>
          </p:cNvPr>
          <p:cNvSpPr>
            <a:spLocks noGrp="1"/>
          </p:cNvSpPr>
          <p:nvPr>
            <p:ph type="body" sz="half" idx="2"/>
          </p:nvPr>
        </p:nvSpPr>
        <p:spPr>
          <a:xfrm>
            <a:off x="839788" y="2365744"/>
            <a:ext cx="3932237" cy="35032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384DC6-1AA3-4779-8EDF-F4A877508EE3}"/>
              </a:ext>
            </a:extLst>
          </p:cNvPr>
          <p:cNvSpPr>
            <a:spLocks noGrp="1"/>
          </p:cNvSpPr>
          <p:nvPr>
            <p:ph type="dt" sz="half" idx="10"/>
          </p:nvPr>
        </p:nvSpPr>
        <p:spPr/>
        <p:txBody>
          <a:bodyPr/>
          <a:lstStyle/>
          <a:p>
            <a:fld id="{C1691109-F4F8-4597-962C-A4F4B7960636}" type="datetimeFigureOut">
              <a:rPr lang="en-US" smtClean="0"/>
              <a:t>9/19/2025</a:t>
            </a:fld>
            <a:endParaRPr lang="en-US"/>
          </a:p>
        </p:txBody>
      </p:sp>
      <p:sp>
        <p:nvSpPr>
          <p:cNvPr id="6" name="Footer Placeholder 5">
            <a:extLst>
              <a:ext uri="{FF2B5EF4-FFF2-40B4-BE49-F238E27FC236}">
                <a16:creationId xmlns:a16="http://schemas.microsoft.com/office/drawing/2014/main" id="{CD47F83E-FAF9-43E1-95CC-6F4EDD76B3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3D8C7B-B211-4BAF-9C05-09CF993B0DA2}"/>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545566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139E3-FB89-4585-A22D-15851E8DE01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F94B498-70D2-4956-A576-83345B38DCF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2A84CB-FF9E-43D6-8805-B4ABB520D60C}"/>
              </a:ext>
            </a:extLst>
          </p:cNvPr>
          <p:cNvSpPr>
            <a:spLocks noGrp="1"/>
          </p:cNvSpPr>
          <p:nvPr>
            <p:ph type="dt" sz="half" idx="10"/>
          </p:nvPr>
        </p:nvSpPr>
        <p:spPr/>
        <p:txBody>
          <a:bodyPr/>
          <a:lstStyle/>
          <a:p>
            <a:fld id="{C1691109-F4F8-4597-962C-A4F4B7960636}" type="datetimeFigureOut">
              <a:rPr lang="en-US" smtClean="0"/>
              <a:t>9/19/2025</a:t>
            </a:fld>
            <a:endParaRPr lang="en-US"/>
          </a:p>
        </p:txBody>
      </p:sp>
      <p:sp>
        <p:nvSpPr>
          <p:cNvPr id="5" name="Footer Placeholder 4">
            <a:extLst>
              <a:ext uri="{FF2B5EF4-FFF2-40B4-BE49-F238E27FC236}">
                <a16:creationId xmlns:a16="http://schemas.microsoft.com/office/drawing/2014/main" id="{BCA7EE14-0A60-428B-BC0E-A50951E0E3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2A9A22-BBF2-4B23-B17F-B32AC87D290F}"/>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5554314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5CC51B-E0BE-4D50-A04A-571F8BCAE2A7}"/>
              </a:ext>
            </a:extLst>
          </p:cNvPr>
          <p:cNvSpPr>
            <a:spLocks noGrp="1"/>
          </p:cNvSpPr>
          <p:nvPr>
            <p:ph type="title" orient="vert"/>
          </p:nvPr>
        </p:nvSpPr>
        <p:spPr>
          <a:xfrm>
            <a:off x="9099550" y="692150"/>
            <a:ext cx="2254250" cy="5309930"/>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41F5607-7A89-4981-87F4-98BC7CE0A921}"/>
              </a:ext>
            </a:extLst>
          </p:cNvPr>
          <p:cNvSpPr>
            <a:spLocks noGrp="1"/>
          </p:cNvSpPr>
          <p:nvPr>
            <p:ph type="body" orient="vert" idx="1"/>
          </p:nvPr>
        </p:nvSpPr>
        <p:spPr>
          <a:xfrm>
            <a:off x="838200" y="692150"/>
            <a:ext cx="8108950" cy="530993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820D5BE-275A-42D5-BCE1-357D53FC50C3}"/>
              </a:ext>
            </a:extLst>
          </p:cNvPr>
          <p:cNvSpPr>
            <a:spLocks noGrp="1"/>
          </p:cNvSpPr>
          <p:nvPr>
            <p:ph type="dt" sz="half" idx="10"/>
          </p:nvPr>
        </p:nvSpPr>
        <p:spPr/>
        <p:txBody>
          <a:bodyPr/>
          <a:lstStyle/>
          <a:p>
            <a:fld id="{C1691109-F4F8-4597-962C-A4F4B7960636}" type="datetimeFigureOut">
              <a:rPr lang="en-US" smtClean="0"/>
              <a:t>9/19/2025</a:t>
            </a:fld>
            <a:endParaRPr lang="en-US"/>
          </a:p>
        </p:txBody>
      </p:sp>
      <p:sp>
        <p:nvSpPr>
          <p:cNvPr id="5" name="Footer Placeholder 4">
            <a:extLst>
              <a:ext uri="{FF2B5EF4-FFF2-40B4-BE49-F238E27FC236}">
                <a16:creationId xmlns:a16="http://schemas.microsoft.com/office/drawing/2014/main" id="{11525F9A-B406-4028-AC92-D12450519F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A70F0A-5147-4274-A0A1-BD21917945FE}"/>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7006886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FAAE2DA9-9BAF-4D46-BC97-20425C5321FD}"/>
              </a:ext>
            </a:extLst>
          </p:cNvPr>
          <p:cNvSpPr/>
          <p:nvPr/>
        </p:nvSpPr>
        <p:spPr>
          <a:xfrm>
            <a:off x="372926" y="367993"/>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68807" y="-29564"/>
                  <a:pt x="11499601" y="84193"/>
                </a:cubicBezTo>
                <a:lnTo>
                  <a:pt x="11496115" y="333210"/>
                </a:lnTo>
                <a:cubicBezTo>
                  <a:pt x="11496285" y="48943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0C489E99-8A12-4C4F-92F9-95B01D8147E3}"/>
              </a:ext>
            </a:extLst>
          </p:cNvPr>
          <p:cNvSpPr>
            <a:spLocks noGrp="1"/>
          </p:cNvSpPr>
          <p:nvPr>
            <p:ph type="title"/>
          </p:nvPr>
        </p:nvSpPr>
        <p:spPr>
          <a:xfrm>
            <a:off x="1020724" y="558209"/>
            <a:ext cx="10333075" cy="141413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011B211-A6C3-4384-AA0B-7A8561A53C1B}"/>
              </a:ext>
            </a:extLst>
          </p:cNvPr>
          <p:cNvSpPr>
            <a:spLocks noGrp="1"/>
          </p:cNvSpPr>
          <p:nvPr>
            <p:ph type="body" idx="1"/>
          </p:nvPr>
        </p:nvSpPr>
        <p:spPr>
          <a:xfrm>
            <a:off x="1020726" y="2089298"/>
            <a:ext cx="10333074" cy="38277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6007E98-5ED3-41C2-BC39-EA8FB826AB1E}"/>
              </a:ext>
            </a:extLst>
          </p:cNvPr>
          <p:cNvSpPr>
            <a:spLocks noGrp="1"/>
          </p:cNvSpPr>
          <p:nvPr>
            <p:ph type="dt" sz="half" idx="2"/>
          </p:nvPr>
        </p:nvSpPr>
        <p:spPr>
          <a:xfrm>
            <a:off x="467834" y="6356350"/>
            <a:ext cx="2604976" cy="365125"/>
          </a:xfrm>
          <a:prstGeom prst="rect">
            <a:avLst/>
          </a:prstGeom>
        </p:spPr>
        <p:txBody>
          <a:bodyPr vert="horz" lIns="91440" tIns="45720" rIns="91440" bIns="45720" rtlCol="0" anchor="ctr"/>
          <a:lstStyle>
            <a:lvl1pPr algn="l">
              <a:defRPr sz="1200" b="1">
                <a:solidFill>
                  <a:schemeClr val="tx1"/>
                </a:solidFill>
              </a:defRPr>
            </a:lvl1pPr>
          </a:lstStyle>
          <a:p>
            <a:fld id="{C1691109-F4F8-4597-962C-A4F4B7960636}" type="datetimeFigureOut">
              <a:rPr lang="en-US" smtClean="0"/>
              <a:t>9/19/2025</a:t>
            </a:fld>
            <a:endParaRPr lang="en-US"/>
          </a:p>
        </p:txBody>
      </p:sp>
      <p:sp>
        <p:nvSpPr>
          <p:cNvPr id="5" name="Footer Placeholder 4">
            <a:extLst>
              <a:ext uri="{FF2B5EF4-FFF2-40B4-BE49-F238E27FC236}">
                <a16:creationId xmlns:a16="http://schemas.microsoft.com/office/drawing/2014/main" id="{B7493049-EC55-4ABD-8F77-F5A84AE384F5}"/>
              </a:ext>
            </a:extLst>
          </p:cNvPr>
          <p:cNvSpPr>
            <a:spLocks noGrp="1"/>
          </p:cNvSpPr>
          <p:nvPr>
            <p:ph type="ftr" sz="quarter" idx="3"/>
          </p:nvPr>
        </p:nvSpPr>
        <p:spPr>
          <a:xfrm>
            <a:off x="7756153" y="6356350"/>
            <a:ext cx="3444109" cy="365125"/>
          </a:xfrm>
          <a:prstGeom prst="rect">
            <a:avLst/>
          </a:prstGeom>
        </p:spPr>
        <p:txBody>
          <a:bodyPr vert="horz" lIns="91440" tIns="45720" rIns="91440" bIns="45720" rtlCol="0" anchor="ctr"/>
          <a:lstStyle>
            <a:lvl1pPr algn="r">
              <a:defRPr sz="1200" b="1" cap="all" spc="1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6821B6DF-CCDC-4ED0-A4B2-1512B668F4E3}"/>
              </a:ext>
            </a:extLst>
          </p:cNvPr>
          <p:cNvSpPr>
            <a:spLocks noGrp="1"/>
          </p:cNvSpPr>
          <p:nvPr>
            <p:ph type="sldNum" sz="quarter" idx="4"/>
          </p:nvPr>
        </p:nvSpPr>
        <p:spPr>
          <a:xfrm>
            <a:off x="11200263" y="6356350"/>
            <a:ext cx="523902" cy="365125"/>
          </a:xfrm>
          <a:prstGeom prst="rect">
            <a:avLst/>
          </a:prstGeom>
        </p:spPr>
        <p:txBody>
          <a:bodyPr vert="horz" lIns="91440" tIns="45720" rIns="91440" bIns="45720" rtlCol="0" anchor="ctr"/>
          <a:lstStyle>
            <a:lvl1pPr algn="r">
              <a:defRPr sz="1200" b="1">
                <a:solidFill>
                  <a:schemeClr val="tx1"/>
                </a:solidFill>
              </a:defRPr>
            </a:lvl1pPr>
          </a:lstStyle>
          <a:p>
            <a:fld id="{7C7FAD9F-AEE9-406E-B720-57D2B9DB2816}" type="slidenum">
              <a:rPr lang="en-US" smtClean="0"/>
              <a:t>‹#›</a:t>
            </a:fld>
            <a:endParaRPr lang="en-US"/>
          </a:p>
        </p:txBody>
      </p:sp>
      <p:sp>
        <p:nvSpPr>
          <p:cNvPr id="14" name="Freeform: Shape 13">
            <a:extLst>
              <a:ext uri="{FF2B5EF4-FFF2-40B4-BE49-F238E27FC236}">
                <a16:creationId xmlns:a16="http://schemas.microsoft.com/office/drawing/2014/main" id="{42D2C6CA-56BB-4A08-A1E2-342F83955EDB}"/>
              </a:ext>
            </a:extLst>
          </p:cNvPr>
          <p:cNvSpPr/>
          <p:nvPr/>
        </p:nvSpPr>
        <p:spPr>
          <a:xfrm>
            <a:off x="403284" y="389461"/>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5500 h 6255974"/>
              <a:gd name="connsiteX1" fmla="*/ 11263634 w 11499601"/>
              <a:gd name="connsiteY1" fmla="*/ 16394 h 6255974"/>
              <a:gd name="connsiteX2" fmla="*/ 11499601 w 11499601"/>
              <a:gd name="connsiteY2" fmla="*/ 64794 h 6255974"/>
              <a:gd name="connsiteX3" fmla="*/ 11496115 w 11499601"/>
              <a:gd name="connsiteY3" fmla="*/ 338710 h 6255974"/>
              <a:gd name="connsiteX4" fmla="*/ 11496626 w 11499601"/>
              <a:gd name="connsiteY4" fmla="*/ 807372 h 6255974"/>
              <a:gd name="connsiteX5" fmla="*/ 11482477 w 11499601"/>
              <a:gd name="connsiteY5" fmla="*/ 1840079 h 6255974"/>
              <a:gd name="connsiteX6" fmla="*/ 11478714 w 11499601"/>
              <a:gd name="connsiteY6" fmla="*/ 3525714 h 6255974"/>
              <a:gd name="connsiteX7" fmla="*/ 11419375 w 11499601"/>
              <a:gd name="connsiteY7" fmla="*/ 5987933 h 6255974"/>
              <a:gd name="connsiteX8" fmla="*/ 5959453 w 11499601"/>
              <a:gd name="connsiteY8" fmla="*/ 5978886 h 6255974"/>
              <a:gd name="connsiteX9" fmla="*/ 4858766 w 11499601"/>
              <a:gd name="connsiteY9" fmla="*/ 6005062 h 6255974"/>
              <a:gd name="connsiteX10" fmla="*/ 3239306 w 11499601"/>
              <a:gd name="connsiteY10" fmla="*/ 5978241 h 6255974"/>
              <a:gd name="connsiteX11" fmla="*/ 3217554 w 11499601"/>
              <a:gd name="connsiteY11" fmla="*/ 6011412 h 6255974"/>
              <a:gd name="connsiteX12" fmla="*/ 3219866 w 11499601"/>
              <a:gd name="connsiteY12" fmla="*/ 6255974 h 6255974"/>
              <a:gd name="connsiteX13" fmla="*/ 2870715 w 11499601"/>
              <a:gd name="connsiteY13" fmla="*/ 6061661 h 6255974"/>
              <a:gd name="connsiteX14" fmla="*/ 2785655 w 11499601"/>
              <a:gd name="connsiteY14" fmla="*/ 5978241 h 6255974"/>
              <a:gd name="connsiteX15" fmla="*/ 2301504 w 11499601"/>
              <a:gd name="connsiteY15" fmla="*/ 5973147 h 6255974"/>
              <a:gd name="connsiteX16" fmla="*/ 666073 w 11499601"/>
              <a:gd name="connsiteY16" fmla="*/ 5964071 h 6255974"/>
              <a:gd name="connsiteX17" fmla="*/ 94741 w 11499601"/>
              <a:gd name="connsiteY17" fmla="*/ 5962915 h 6255974"/>
              <a:gd name="connsiteX18" fmla="*/ 37859 w 11499601"/>
              <a:gd name="connsiteY18" fmla="*/ 5881560 h 6255974"/>
              <a:gd name="connsiteX19" fmla="*/ 28975 w 11499601"/>
              <a:gd name="connsiteY19" fmla="*/ 2612388 h 6255974"/>
              <a:gd name="connsiteX20" fmla="*/ 33539 w 11499601"/>
              <a:gd name="connsiteY20" fmla="*/ 65360 h 6255974"/>
              <a:gd name="connsiteX21" fmla="*/ 39830 w 11499601"/>
              <a:gd name="connsiteY21" fmla="*/ 47528 h 6255974"/>
              <a:gd name="connsiteX22" fmla="*/ 88659 w 11499601"/>
              <a:gd name="connsiteY22" fmla="*/ 42782 h 6255974"/>
              <a:gd name="connsiteX23" fmla="*/ 301554 w 11499601"/>
              <a:gd name="connsiteY23" fmla="*/ 42782 h 6255974"/>
              <a:gd name="connsiteX24" fmla="*/ 416464 w 11499601"/>
              <a:gd name="connsiteY24" fmla="*/ 36225 h 6255974"/>
              <a:gd name="connsiteX25" fmla="*/ 907723 w 11499601"/>
              <a:gd name="connsiteY25" fmla="*/ 29769 h 6255974"/>
              <a:gd name="connsiteX26" fmla="*/ 3989089 w 11499601"/>
              <a:gd name="connsiteY26" fmla="*/ 35153 h 6255974"/>
              <a:gd name="connsiteX27" fmla="*/ 9680053 w 11499601"/>
              <a:gd name="connsiteY27" fmla="*/ 5500 h 6255974"/>
              <a:gd name="connsiteX0" fmla="*/ 9680053 w 11499601"/>
              <a:gd name="connsiteY0" fmla="*/ 0 h 6250474"/>
              <a:gd name="connsiteX1" fmla="*/ 11263634 w 11499601"/>
              <a:gd name="connsiteY1" fmla="*/ 10894 h 6250474"/>
              <a:gd name="connsiteX2" fmla="*/ 11499601 w 11499601"/>
              <a:gd name="connsiteY2" fmla="*/ 5929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1172 w 11499601"/>
              <a:gd name="connsiteY3" fmla="*/ 31329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83635" y="5293"/>
                  <a:pt x="11499601" y="39374"/>
                </a:cubicBezTo>
                <a:lnTo>
                  <a:pt x="11491172" y="313290"/>
                </a:lnTo>
                <a:cubicBezTo>
                  <a:pt x="11491342" y="46951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687257604"/>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00000"/>
        </a:lnSpc>
        <a:spcBef>
          <a:spcPct val="0"/>
        </a:spcBef>
        <a:buNone/>
        <a:defRPr sz="4800" b="1" kern="1200" spc="100" baseline="0">
          <a:solidFill>
            <a:schemeClr val="tx1"/>
          </a:solidFill>
          <a:latin typeface="+mj-lt"/>
          <a:ea typeface="+mj-ea"/>
          <a:cs typeface="+mj-cs"/>
        </a:defRPr>
      </a:lvl1pPr>
    </p:titleStyle>
    <p:bodyStyle>
      <a:lvl1pPr marL="0" indent="0" algn="l" defTabSz="914400" rtl="0" eaLnBrk="1" latinLnBrk="0" hangingPunct="1">
        <a:lnSpc>
          <a:spcPct val="100000"/>
        </a:lnSpc>
        <a:spcBef>
          <a:spcPts val="1000"/>
        </a:spcBef>
        <a:buSzPct val="73000"/>
        <a:buFontTx/>
        <a:buNone/>
        <a:defRPr sz="3200" b="1" kern="1200" spc="50" baseline="0">
          <a:solidFill>
            <a:schemeClr val="tx1"/>
          </a:solidFill>
          <a:latin typeface="+mn-lt"/>
          <a:ea typeface="+mn-ea"/>
          <a:cs typeface="+mn-cs"/>
        </a:defRPr>
      </a:lvl1pPr>
      <a:lvl2pPr marL="228600" indent="-182880" algn="l" defTabSz="914400" rtl="0" eaLnBrk="1" latinLnBrk="0" hangingPunct="1">
        <a:lnSpc>
          <a:spcPct val="100000"/>
        </a:lnSpc>
        <a:spcBef>
          <a:spcPts val="500"/>
        </a:spcBef>
        <a:buSzPct val="70000"/>
        <a:buFont typeface="Arial" panose="020B0604020202020204" pitchFamily="34" charset="0"/>
        <a:buChar char="•"/>
        <a:defRPr sz="2800" b="1" kern="1200" spc="50" baseline="0">
          <a:solidFill>
            <a:schemeClr val="tx1"/>
          </a:solidFill>
          <a:latin typeface="+mn-lt"/>
          <a:ea typeface="+mn-ea"/>
          <a:cs typeface="+mn-cs"/>
        </a:defRPr>
      </a:lvl2pPr>
      <a:lvl3pPr marL="274320" indent="0" algn="l" defTabSz="914400" rtl="0" eaLnBrk="1" latinLnBrk="0" hangingPunct="1">
        <a:lnSpc>
          <a:spcPct val="100000"/>
        </a:lnSpc>
        <a:spcBef>
          <a:spcPts val="500"/>
        </a:spcBef>
        <a:buSzPct val="73000"/>
        <a:buFontTx/>
        <a:buNone/>
        <a:defRPr sz="2400" b="1" kern="1200" spc="50" baseline="0">
          <a:solidFill>
            <a:schemeClr val="tx1"/>
          </a:solidFill>
          <a:latin typeface="+mn-lt"/>
          <a:ea typeface="+mn-ea"/>
          <a:cs typeface="+mn-cs"/>
        </a:defRPr>
      </a:lvl3pPr>
      <a:lvl4pPr marL="548640" indent="-182880" algn="l" defTabSz="914400" rtl="0" eaLnBrk="1" latinLnBrk="0" hangingPunct="1">
        <a:lnSpc>
          <a:spcPct val="100000"/>
        </a:lnSpc>
        <a:spcBef>
          <a:spcPts val="500"/>
        </a:spcBef>
        <a:buSzPct val="73000"/>
        <a:buFont typeface="Arial" panose="020B0604020202020204" pitchFamily="34" charset="0"/>
        <a:buChar char="•"/>
        <a:defRPr sz="2000" b="1" kern="1200" spc="50" baseline="0">
          <a:solidFill>
            <a:schemeClr val="tx1"/>
          </a:solidFill>
          <a:latin typeface="+mn-lt"/>
          <a:ea typeface="+mn-ea"/>
          <a:cs typeface="+mn-cs"/>
        </a:defRPr>
      </a:lvl4pPr>
      <a:lvl5pPr marL="548640" indent="0" algn="l" defTabSz="914400" rtl="0" eaLnBrk="1" latinLnBrk="0" hangingPunct="1">
        <a:lnSpc>
          <a:spcPct val="100000"/>
        </a:lnSpc>
        <a:spcBef>
          <a:spcPts val="500"/>
        </a:spcBef>
        <a:buSzPct val="73000"/>
        <a:buFontTx/>
        <a:buNone/>
        <a:defRPr sz="20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B0C63E3-982C-4BBD-8447-8261AE062D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descr="Close up of pink flowers on a tree&#10;&#10;AI-generated content may be incorrect.">
            <a:extLst>
              <a:ext uri="{FF2B5EF4-FFF2-40B4-BE49-F238E27FC236}">
                <a16:creationId xmlns:a16="http://schemas.microsoft.com/office/drawing/2014/main" id="{B750AF94-2D0E-DDC0-23B5-9014B1FA47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Freeform: Shape 10">
            <a:extLst>
              <a:ext uri="{FF2B5EF4-FFF2-40B4-BE49-F238E27FC236}">
                <a16:creationId xmlns:a16="http://schemas.microsoft.com/office/drawing/2014/main" id="{D1E7105B-33FE-49A2-B3D1-C73B1FE15F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20131" y="3988417"/>
            <a:ext cx="5898441" cy="2407359"/>
          </a:xfrm>
          <a:custGeom>
            <a:avLst/>
            <a:gdLst>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23535 w 9735159"/>
              <a:gd name="connsiteY7" fmla="*/ 4472133 h 4588804"/>
              <a:gd name="connsiteX8" fmla="*/ 7161476 w 9735159"/>
              <a:gd name="connsiteY8" fmla="*/ 4588200 h 4588804"/>
              <a:gd name="connsiteX9" fmla="*/ 7423142 w 9735159"/>
              <a:gd name="connsiteY9" fmla="*/ 4218401 h 4588804"/>
              <a:gd name="connsiteX10" fmla="*/ 7405213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23535 w 9735159"/>
              <a:gd name="connsiteY7" fmla="*/ 4472133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23535 w 9735159"/>
              <a:gd name="connsiteY7" fmla="*/ 4472133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23535 w 9735159"/>
              <a:gd name="connsiteY7" fmla="*/ 4472133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85624 w 9735159"/>
              <a:gd name="connsiteY7" fmla="*/ 4472133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85624 w 9735159"/>
              <a:gd name="connsiteY7" fmla="*/ 4466489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85624 w 9735159"/>
              <a:gd name="connsiteY7" fmla="*/ 4466489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3171"/>
              <a:gd name="connsiteX1" fmla="*/ 9719033 w 9735159"/>
              <a:gd name="connsiteY1" fmla="*/ 122134 h 4583171"/>
              <a:gd name="connsiteX2" fmla="*/ 9675361 w 9735159"/>
              <a:gd name="connsiteY2" fmla="*/ 1854278 h 4583171"/>
              <a:gd name="connsiteX3" fmla="*/ 9667887 w 9735159"/>
              <a:gd name="connsiteY3" fmla="*/ 4129680 h 4583171"/>
              <a:gd name="connsiteX4" fmla="*/ 9156509 w 9735159"/>
              <a:gd name="connsiteY4" fmla="*/ 4179051 h 4583171"/>
              <a:gd name="connsiteX5" fmla="*/ 8374371 w 9735159"/>
              <a:gd name="connsiteY5" fmla="*/ 4200672 h 4583171"/>
              <a:gd name="connsiteX6" fmla="*/ 7989742 w 9735159"/>
              <a:gd name="connsiteY6" fmla="*/ 4205904 h 4583171"/>
              <a:gd name="connsiteX7" fmla="*/ 7685624 w 9735159"/>
              <a:gd name="connsiteY7" fmla="*/ 4466489 h 4583171"/>
              <a:gd name="connsiteX8" fmla="*/ 7189698 w 9735159"/>
              <a:gd name="connsiteY8" fmla="*/ 4582555 h 4583171"/>
              <a:gd name="connsiteX9" fmla="*/ 7423142 w 9735159"/>
              <a:gd name="connsiteY9" fmla="*/ 4218401 h 4583171"/>
              <a:gd name="connsiteX10" fmla="*/ 7322085 w 9735159"/>
              <a:gd name="connsiteY10" fmla="*/ 4198994 h 4583171"/>
              <a:gd name="connsiteX11" fmla="*/ 5976239 w 9735159"/>
              <a:gd name="connsiteY11" fmla="*/ 4198994 h 4583171"/>
              <a:gd name="connsiteX12" fmla="*/ 5703149 w 9735159"/>
              <a:gd name="connsiteY12" fmla="*/ 4203217 h 4583171"/>
              <a:gd name="connsiteX13" fmla="*/ 204518 w 9735159"/>
              <a:gd name="connsiteY13" fmla="*/ 4241988 h 4583171"/>
              <a:gd name="connsiteX14" fmla="*/ 45709 w 9735159"/>
              <a:gd name="connsiteY14" fmla="*/ 2519688 h 4583171"/>
              <a:gd name="connsiteX15" fmla="*/ 0 w 9735159"/>
              <a:gd name="connsiteY15" fmla="*/ 105770 h 4583171"/>
              <a:gd name="connsiteX16" fmla="*/ 6334131 w 9735159"/>
              <a:gd name="connsiteY16" fmla="*/ 49746 h 4583171"/>
              <a:gd name="connsiteX17" fmla="*/ 8936301 w 9735159"/>
              <a:gd name="connsiteY17" fmla="*/ 9904 h 4583171"/>
              <a:gd name="connsiteX18" fmla="*/ 9439106 w 9735159"/>
              <a:gd name="connsiteY18" fmla="*/ 1 h 4583171"/>
              <a:gd name="connsiteX0" fmla="*/ 9439106 w 9735159"/>
              <a:gd name="connsiteY0" fmla="*/ 1 h 4585292"/>
              <a:gd name="connsiteX1" fmla="*/ 9719033 w 9735159"/>
              <a:gd name="connsiteY1" fmla="*/ 122134 h 4585292"/>
              <a:gd name="connsiteX2" fmla="*/ 9675361 w 9735159"/>
              <a:gd name="connsiteY2" fmla="*/ 1854278 h 4585292"/>
              <a:gd name="connsiteX3" fmla="*/ 9667887 w 9735159"/>
              <a:gd name="connsiteY3" fmla="*/ 4129680 h 4585292"/>
              <a:gd name="connsiteX4" fmla="*/ 9156509 w 9735159"/>
              <a:gd name="connsiteY4" fmla="*/ 4179051 h 4585292"/>
              <a:gd name="connsiteX5" fmla="*/ 8374371 w 9735159"/>
              <a:gd name="connsiteY5" fmla="*/ 4200672 h 4585292"/>
              <a:gd name="connsiteX6" fmla="*/ 7989742 w 9735159"/>
              <a:gd name="connsiteY6" fmla="*/ 4205904 h 4585292"/>
              <a:gd name="connsiteX7" fmla="*/ 7685624 w 9735159"/>
              <a:gd name="connsiteY7" fmla="*/ 4466489 h 4585292"/>
              <a:gd name="connsiteX8" fmla="*/ 7189698 w 9735159"/>
              <a:gd name="connsiteY8" fmla="*/ 4582555 h 4585292"/>
              <a:gd name="connsiteX9" fmla="*/ 7423142 w 9735159"/>
              <a:gd name="connsiteY9" fmla="*/ 4218401 h 4585292"/>
              <a:gd name="connsiteX10" fmla="*/ 7322085 w 9735159"/>
              <a:gd name="connsiteY10" fmla="*/ 4198994 h 4585292"/>
              <a:gd name="connsiteX11" fmla="*/ 5976239 w 9735159"/>
              <a:gd name="connsiteY11" fmla="*/ 4198994 h 4585292"/>
              <a:gd name="connsiteX12" fmla="*/ 5703149 w 9735159"/>
              <a:gd name="connsiteY12" fmla="*/ 4203217 h 4585292"/>
              <a:gd name="connsiteX13" fmla="*/ 204518 w 9735159"/>
              <a:gd name="connsiteY13" fmla="*/ 4241988 h 4585292"/>
              <a:gd name="connsiteX14" fmla="*/ 45709 w 9735159"/>
              <a:gd name="connsiteY14" fmla="*/ 2519688 h 4585292"/>
              <a:gd name="connsiteX15" fmla="*/ 0 w 9735159"/>
              <a:gd name="connsiteY15" fmla="*/ 105770 h 4585292"/>
              <a:gd name="connsiteX16" fmla="*/ 6334131 w 9735159"/>
              <a:gd name="connsiteY16" fmla="*/ 49746 h 4585292"/>
              <a:gd name="connsiteX17" fmla="*/ 8936301 w 9735159"/>
              <a:gd name="connsiteY17" fmla="*/ 9904 h 4585292"/>
              <a:gd name="connsiteX18" fmla="*/ 9439106 w 9735159"/>
              <a:gd name="connsiteY18" fmla="*/ 1 h 4585292"/>
              <a:gd name="connsiteX0" fmla="*/ 9439106 w 9735159"/>
              <a:gd name="connsiteY0" fmla="*/ 1 h 4585292"/>
              <a:gd name="connsiteX1" fmla="*/ 9719033 w 9735159"/>
              <a:gd name="connsiteY1" fmla="*/ 122134 h 4585292"/>
              <a:gd name="connsiteX2" fmla="*/ 9675361 w 9735159"/>
              <a:gd name="connsiteY2" fmla="*/ 1854278 h 4585292"/>
              <a:gd name="connsiteX3" fmla="*/ 9667887 w 9735159"/>
              <a:gd name="connsiteY3" fmla="*/ 4129680 h 4585292"/>
              <a:gd name="connsiteX4" fmla="*/ 9156509 w 9735159"/>
              <a:gd name="connsiteY4" fmla="*/ 4179051 h 4585292"/>
              <a:gd name="connsiteX5" fmla="*/ 8374371 w 9735159"/>
              <a:gd name="connsiteY5" fmla="*/ 4200672 h 4585292"/>
              <a:gd name="connsiteX6" fmla="*/ 7989742 w 9735159"/>
              <a:gd name="connsiteY6" fmla="*/ 4205904 h 4585292"/>
              <a:gd name="connsiteX7" fmla="*/ 7685624 w 9735159"/>
              <a:gd name="connsiteY7" fmla="*/ 4466489 h 4585292"/>
              <a:gd name="connsiteX8" fmla="*/ 7189698 w 9735159"/>
              <a:gd name="connsiteY8" fmla="*/ 4582555 h 4585292"/>
              <a:gd name="connsiteX9" fmla="*/ 7406209 w 9735159"/>
              <a:gd name="connsiteY9" fmla="*/ 4195824 h 4585292"/>
              <a:gd name="connsiteX10" fmla="*/ 7322085 w 9735159"/>
              <a:gd name="connsiteY10" fmla="*/ 4198994 h 4585292"/>
              <a:gd name="connsiteX11" fmla="*/ 5976239 w 9735159"/>
              <a:gd name="connsiteY11" fmla="*/ 4198994 h 4585292"/>
              <a:gd name="connsiteX12" fmla="*/ 5703149 w 9735159"/>
              <a:gd name="connsiteY12" fmla="*/ 4203217 h 4585292"/>
              <a:gd name="connsiteX13" fmla="*/ 204518 w 9735159"/>
              <a:gd name="connsiteY13" fmla="*/ 4241988 h 4585292"/>
              <a:gd name="connsiteX14" fmla="*/ 45709 w 9735159"/>
              <a:gd name="connsiteY14" fmla="*/ 2519688 h 4585292"/>
              <a:gd name="connsiteX15" fmla="*/ 0 w 9735159"/>
              <a:gd name="connsiteY15" fmla="*/ 105770 h 4585292"/>
              <a:gd name="connsiteX16" fmla="*/ 6334131 w 9735159"/>
              <a:gd name="connsiteY16" fmla="*/ 49746 h 4585292"/>
              <a:gd name="connsiteX17" fmla="*/ 8936301 w 9735159"/>
              <a:gd name="connsiteY17" fmla="*/ 9904 h 4585292"/>
              <a:gd name="connsiteX18" fmla="*/ 9439106 w 9735159"/>
              <a:gd name="connsiteY18" fmla="*/ 1 h 4585292"/>
              <a:gd name="connsiteX0" fmla="*/ 9439106 w 9735159"/>
              <a:gd name="connsiteY0" fmla="*/ 1 h 4585292"/>
              <a:gd name="connsiteX1" fmla="*/ 9719033 w 9735159"/>
              <a:gd name="connsiteY1" fmla="*/ 122134 h 4585292"/>
              <a:gd name="connsiteX2" fmla="*/ 9675361 w 9735159"/>
              <a:gd name="connsiteY2" fmla="*/ 1854278 h 4585292"/>
              <a:gd name="connsiteX3" fmla="*/ 9667887 w 9735159"/>
              <a:gd name="connsiteY3" fmla="*/ 4129680 h 4585292"/>
              <a:gd name="connsiteX4" fmla="*/ 9156509 w 9735159"/>
              <a:gd name="connsiteY4" fmla="*/ 4179051 h 4585292"/>
              <a:gd name="connsiteX5" fmla="*/ 8374371 w 9735159"/>
              <a:gd name="connsiteY5" fmla="*/ 4200672 h 4585292"/>
              <a:gd name="connsiteX6" fmla="*/ 7989742 w 9735159"/>
              <a:gd name="connsiteY6" fmla="*/ 4205904 h 4585292"/>
              <a:gd name="connsiteX7" fmla="*/ 7685624 w 9735159"/>
              <a:gd name="connsiteY7" fmla="*/ 4466489 h 4585292"/>
              <a:gd name="connsiteX8" fmla="*/ 7189698 w 9735159"/>
              <a:gd name="connsiteY8" fmla="*/ 4582555 h 4585292"/>
              <a:gd name="connsiteX9" fmla="*/ 7406209 w 9735159"/>
              <a:gd name="connsiteY9" fmla="*/ 4195824 h 4585292"/>
              <a:gd name="connsiteX10" fmla="*/ 7322085 w 9735159"/>
              <a:gd name="connsiteY10" fmla="*/ 4198994 h 4585292"/>
              <a:gd name="connsiteX11" fmla="*/ 5703149 w 9735159"/>
              <a:gd name="connsiteY11" fmla="*/ 4203217 h 4585292"/>
              <a:gd name="connsiteX12" fmla="*/ 204518 w 9735159"/>
              <a:gd name="connsiteY12" fmla="*/ 4241988 h 4585292"/>
              <a:gd name="connsiteX13" fmla="*/ 45709 w 9735159"/>
              <a:gd name="connsiteY13" fmla="*/ 2519688 h 4585292"/>
              <a:gd name="connsiteX14" fmla="*/ 0 w 9735159"/>
              <a:gd name="connsiteY14" fmla="*/ 105770 h 4585292"/>
              <a:gd name="connsiteX15" fmla="*/ 6334131 w 9735159"/>
              <a:gd name="connsiteY15" fmla="*/ 49746 h 4585292"/>
              <a:gd name="connsiteX16" fmla="*/ 8936301 w 9735159"/>
              <a:gd name="connsiteY16" fmla="*/ 9904 h 4585292"/>
              <a:gd name="connsiteX17" fmla="*/ 9439106 w 9735159"/>
              <a:gd name="connsiteY17" fmla="*/ 1 h 4585292"/>
              <a:gd name="connsiteX0" fmla="*/ 9439106 w 9735159"/>
              <a:gd name="connsiteY0" fmla="*/ 1 h 4585292"/>
              <a:gd name="connsiteX1" fmla="*/ 9719033 w 9735159"/>
              <a:gd name="connsiteY1" fmla="*/ 122134 h 4585292"/>
              <a:gd name="connsiteX2" fmla="*/ 9675361 w 9735159"/>
              <a:gd name="connsiteY2" fmla="*/ 1854278 h 4585292"/>
              <a:gd name="connsiteX3" fmla="*/ 9667887 w 9735159"/>
              <a:gd name="connsiteY3" fmla="*/ 4129680 h 4585292"/>
              <a:gd name="connsiteX4" fmla="*/ 9156509 w 9735159"/>
              <a:gd name="connsiteY4" fmla="*/ 4179051 h 4585292"/>
              <a:gd name="connsiteX5" fmla="*/ 8374371 w 9735159"/>
              <a:gd name="connsiteY5" fmla="*/ 4200672 h 4585292"/>
              <a:gd name="connsiteX6" fmla="*/ 7989742 w 9735159"/>
              <a:gd name="connsiteY6" fmla="*/ 4205904 h 4585292"/>
              <a:gd name="connsiteX7" fmla="*/ 7685624 w 9735159"/>
              <a:gd name="connsiteY7" fmla="*/ 4466489 h 4585292"/>
              <a:gd name="connsiteX8" fmla="*/ 7189698 w 9735159"/>
              <a:gd name="connsiteY8" fmla="*/ 4582555 h 4585292"/>
              <a:gd name="connsiteX9" fmla="*/ 7406209 w 9735159"/>
              <a:gd name="connsiteY9" fmla="*/ 4195824 h 4585292"/>
              <a:gd name="connsiteX10" fmla="*/ 7169685 w 9735159"/>
              <a:gd name="connsiteY10" fmla="*/ 4210283 h 4585292"/>
              <a:gd name="connsiteX11" fmla="*/ 5703149 w 9735159"/>
              <a:gd name="connsiteY11" fmla="*/ 4203217 h 4585292"/>
              <a:gd name="connsiteX12" fmla="*/ 204518 w 9735159"/>
              <a:gd name="connsiteY12" fmla="*/ 4241988 h 4585292"/>
              <a:gd name="connsiteX13" fmla="*/ 45709 w 9735159"/>
              <a:gd name="connsiteY13" fmla="*/ 2519688 h 4585292"/>
              <a:gd name="connsiteX14" fmla="*/ 0 w 9735159"/>
              <a:gd name="connsiteY14" fmla="*/ 105770 h 4585292"/>
              <a:gd name="connsiteX15" fmla="*/ 6334131 w 9735159"/>
              <a:gd name="connsiteY15" fmla="*/ 49746 h 4585292"/>
              <a:gd name="connsiteX16" fmla="*/ 8936301 w 9735159"/>
              <a:gd name="connsiteY16" fmla="*/ 9904 h 4585292"/>
              <a:gd name="connsiteX17" fmla="*/ 9439106 w 9735159"/>
              <a:gd name="connsiteY17" fmla="*/ 1 h 4585292"/>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29680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685624 w 9735159"/>
              <a:gd name="connsiteY7" fmla="*/ 4466489 h 4583125"/>
              <a:gd name="connsiteX8" fmla="*/ 7189698 w 9735159"/>
              <a:gd name="connsiteY8" fmla="*/ 4582555 h 4583125"/>
              <a:gd name="connsiteX9" fmla="*/ 7406209 w 9735159"/>
              <a:gd name="connsiteY9" fmla="*/ 4195824 h 4583125"/>
              <a:gd name="connsiteX10" fmla="*/ 7169685 w 9735159"/>
              <a:gd name="connsiteY10" fmla="*/ 4210283 h 4583125"/>
              <a:gd name="connsiteX11" fmla="*/ 5703149 w 9735159"/>
              <a:gd name="connsiteY11" fmla="*/ 4203217 h 4583125"/>
              <a:gd name="connsiteX12" fmla="*/ 204518 w 9735159"/>
              <a:gd name="connsiteY12" fmla="*/ 4241988 h 4583125"/>
              <a:gd name="connsiteX13" fmla="*/ 45709 w 9735159"/>
              <a:gd name="connsiteY13" fmla="*/ 2519688 h 4583125"/>
              <a:gd name="connsiteX14" fmla="*/ 0 w 9735159"/>
              <a:gd name="connsiteY14" fmla="*/ 105770 h 4583125"/>
              <a:gd name="connsiteX15" fmla="*/ 6334131 w 9735159"/>
              <a:gd name="connsiteY15" fmla="*/ 49746 h 4583125"/>
              <a:gd name="connsiteX16" fmla="*/ 8936301 w 9735159"/>
              <a:gd name="connsiteY16" fmla="*/ 9904 h 4583125"/>
              <a:gd name="connsiteX17" fmla="*/ 9439106 w 9735159"/>
              <a:gd name="connsiteY17" fmla="*/ 1 h 4583125"/>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57902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685624 w 9735159"/>
              <a:gd name="connsiteY7" fmla="*/ 4466489 h 4583125"/>
              <a:gd name="connsiteX8" fmla="*/ 7189698 w 9735159"/>
              <a:gd name="connsiteY8" fmla="*/ 4582555 h 4583125"/>
              <a:gd name="connsiteX9" fmla="*/ 7406209 w 9735159"/>
              <a:gd name="connsiteY9" fmla="*/ 4195824 h 4583125"/>
              <a:gd name="connsiteX10" fmla="*/ 7169685 w 9735159"/>
              <a:gd name="connsiteY10" fmla="*/ 4210283 h 4583125"/>
              <a:gd name="connsiteX11" fmla="*/ 5703149 w 9735159"/>
              <a:gd name="connsiteY11" fmla="*/ 4203217 h 4583125"/>
              <a:gd name="connsiteX12" fmla="*/ 204518 w 9735159"/>
              <a:gd name="connsiteY12" fmla="*/ 4241988 h 4583125"/>
              <a:gd name="connsiteX13" fmla="*/ 45709 w 9735159"/>
              <a:gd name="connsiteY13" fmla="*/ 2519688 h 4583125"/>
              <a:gd name="connsiteX14" fmla="*/ 0 w 9735159"/>
              <a:gd name="connsiteY14" fmla="*/ 105770 h 4583125"/>
              <a:gd name="connsiteX15" fmla="*/ 6334131 w 9735159"/>
              <a:gd name="connsiteY15" fmla="*/ 49746 h 4583125"/>
              <a:gd name="connsiteX16" fmla="*/ 8936301 w 9735159"/>
              <a:gd name="connsiteY16" fmla="*/ 9904 h 4583125"/>
              <a:gd name="connsiteX17" fmla="*/ 9439106 w 9735159"/>
              <a:gd name="connsiteY17" fmla="*/ 1 h 4583125"/>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57902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189698 w 9735159"/>
              <a:gd name="connsiteY7" fmla="*/ 4582555 h 4583125"/>
              <a:gd name="connsiteX8" fmla="*/ 7406209 w 9735159"/>
              <a:gd name="connsiteY8" fmla="*/ 4195824 h 4583125"/>
              <a:gd name="connsiteX9" fmla="*/ 7169685 w 9735159"/>
              <a:gd name="connsiteY9" fmla="*/ 4210283 h 4583125"/>
              <a:gd name="connsiteX10" fmla="*/ 5703149 w 9735159"/>
              <a:gd name="connsiteY10" fmla="*/ 4203217 h 4583125"/>
              <a:gd name="connsiteX11" fmla="*/ 204518 w 9735159"/>
              <a:gd name="connsiteY11" fmla="*/ 4241988 h 4583125"/>
              <a:gd name="connsiteX12" fmla="*/ 45709 w 9735159"/>
              <a:gd name="connsiteY12" fmla="*/ 2519688 h 4583125"/>
              <a:gd name="connsiteX13" fmla="*/ 0 w 9735159"/>
              <a:gd name="connsiteY13" fmla="*/ 105770 h 4583125"/>
              <a:gd name="connsiteX14" fmla="*/ 6334131 w 9735159"/>
              <a:gd name="connsiteY14" fmla="*/ 49746 h 4583125"/>
              <a:gd name="connsiteX15" fmla="*/ 8936301 w 9735159"/>
              <a:gd name="connsiteY15" fmla="*/ 9904 h 4583125"/>
              <a:gd name="connsiteX16" fmla="*/ 9439106 w 9735159"/>
              <a:gd name="connsiteY16" fmla="*/ 1 h 4583125"/>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57902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189698 w 9735159"/>
              <a:gd name="connsiteY7" fmla="*/ 4582555 h 4583125"/>
              <a:gd name="connsiteX8" fmla="*/ 7406209 w 9735159"/>
              <a:gd name="connsiteY8" fmla="*/ 4195824 h 4583125"/>
              <a:gd name="connsiteX9" fmla="*/ 7169685 w 9735159"/>
              <a:gd name="connsiteY9" fmla="*/ 4210283 h 4583125"/>
              <a:gd name="connsiteX10" fmla="*/ 5703149 w 9735159"/>
              <a:gd name="connsiteY10" fmla="*/ 4203217 h 4583125"/>
              <a:gd name="connsiteX11" fmla="*/ 204518 w 9735159"/>
              <a:gd name="connsiteY11" fmla="*/ 4241988 h 4583125"/>
              <a:gd name="connsiteX12" fmla="*/ 45709 w 9735159"/>
              <a:gd name="connsiteY12" fmla="*/ 2519688 h 4583125"/>
              <a:gd name="connsiteX13" fmla="*/ 0 w 9735159"/>
              <a:gd name="connsiteY13" fmla="*/ 105770 h 4583125"/>
              <a:gd name="connsiteX14" fmla="*/ 6334131 w 9735159"/>
              <a:gd name="connsiteY14" fmla="*/ 49746 h 4583125"/>
              <a:gd name="connsiteX15" fmla="*/ 8936301 w 9735159"/>
              <a:gd name="connsiteY15" fmla="*/ 9904 h 4583125"/>
              <a:gd name="connsiteX16" fmla="*/ 9439106 w 9735159"/>
              <a:gd name="connsiteY16" fmla="*/ 1 h 4583125"/>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57902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189698 w 9735159"/>
              <a:gd name="connsiteY7" fmla="*/ 4582555 h 4583125"/>
              <a:gd name="connsiteX8" fmla="*/ 7406209 w 9735159"/>
              <a:gd name="connsiteY8" fmla="*/ 4195824 h 4583125"/>
              <a:gd name="connsiteX9" fmla="*/ 7169685 w 9735159"/>
              <a:gd name="connsiteY9" fmla="*/ 4210283 h 4583125"/>
              <a:gd name="connsiteX10" fmla="*/ 5703149 w 9735159"/>
              <a:gd name="connsiteY10" fmla="*/ 4203217 h 4583125"/>
              <a:gd name="connsiteX11" fmla="*/ 204518 w 9735159"/>
              <a:gd name="connsiteY11" fmla="*/ 4241988 h 4583125"/>
              <a:gd name="connsiteX12" fmla="*/ 45709 w 9735159"/>
              <a:gd name="connsiteY12" fmla="*/ 2519688 h 4583125"/>
              <a:gd name="connsiteX13" fmla="*/ 0 w 9735159"/>
              <a:gd name="connsiteY13" fmla="*/ 105770 h 4583125"/>
              <a:gd name="connsiteX14" fmla="*/ 6334131 w 9735159"/>
              <a:gd name="connsiteY14" fmla="*/ 49746 h 4583125"/>
              <a:gd name="connsiteX15" fmla="*/ 8936301 w 9735159"/>
              <a:gd name="connsiteY15" fmla="*/ 9904 h 4583125"/>
              <a:gd name="connsiteX16" fmla="*/ 9439106 w 9735159"/>
              <a:gd name="connsiteY16" fmla="*/ 1 h 4583125"/>
              <a:gd name="connsiteX0" fmla="*/ 9439106 w 9735159"/>
              <a:gd name="connsiteY0" fmla="*/ 1 h 4583178"/>
              <a:gd name="connsiteX1" fmla="*/ 9719033 w 9735159"/>
              <a:gd name="connsiteY1" fmla="*/ 122134 h 4583178"/>
              <a:gd name="connsiteX2" fmla="*/ 9675361 w 9735159"/>
              <a:gd name="connsiteY2" fmla="*/ 1854278 h 4583178"/>
              <a:gd name="connsiteX3" fmla="*/ 9667887 w 9735159"/>
              <a:gd name="connsiteY3" fmla="*/ 4157902 h 4583178"/>
              <a:gd name="connsiteX4" fmla="*/ 9156509 w 9735159"/>
              <a:gd name="connsiteY4" fmla="*/ 4179051 h 4583178"/>
              <a:gd name="connsiteX5" fmla="*/ 8374371 w 9735159"/>
              <a:gd name="connsiteY5" fmla="*/ 4200672 h 4583178"/>
              <a:gd name="connsiteX6" fmla="*/ 7989742 w 9735159"/>
              <a:gd name="connsiteY6" fmla="*/ 4205904 h 4583178"/>
              <a:gd name="connsiteX7" fmla="*/ 7189698 w 9735159"/>
              <a:gd name="connsiteY7" fmla="*/ 4582555 h 4583178"/>
              <a:gd name="connsiteX8" fmla="*/ 7389118 w 9735159"/>
              <a:gd name="connsiteY8" fmla="*/ 4221461 h 4583178"/>
              <a:gd name="connsiteX9" fmla="*/ 7169685 w 9735159"/>
              <a:gd name="connsiteY9" fmla="*/ 4210283 h 4583178"/>
              <a:gd name="connsiteX10" fmla="*/ 5703149 w 9735159"/>
              <a:gd name="connsiteY10" fmla="*/ 4203217 h 4583178"/>
              <a:gd name="connsiteX11" fmla="*/ 204518 w 9735159"/>
              <a:gd name="connsiteY11" fmla="*/ 4241988 h 4583178"/>
              <a:gd name="connsiteX12" fmla="*/ 45709 w 9735159"/>
              <a:gd name="connsiteY12" fmla="*/ 2519688 h 4583178"/>
              <a:gd name="connsiteX13" fmla="*/ 0 w 9735159"/>
              <a:gd name="connsiteY13" fmla="*/ 105770 h 4583178"/>
              <a:gd name="connsiteX14" fmla="*/ 6334131 w 9735159"/>
              <a:gd name="connsiteY14" fmla="*/ 49746 h 4583178"/>
              <a:gd name="connsiteX15" fmla="*/ 8936301 w 9735159"/>
              <a:gd name="connsiteY15" fmla="*/ 9904 h 4583178"/>
              <a:gd name="connsiteX16" fmla="*/ 9439106 w 9735159"/>
              <a:gd name="connsiteY16" fmla="*/ 1 h 4583178"/>
              <a:gd name="connsiteX0" fmla="*/ 9439106 w 9702102"/>
              <a:gd name="connsiteY0" fmla="*/ 3457 h 4586634"/>
              <a:gd name="connsiteX1" fmla="*/ 9667517 w 9702102"/>
              <a:gd name="connsiteY1" fmla="*/ 99832 h 4586634"/>
              <a:gd name="connsiteX2" fmla="*/ 9675361 w 9702102"/>
              <a:gd name="connsiteY2" fmla="*/ 1857734 h 4586634"/>
              <a:gd name="connsiteX3" fmla="*/ 9667887 w 9702102"/>
              <a:gd name="connsiteY3" fmla="*/ 4161358 h 4586634"/>
              <a:gd name="connsiteX4" fmla="*/ 9156509 w 9702102"/>
              <a:gd name="connsiteY4" fmla="*/ 4182507 h 4586634"/>
              <a:gd name="connsiteX5" fmla="*/ 8374371 w 9702102"/>
              <a:gd name="connsiteY5" fmla="*/ 4204128 h 4586634"/>
              <a:gd name="connsiteX6" fmla="*/ 7989742 w 9702102"/>
              <a:gd name="connsiteY6" fmla="*/ 4209360 h 4586634"/>
              <a:gd name="connsiteX7" fmla="*/ 7189698 w 9702102"/>
              <a:gd name="connsiteY7" fmla="*/ 4586011 h 4586634"/>
              <a:gd name="connsiteX8" fmla="*/ 7389118 w 9702102"/>
              <a:gd name="connsiteY8" fmla="*/ 4224917 h 4586634"/>
              <a:gd name="connsiteX9" fmla="*/ 7169685 w 9702102"/>
              <a:gd name="connsiteY9" fmla="*/ 4213739 h 4586634"/>
              <a:gd name="connsiteX10" fmla="*/ 5703149 w 9702102"/>
              <a:gd name="connsiteY10" fmla="*/ 4206673 h 4586634"/>
              <a:gd name="connsiteX11" fmla="*/ 204518 w 9702102"/>
              <a:gd name="connsiteY11" fmla="*/ 4245444 h 4586634"/>
              <a:gd name="connsiteX12" fmla="*/ 45709 w 9702102"/>
              <a:gd name="connsiteY12" fmla="*/ 2523144 h 4586634"/>
              <a:gd name="connsiteX13" fmla="*/ 0 w 9702102"/>
              <a:gd name="connsiteY13" fmla="*/ 109226 h 4586634"/>
              <a:gd name="connsiteX14" fmla="*/ 6334131 w 9702102"/>
              <a:gd name="connsiteY14" fmla="*/ 53202 h 4586634"/>
              <a:gd name="connsiteX15" fmla="*/ 8936301 w 9702102"/>
              <a:gd name="connsiteY15" fmla="*/ 13360 h 4586634"/>
              <a:gd name="connsiteX16" fmla="*/ 9439106 w 9702102"/>
              <a:gd name="connsiteY16" fmla="*/ 3457 h 4586634"/>
              <a:gd name="connsiteX0" fmla="*/ 9439106 w 9702102"/>
              <a:gd name="connsiteY0" fmla="*/ 3457 h 4586634"/>
              <a:gd name="connsiteX1" fmla="*/ 9667517 w 9702102"/>
              <a:gd name="connsiteY1" fmla="*/ 99832 h 4586634"/>
              <a:gd name="connsiteX2" fmla="*/ 9675361 w 9702102"/>
              <a:gd name="connsiteY2" fmla="*/ 1857734 h 4586634"/>
              <a:gd name="connsiteX3" fmla="*/ 9667887 w 9702102"/>
              <a:gd name="connsiteY3" fmla="*/ 4161358 h 4586634"/>
              <a:gd name="connsiteX4" fmla="*/ 9156509 w 9702102"/>
              <a:gd name="connsiteY4" fmla="*/ 4182507 h 4586634"/>
              <a:gd name="connsiteX5" fmla="*/ 8374371 w 9702102"/>
              <a:gd name="connsiteY5" fmla="*/ 4204128 h 4586634"/>
              <a:gd name="connsiteX6" fmla="*/ 7989742 w 9702102"/>
              <a:gd name="connsiteY6" fmla="*/ 4209360 h 4586634"/>
              <a:gd name="connsiteX7" fmla="*/ 7189698 w 9702102"/>
              <a:gd name="connsiteY7" fmla="*/ 4586011 h 4586634"/>
              <a:gd name="connsiteX8" fmla="*/ 7389118 w 9702102"/>
              <a:gd name="connsiteY8" fmla="*/ 4224917 h 4586634"/>
              <a:gd name="connsiteX9" fmla="*/ 7169685 w 9702102"/>
              <a:gd name="connsiteY9" fmla="*/ 4213739 h 4586634"/>
              <a:gd name="connsiteX10" fmla="*/ 5703149 w 9702102"/>
              <a:gd name="connsiteY10" fmla="*/ 4206673 h 4586634"/>
              <a:gd name="connsiteX11" fmla="*/ 191266 w 9702102"/>
              <a:gd name="connsiteY11" fmla="*/ 4298452 h 4586634"/>
              <a:gd name="connsiteX12" fmla="*/ 45709 w 9702102"/>
              <a:gd name="connsiteY12" fmla="*/ 2523144 h 4586634"/>
              <a:gd name="connsiteX13" fmla="*/ 0 w 9702102"/>
              <a:gd name="connsiteY13" fmla="*/ 109226 h 4586634"/>
              <a:gd name="connsiteX14" fmla="*/ 6334131 w 9702102"/>
              <a:gd name="connsiteY14" fmla="*/ 53202 h 4586634"/>
              <a:gd name="connsiteX15" fmla="*/ 8936301 w 9702102"/>
              <a:gd name="connsiteY15" fmla="*/ 13360 h 4586634"/>
              <a:gd name="connsiteX16" fmla="*/ 9439106 w 9702102"/>
              <a:gd name="connsiteY16" fmla="*/ 3457 h 4586634"/>
              <a:gd name="connsiteX0" fmla="*/ 9439106 w 9702102"/>
              <a:gd name="connsiteY0" fmla="*/ 3457 h 4586634"/>
              <a:gd name="connsiteX1" fmla="*/ 9667517 w 9702102"/>
              <a:gd name="connsiteY1" fmla="*/ 99832 h 4586634"/>
              <a:gd name="connsiteX2" fmla="*/ 9675361 w 9702102"/>
              <a:gd name="connsiteY2" fmla="*/ 1857734 h 4586634"/>
              <a:gd name="connsiteX3" fmla="*/ 9667887 w 9702102"/>
              <a:gd name="connsiteY3" fmla="*/ 4161358 h 4586634"/>
              <a:gd name="connsiteX4" fmla="*/ 9156509 w 9702102"/>
              <a:gd name="connsiteY4" fmla="*/ 4182507 h 4586634"/>
              <a:gd name="connsiteX5" fmla="*/ 8374371 w 9702102"/>
              <a:gd name="connsiteY5" fmla="*/ 4204128 h 4586634"/>
              <a:gd name="connsiteX6" fmla="*/ 7989742 w 9702102"/>
              <a:gd name="connsiteY6" fmla="*/ 4209360 h 4586634"/>
              <a:gd name="connsiteX7" fmla="*/ 7189698 w 9702102"/>
              <a:gd name="connsiteY7" fmla="*/ 4586011 h 4586634"/>
              <a:gd name="connsiteX8" fmla="*/ 7389118 w 9702102"/>
              <a:gd name="connsiteY8" fmla="*/ 4224917 h 4586634"/>
              <a:gd name="connsiteX9" fmla="*/ 7169685 w 9702102"/>
              <a:gd name="connsiteY9" fmla="*/ 4213739 h 4586634"/>
              <a:gd name="connsiteX10" fmla="*/ 5941688 w 9702102"/>
              <a:gd name="connsiteY10" fmla="*/ 4246430 h 4586634"/>
              <a:gd name="connsiteX11" fmla="*/ 191266 w 9702102"/>
              <a:gd name="connsiteY11" fmla="*/ 4298452 h 4586634"/>
              <a:gd name="connsiteX12" fmla="*/ 45709 w 9702102"/>
              <a:gd name="connsiteY12" fmla="*/ 2523144 h 4586634"/>
              <a:gd name="connsiteX13" fmla="*/ 0 w 9702102"/>
              <a:gd name="connsiteY13" fmla="*/ 109226 h 4586634"/>
              <a:gd name="connsiteX14" fmla="*/ 6334131 w 9702102"/>
              <a:gd name="connsiteY14" fmla="*/ 53202 h 4586634"/>
              <a:gd name="connsiteX15" fmla="*/ 8936301 w 9702102"/>
              <a:gd name="connsiteY15" fmla="*/ 13360 h 4586634"/>
              <a:gd name="connsiteX16" fmla="*/ 9439106 w 9702102"/>
              <a:gd name="connsiteY16" fmla="*/ 3457 h 4586634"/>
              <a:gd name="connsiteX0" fmla="*/ 9452358 w 9715354"/>
              <a:gd name="connsiteY0" fmla="*/ 3457 h 4586634"/>
              <a:gd name="connsiteX1" fmla="*/ 9680769 w 9715354"/>
              <a:gd name="connsiteY1" fmla="*/ 99832 h 4586634"/>
              <a:gd name="connsiteX2" fmla="*/ 9688613 w 9715354"/>
              <a:gd name="connsiteY2" fmla="*/ 1857734 h 4586634"/>
              <a:gd name="connsiteX3" fmla="*/ 9681139 w 9715354"/>
              <a:gd name="connsiteY3" fmla="*/ 4161358 h 4586634"/>
              <a:gd name="connsiteX4" fmla="*/ 9169761 w 9715354"/>
              <a:gd name="connsiteY4" fmla="*/ 4182507 h 4586634"/>
              <a:gd name="connsiteX5" fmla="*/ 8387623 w 9715354"/>
              <a:gd name="connsiteY5" fmla="*/ 4204128 h 4586634"/>
              <a:gd name="connsiteX6" fmla="*/ 8002994 w 9715354"/>
              <a:gd name="connsiteY6" fmla="*/ 4209360 h 4586634"/>
              <a:gd name="connsiteX7" fmla="*/ 7202950 w 9715354"/>
              <a:gd name="connsiteY7" fmla="*/ 4586011 h 4586634"/>
              <a:gd name="connsiteX8" fmla="*/ 7402370 w 9715354"/>
              <a:gd name="connsiteY8" fmla="*/ 4224917 h 4586634"/>
              <a:gd name="connsiteX9" fmla="*/ 7182937 w 9715354"/>
              <a:gd name="connsiteY9" fmla="*/ 4213739 h 4586634"/>
              <a:gd name="connsiteX10" fmla="*/ 5954940 w 9715354"/>
              <a:gd name="connsiteY10" fmla="*/ 4246430 h 4586634"/>
              <a:gd name="connsiteX11" fmla="*/ 204518 w 9715354"/>
              <a:gd name="connsiteY11" fmla="*/ 4298452 h 4586634"/>
              <a:gd name="connsiteX12" fmla="*/ 58961 w 9715354"/>
              <a:gd name="connsiteY12" fmla="*/ 2523144 h 4586634"/>
              <a:gd name="connsiteX13" fmla="*/ 0 w 9715354"/>
              <a:gd name="connsiteY13" fmla="*/ 29712 h 4586634"/>
              <a:gd name="connsiteX14" fmla="*/ 6347383 w 9715354"/>
              <a:gd name="connsiteY14" fmla="*/ 53202 h 4586634"/>
              <a:gd name="connsiteX15" fmla="*/ 8949553 w 9715354"/>
              <a:gd name="connsiteY15" fmla="*/ 13360 h 4586634"/>
              <a:gd name="connsiteX16" fmla="*/ 9452358 w 9715354"/>
              <a:gd name="connsiteY16" fmla="*/ 3457 h 4586634"/>
              <a:gd name="connsiteX0" fmla="*/ 9452358 w 9715354"/>
              <a:gd name="connsiteY0" fmla="*/ 3457 h 4586593"/>
              <a:gd name="connsiteX1" fmla="*/ 9680769 w 9715354"/>
              <a:gd name="connsiteY1" fmla="*/ 99832 h 4586593"/>
              <a:gd name="connsiteX2" fmla="*/ 9688613 w 9715354"/>
              <a:gd name="connsiteY2" fmla="*/ 1857734 h 4586593"/>
              <a:gd name="connsiteX3" fmla="*/ 9681139 w 9715354"/>
              <a:gd name="connsiteY3" fmla="*/ 4161358 h 4586593"/>
              <a:gd name="connsiteX4" fmla="*/ 9169761 w 9715354"/>
              <a:gd name="connsiteY4" fmla="*/ 4182507 h 4586593"/>
              <a:gd name="connsiteX5" fmla="*/ 8387623 w 9715354"/>
              <a:gd name="connsiteY5" fmla="*/ 4204128 h 4586593"/>
              <a:gd name="connsiteX6" fmla="*/ 8002994 w 9715354"/>
              <a:gd name="connsiteY6" fmla="*/ 4209360 h 4586593"/>
              <a:gd name="connsiteX7" fmla="*/ 7202950 w 9715354"/>
              <a:gd name="connsiteY7" fmla="*/ 4586011 h 4586593"/>
              <a:gd name="connsiteX8" fmla="*/ 7373495 w 9715354"/>
              <a:gd name="connsiteY8" fmla="*/ 4205666 h 4586593"/>
              <a:gd name="connsiteX9" fmla="*/ 7182937 w 9715354"/>
              <a:gd name="connsiteY9" fmla="*/ 4213739 h 4586593"/>
              <a:gd name="connsiteX10" fmla="*/ 5954940 w 9715354"/>
              <a:gd name="connsiteY10" fmla="*/ 4246430 h 4586593"/>
              <a:gd name="connsiteX11" fmla="*/ 204518 w 9715354"/>
              <a:gd name="connsiteY11" fmla="*/ 4298452 h 4586593"/>
              <a:gd name="connsiteX12" fmla="*/ 58961 w 9715354"/>
              <a:gd name="connsiteY12" fmla="*/ 2523144 h 4586593"/>
              <a:gd name="connsiteX13" fmla="*/ 0 w 9715354"/>
              <a:gd name="connsiteY13" fmla="*/ 29712 h 4586593"/>
              <a:gd name="connsiteX14" fmla="*/ 6347383 w 9715354"/>
              <a:gd name="connsiteY14" fmla="*/ 53202 h 4586593"/>
              <a:gd name="connsiteX15" fmla="*/ 8949553 w 9715354"/>
              <a:gd name="connsiteY15" fmla="*/ 13360 h 4586593"/>
              <a:gd name="connsiteX16" fmla="*/ 9452358 w 9715354"/>
              <a:gd name="connsiteY16" fmla="*/ 3457 h 4586593"/>
              <a:gd name="connsiteX0" fmla="*/ 9452358 w 9715354"/>
              <a:gd name="connsiteY0" fmla="*/ 3457 h 4586593"/>
              <a:gd name="connsiteX1" fmla="*/ 9680769 w 9715354"/>
              <a:gd name="connsiteY1" fmla="*/ 99832 h 4586593"/>
              <a:gd name="connsiteX2" fmla="*/ 9688613 w 9715354"/>
              <a:gd name="connsiteY2" fmla="*/ 1857734 h 4586593"/>
              <a:gd name="connsiteX3" fmla="*/ 9681139 w 9715354"/>
              <a:gd name="connsiteY3" fmla="*/ 4161358 h 4586593"/>
              <a:gd name="connsiteX4" fmla="*/ 9169761 w 9715354"/>
              <a:gd name="connsiteY4" fmla="*/ 4182507 h 4586593"/>
              <a:gd name="connsiteX5" fmla="*/ 8387623 w 9715354"/>
              <a:gd name="connsiteY5" fmla="*/ 4204128 h 4586593"/>
              <a:gd name="connsiteX6" fmla="*/ 8002994 w 9715354"/>
              <a:gd name="connsiteY6" fmla="*/ 4209360 h 4586593"/>
              <a:gd name="connsiteX7" fmla="*/ 7202950 w 9715354"/>
              <a:gd name="connsiteY7" fmla="*/ 4586011 h 4586593"/>
              <a:gd name="connsiteX8" fmla="*/ 7373495 w 9715354"/>
              <a:gd name="connsiteY8" fmla="*/ 4205666 h 4586593"/>
              <a:gd name="connsiteX9" fmla="*/ 7182937 w 9715354"/>
              <a:gd name="connsiteY9" fmla="*/ 4213739 h 4586593"/>
              <a:gd name="connsiteX10" fmla="*/ 5954940 w 9715354"/>
              <a:gd name="connsiteY10" fmla="*/ 4246430 h 4586593"/>
              <a:gd name="connsiteX11" fmla="*/ 204518 w 9715354"/>
              <a:gd name="connsiteY11" fmla="*/ 4298452 h 4586593"/>
              <a:gd name="connsiteX12" fmla="*/ 58961 w 9715354"/>
              <a:gd name="connsiteY12" fmla="*/ 2523144 h 4586593"/>
              <a:gd name="connsiteX13" fmla="*/ 0 w 9715354"/>
              <a:gd name="connsiteY13" fmla="*/ 29712 h 4586593"/>
              <a:gd name="connsiteX14" fmla="*/ 6347383 w 9715354"/>
              <a:gd name="connsiteY14" fmla="*/ 53202 h 4586593"/>
              <a:gd name="connsiteX15" fmla="*/ 8949553 w 9715354"/>
              <a:gd name="connsiteY15" fmla="*/ 13360 h 4586593"/>
              <a:gd name="connsiteX16" fmla="*/ 9452358 w 9715354"/>
              <a:gd name="connsiteY16" fmla="*/ 3457 h 4586593"/>
              <a:gd name="connsiteX0" fmla="*/ 9452358 w 9715354"/>
              <a:gd name="connsiteY0" fmla="*/ 3457 h 4586593"/>
              <a:gd name="connsiteX1" fmla="*/ 9680769 w 9715354"/>
              <a:gd name="connsiteY1" fmla="*/ 99832 h 4586593"/>
              <a:gd name="connsiteX2" fmla="*/ 9688613 w 9715354"/>
              <a:gd name="connsiteY2" fmla="*/ 1857734 h 4586593"/>
              <a:gd name="connsiteX3" fmla="*/ 9681139 w 9715354"/>
              <a:gd name="connsiteY3" fmla="*/ 4161358 h 4586593"/>
              <a:gd name="connsiteX4" fmla="*/ 9169761 w 9715354"/>
              <a:gd name="connsiteY4" fmla="*/ 4182507 h 4586593"/>
              <a:gd name="connsiteX5" fmla="*/ 8387623 w 9715354"/>
              <a:gd name="connsiteY5" fmla="*/ 4204128 h 4586593"/>
              <a:gd name="connsiteX6" fmla="*/ 8002994 w 9715354"/>
              <a:gd name="connsiteY6" fmla="*/ 4209360 h 4586593"/>
              <a:gd name="connsiteX7" fmla="*/ 7202950 w 9715354"/>
              <a:gd name="connsiteY7" fmla="*/ 4586011 h 4586593"/>
              <a:gd name="connsiteX8" fmla="*/ 7373495 w 9715354"/>
              <a:gd name="connsiteY8" fmla="*/ 4205666 h 4586593"/>
              <a:gd name="connsiteX9" fmla="*/ 7182937 w 9715354"/>
              <a:gd name="connsiteY9" fmla="*/ 4213739 h 4586593"/>
              <a:gd name="connsiteX10" fmla="*/ 5954940 w 9715354"/>
              <a:gd name="connsiteY10" fmla="*/ 4246430 h 4586593"/>
              <a:gd name="connsiteX11" fmla="*/ 204518 w 9715354"/>
              <a:gd name="connsiteY11" fmla="*/ 4298452 h 4586593"/>
              <a:gd name="connsiteX12" fmla="*/ 58961 w 9715354"/>
              <a:gd name="connsiteY12" fmla="*/ 2523144 h 4586593"/>
              <a:gd name="connsiteX13" fmla="*/ 0 w 9715354"/>
              <a:gd name="connsiteY13" fmla="*/ 29712 h 4586593"/>
              <a:gd name="connsiteX14" fmla="*/ 6347383 w 9715354"/>
              <a:gd name="connsiteY14" fmla="*/ 53202 h 4586593"/>
              <a:gd name="connsiteX15" fmla="*/ 8949553 w 9715354"/>
              <a:gd name="connsiteY15" fmla="*/ 13360 h 4586593"/>
              <a:gd name="connsiteX16" fmla="*/ 9452358 w 9715354"/>
              <a:gd name="connsiteY16" fmla="*/ 3457 h 4586593"/>
              <a:gd name="connsiteX0" fmla="*/ 9452358 w 9715354"/>
              <a:gd name="connsiteY0" fmla="*/ 3457 h 4586593"/>
              <a:gd name="connsiteX1" fmla="*/ 9680769 w 9715354"/>
              <a:gd name="connsiteY1" fmla="*/ 99832 h 4586593"/>
              <a:gd name="connsiteX2" fmla="*/ 9688613 w 9715354"/>
              <a:gd name="connsiteY2" fmla="*/ 1857734 h 4586593"/>
              <a:gd name="connsiteX3" fmla="*/ 9681139 w 9715354"/>
              <a:gd name="connsiteY3" fmla="*/ 4161358 h 4586593"/>
              <a:gd name="connsiteX4" fmla="*/ 9169761 w 9715354"/>
              <a:gd name="connsiteY4" fmla="*/ 4182507 h 4586593"/>
              <a:gd name="connsiteX5" fmla="*/ 8387623 w 9715354"/>
              <a:gd name="connsiteY5" fmla="*/ 4204128 h 4586593"/>
              <a:gd name="connsiteX6" fmla="*/ 8002994 w 9715354"/>
              <a:gd name="connsiteY6" fmla="*/ 4209360 h 4586593"/>
              <a:gd name="connsiteX7" fmla="*/ 7202950 w 9715354"/>
              <a:gd name="connsiteY7" fmla="*/ 4586011 h 4586593"/>
              <a:gd name="connsiteX8" fmla="*/ 7373495 w 9715354"/>
              <a:gd name="connsiteY8" fmla="*/ 4205666 h 4586593"/>
              <a:gd name="connsiteX9" fmla="*/ 7182937 w 9715354"/>
              <a:gd name="connsiteY9" fmla="*/ 4213739 h 4586593"/>
              <a:gd name="connsiteX10" fmla="*/ 5954940 w 9715354"/>
              <a:gd name="connsiteY10" fmla="*/ 4246430 h 4586593"/>
              <a:gd name="connsiteX11" fmla="*/ 186170 w 9715354"/>
              <a:gd name="connsiteY11" fmla="*/ 4249291 h 4586593"/>
              <a:gd name="connsiteX12" fmla="*/ 58961 w 9715354"/>
              <a:gd name="connsiteY12" fmla="*/ 2523144 h 4586593"/>
              <a:gd name="connsiteX13" fmla="*/ 0 w 9715354"/>
              <a:gd name="connsiteY13" fmla="*/ 29712 h 4586593"/>
              <a:gd name="connsiteX14" fmla="*/ 6347383 w 9715354"/>
              <a:gd name="connsiteY14" fmla="*/ 53202 h 4586593"/>
              <a:gd name="connsiteX15" fmla="*/ 8949553 w 9715354"/>
              <a:gd name="connsiteY15" fmla="*/ 13360 h 4586593"/>
              <a:gd name="connsiteX16" fmla="*/ 9452358 w 9715354"/>
              <a:gd name="connsiteY16" fmla="*/ 3457 h 4586593"/>
              <a:gd name="connsiteX0" fmla="*/ 9394607 w 9657603"/>
              <a:gd name="connsiteY0" fmla="*/ 3457 h 4586593"/>
              <a:gd name="connsiteX1" fmla="*/ 9623018 w 9657603"/>
              <a:gd name="connsiteY1" fmla="*/ 99832 h 4586593"/>
              <a:gd name="connsiteX2" fmla="*/ 9630862 w 9657603"/>
              <a:gd name="connsiteY2" fmla="*/ 1857734 h 4586593"/>
              <a:gd name="connsiteX3" fmla="*/ 9623388 w 9657603"/>
              <a:gd name="connsiteY3" fmla="*/ 4161358 h 4586593"/>
              <a:gd name="connsiteX4" fmla="*/ 9112010 w 9657603"/>
              <a:gd name="connsiteY4" fmla="*/ 4182507 h 4586593"/>
              <a:gd name="connsiteX5" fmla="*/ 8329872 w 9657603"/>
              <a:gd name="connsiteY5" fmla="*/ 4204128 h 4586593"/>
              <a:gd name="connsiteX6" fmla="*/ 7945243 w 9657603"/>
              <a:gd name="connsiteY6" fmla="*/ 4209360 h 4586593"/>
              <a:gd name="connsiteX7" fmla="*/ 7145199 w 9657603"/>
              <a:gd name="connsiteY7" fmla="*/ 4586011 h 4586593"/>
              <a:gd name="connsiteX8" fmla="*/ 7315744 w 9657603"/>
              <a:gd name="connsiteY8" fmla="*/ 4205666 h 4586593"/>
              <a:gd name="connsiteX9" fmla="*/ 7125186 w 9657603"/>
              <a:gd name="connsiteY9" fmla="*/ 4213739 h 4586593"/>
              <a:gd name="connsiteX10" fmla="*/ 5897189 w 9657603"/>
              <a:gd name="connsiteY10" fmla="*/ 4246430 h 4586593"/>
              <a:gd name="connsiteX11" fmla="*/ 128419 w 9657603"/>
              <a:gd name="connsiteY11" fmla="*/ 4249291 h 4586593"/>
              <a:gd name="connsiteX12" fmla="*/ 1210 w 9657603"/>
              <a:gd name="connsiteY12" fmla="*/ 2523144 h 4586593"/>
              <a:gd name="connsiteX13" fmla="*/ 107383 w 9657603"/>
              <a:gd name="connsiteY13" fmla="*/ 46100 h 4586593"/>
              <a:gd name="connsiteX14" fmla="*/ 6289632 w 9657603"/>
              <a:gd name="connsiteY14" fmla="*/ 53202 h 4586593"/>
              <a:gd name="connsiteX15" fmla="*/ 8891802 w 9657603"/>
              <a:gd name="connsiteY15" fmla="*/ 13360 h 4586593"/>
              <a:gd name="connsiteX16" fmla="*/ 9394607 w 9657603"/>
              <a:gd name="connsiteY16" fmla="*/ 3457 h 4586593"/>
              <a:gd name="connsiteX0" fmla="*/ 9394607 w 9657603"/>
              <a:gd name="connsiteY0" fmla="*/ 3457 h 4586636"/>
              <a:gd name="connsiteX1" fmla="*/ 9623018 w 9657603"/>
              <a:gd name="connsiteY1" fmla="*/ 99832 h 4586636"/>
              <a:gd name="connsiteX2" fmla="*/ 9630862 w 9657603"/>
              <a:gd name="connsiteY2" fmla="*/ 1857734 h 4586636"/>
              <a:gd name="connsiteX3" fmla="*/ 9623388 w 9657603"/>
              <a:gd name="connsiteY3" fmla="*/ 4161358 h 4586636"/>
              <a:gd name="connsiteX4" fmla="*/ 9112010 w 9657603"/>
              <a:gd name="connsiteY4" fmla="*/ 4182507 h 4586636"/>
              <a:gd name="connsiteX5" fmla="*/ 8329872 w 9657603"/>
              <a:gd name="connsiteY5" fmla="*/ 4204128 h 4586636"/>
              <a:gd name="connsiteX6" fmla="*/ 7945243 w 9657603"/>
              <a:gd name="connsiteY6" fmla="*/ 4209360 h 4586636"/>
              <a:gd name="connsiteX7" fmla="*/ 7145199 w 9657603"/>
              <a:gd name="connsiteY7" fmla="*/ 4586011 h 4586636"/>
              <a:gd name="connsiteX8" fmla="*/ 7281267 w 9657603"/>
              <a:gd name="connsiteY8" fmla="*/ 4225802 h 4586636"/>
              <a:gd name="connsiteX9" fmla="*/ 7125186 w 9657603"/>
              <a:gd name="connsiteY9" fmla="*/ 4213739 h 4586636"/>
              <a:gd name="connsiteX10" fmla="*/ 5897189 w 9657603"/>
              <a:gd name="connsiteY10" fmla="*/ 4246430 h 4586636"/>
              <a:gd name="connsiteX11" fmla="*/ 128419 w 9657603"/>
              <a:gd name="connsiteY11" fmla="*/ 4249291 h 4586636"/>
              <a:gd name="connsiteX12" fmla="*/ 1210 w 9657603"/>
              <a:gd name="connsiteY12" fmla="*/ 2523144 h 4586636"/>
              <a:gd name="connsiteX13" fmla="*/ 107383 w 9657603"/>
              <a:gd name="connsiteY13" fmla="*/ 46100 h 4586636"/>
              <a:gd name="connsiteX14" fmla="*/ 6289632 w 9657603"/>
              <a:gd name="connsiteY14" fmla="*/ 53202 h 4586636"/>
              <a:gd name="connsiteX15" fmla="*/ 8891802 w 9657603"/>
              <a:gd name="connsiteY15" fmla="*/ 13360 h 4586636"/>
              <a:gd name="connsiteX16" fmla="*/ 9394607 w 9657603"/>
              <a:gd name="connsiteY16" fmla="*/ 3457 h 4586636"/>
              <a:gd name="connsiteX0" fmla="*/ 9394607 w 9657603"/>
              <a:gd name="connsiteY0" fmla="*/ 3457 h 4620127"/>
              <a:gd name="connsiteX1" fmla="*/ 9623018 w 9657603"/>
              <a:gd name="connsiteY1" fmla="*/ 99832 h 4620127"/>
              <a:gd name="connsiteX2" fmla="*/ 9630862 w 9657603"/>
              <a:gd name="connsiteY2" fmla="*/ 1857734 h 4620127"/>
              <a:gd name="connsiteX3" fmla="*/ 9623388 w 9657603"/>
              <a:gd name="connsiteY3" fmla="*/ 4161358 h 4620127"/>
              <a:gd name="connsiteX4" fmla="*/ 9112010 w 9657603"/>
              <a:gd name="connsiteY4" fmla="*/ 4182507 h 4620127"/>
              <a:gd name="connsiteX5" fmla="*/ 8329872 w 9657603"/>
              <a:gd name="connsiteY5" fmla="*/ 4204128 h 4620127"/>
              <a:gd name="connsiteX6" fmla="*/ 7945243 w 9657603"/>
              <a:gd name="connsiteY6" fmla="*/ 4209360 h 4620127"/>
              <a:gd name="connsiteX7" fmla="*/ 7110723 w 9657603"/>
              <a:gd name="connsiteY7" fmla="*/ 4619570 h 4620127"/>
              <a:gd name="connsiteX8" fmla="*/ 7281267 w 9657603"/>
              <a:gd name="connsiteY8" fmla="*/ 4225802 h 4620127"/>
              <a:gd name="connsiteX9" fmla="*/ 7125186 w 9657603"/>
              <a:gd name="connsiteY9" fmla="*/ 4213739 h 4620127"/>
              <a:gd name="connsiteX10" fmla="*/ 5897189 w 9657603"/>
              <a:gd name="connsiteY10" fmla="*/ 4246430 h 4620127"/>
              <a:gd name="connsiteX11" fmla="*/ 128419 w 9657603"/>
              <a:gd name="connsiteY11" fmla="*/ 4249291 h 4620127"/>
              <a:gd name="connsiteX12" fmla="*/ 1210 w 9657603"/>
              <a:gd name="connsiteY12" fmla="*/ 2523144 h 4620127"/>
              <a:gd name="connsiteX13" fmla="*/ 107383 w 9657603"/>
              <a:gd name="connsiteY13" fmla="*/ 46100 h 4620127"/>
              <a:gd name="connsiteX14" fmla="*/ 6289632 w 9657603"/>
              <a:gd name="connsiteY14" fmla="*/ 53202 h 4620127"/>
              <a:gd name="connsiteX15" fmla="*/ 8891802 w 9657603"/>
              <a:gd name="connsiteY15" fmla="*/ 13360 h 4620127"/>
              <a:gd name="connsiteX16" fmla="*/ 9394607 w 9657603"/>
              <a:gd name="connsiteY16" fmla="*/ 3457 h 4620127"/>
              <a:gd name="connsiteX0" fmla="*/ 9394607 w 9657603"/>
              <a:gd name="connsiteY0" fmla="*/ 3457 h 4620127"/>
              <a:gd name="connsiteX1" fmla="*/ 9623018 w 9657603"/>
              <a:gd name="connsiteY1" fmla="*/ 99832 h 4620127"/>
              <a:gd name="connsiteX2" fmla="*/ 9630862 w 9657603"/>
              <a:gd name="connsiteY2" fmla="*/ 1857734 h 4620127"/>
              <a:gd name="connsiteX3" fmla="*/ 9623388 w 9657603"/>
              <a:gd name="connsiteY3" fmla="*/ 4161358 h 4620127"/>
              <a:gd name="connsiteX4" fmla="*/ 9112010 w 9657603"/>
              <a:gd name="connsiteY4" fmla="*/ 4182507 h 4620127"/>
              <a:gd name="connsiteX5" fmla="*/ 8329872 w 9657603"/>
              <a:gd name="connsiteY5" fmla="*/ 4204128 h 4620127"/>
              <a:gd name="connsiteX6" fmla="*/ 7986614 w 9657603"/>
              <a:gd name="connsiteY6" fmla="*/ 4209361 h 4620127"/>
              <a:gd name="connsiteX7" fmla="*/ 7110723 w 9657603"/>
              <a:gd name="connsiteY7" fmla="*/ 4619570 h 4620127"/>
              <a:gd name="connsiteX8" fmla="*/ 7281267 w 9657603"/>
              <a:gd name="connsiteY8" fmla="*/ 4225802 h 4620127"/>
              <a:gd name="connsiteX9" fmla="*/ 7125186 w 9657603"/>
              <a:gd name="connsiteY9" fmla="*/ 4213739 h 4620127"/>
              <a:gd name="connsiteX10" fmla="*/ 5897189 w 9657603"/>
              <a:gd name="connsiteY10" fmla="*/ 4246430 h 4620127"/>
              <a:gd name="connsiteX11" fmla="*/ 128419 w 9657603"/>
              <a:gd name="connsiteY11" fmla="*/ 4249291 h 4620127"/>
              <a:gd name="connsiteX12" fmla="*/ 1210 w 9657603"/>
              <a:gd name="connsiteY12" fmla="*/ 2523144 h 4620127"/>
              <a:gd name="connsiteX13" fmla="*/ 107383 w 9657603"/>
              <a:gd name="connsiteY13" fmla="*/ 46100 h 4620127"/>
              <a:gd name="connsiteX14" fmla="*/ 6289632 w 9657603"/>
              <a:gd name="connsiteY14" fmla="*/ 53202 h 4620127"/>
              <a:gd name="connsiteX15" fmla="*/ 8891802 w 9657603"/>
              <a:gd name="connsiteY15" fmla="*/ 13360 h 4620127"/>
              <a:gd name="connsiteX16" fmla="*/ 9394607 w 9657603"/>
              <a:gd name="connsiteY16" fmla="*/ 3457 h 4620127"/>
              <a:gd name="connsiteX0" fmla="*/ 9394607 w 9657603"/>
              <a:gd name="connsiteY0" fmla="*/ 3457 h 4645112"/>
              <a:gd name="connsiteX1" fmla="*/ 9623018 w 9657603"/>
              <a:gd name="connsiteY1" fmla="*/ 99832 h 4645112"/>
              <a:gd name="connsiteX2" fmla="*/ 9630862 w 9657603"/>
              <a:gd name="connsiteY2" fmla="*/ 1857734 h 4645112"/>
              <a:gd name="connsiteX3" fmla="*/ 9623388 w 9657603"/>
              <a:gd name="connsiteY3" fmla="*/ 4161358 h 4645112"/>
              <a:gd name="connsiteX4" fmla="*/ 9112010 w 9657603"/>
              <a:gd name="connsiteY4" fmla="*/ 4182507 h 4645112"/>
              <a:gd name="connsiteX5" fmla="*/ 8329872 w 9657603"/>
              <a:gd name="connsiteY5" fmla="*/ 4204128 h 4645112"/>
              <a:gd name="connsiteX6" fmla="*/ 7986614 w 9657603"/>
              <a:gd name="connsiteY6" fmla="*/ 4209361 h 4645112"/>
              <a:gd name="connsiteX7" fmla="*/ 7220281 w 9657603"/>
              <a:gd name="connsiteY7" fmla="*/ 4644597 h 4645112"/>
              <a:gd name="connsiteX8" fmla="*/ 7281267 w 9657603"/>
              <a:gd name="connsiteY8" fmla="*/ 4225802 h 4645112"/>
              <a:gd name="connsiteX9" fmla="*/ 7125186 w 9657603"/>
              <a:gd name="connsiteY9" fmla="*/ 4213739 h 4645112"/>
              <a:gd name="connsiteX10" fmla="*/ 5897189 w 9657603"/>
              <a:gd name="connsiteY10" fmla="*/ 4246430 h 4645112"/>
              <a:gd name="connsiteX11" fmla="*/ 128419 w 9657603"/>
              <a:gd name="connsiteY11" fmla="*/ 4249291 h 4645112"/>
              <a:gd name="connsiteX12" fmla="*/ 1210 w 9657603"/>
              <a:gd name="connsiteY12" fmla="*/ 2523144 h 4645112"/>
              <a:gd name="connsiteX13" fmla="*/ 107383 w 9657603"/>
              <a:gd name="connsiteY13" fmla="*/ 46100 h 4645112"/>
              <a:gd name="connsiteX14" fmla="*/ 6289632 w 9657603"/>
              <a:gd name="connsiteY14" fmla="*/ 53202 h 4645112"/>
              <a:gd name="connsiteX15" fmla="*/ 8891802 w 9657603"/>
              <a:gd name="connsiteY15" fmla="*/ 13360 h 4645112"/>
              <a:gd name="connsiteX16" fmla="*/ 9394607 w 9657603"/>
              <a:gd name="connsiteY16" fmla="*/ 3457 h 4645112"/>
              <a:gd name="connsiteX0" fmla="*/ 9394607 w 9657603"/>
              <a:gd name="connsiteY0" fmla="*/ 3457 h 4645112"/>
              <a:gd name="connsiteX1" fmla="*/ 9623018 w 9657603"/>
              <a:gd name="connsiteY1" fmla="*/ 99832 h 4645112"/>
              <a:gd name="connsiteX2" fmla="*/ 9630862 w 9657603"/>
              <a:gd name="connsiteY2" fmla="*/ 1857734 h 4645112"/>
              <a:gd name="connsiteX3" fmla="*/ 9623388 w 9657603"/>
              <a:gd name="connsiteY3" fmla="*/ 4161358 h 4645112"/>
              <a:gd name="connsiteX4" fmla="*/ 9112010 w 9657603"/>
              <a:gd name="connsiteY4" fmla="*/ 4182507 h 4645112"/>
              <a:gd name="connsiteX5" fmla="*/ 8329872 w 9657603"/>
              <a:gd name="connsiteY5" fmla="*/ 4204128 h 4645112"/>
              <a:gd name="connsiteX6" fmla="*/ 7986614 w 9657603"/>
              <a:gd name="connsiteY6" fmla="*/ 4209361 h 4645112"/>
              <a:gd name="connsiteX7" fmla="*/ 7220281 w 9657603"/>
              <a:gd name="connsiteY7" fmla="*/ 4644597 h 4645112"/>
              <a:gd name="connsiteX8" fmla="*/ 7281267 w 9657603"/>
              <a:gd name="connsiteY8" fmla="*/ 4225802 h 4645112"/>
              <a:gd name="connsiteX9" fmla="*/ 7125186 w 9657603"/>
              <a:gd name="connsiteY9" fmla="*/ 4213739 h 4645112"/>
              <a:gd name="connsiteX10" fmla="*/ 5897189 w 9657603"/>
              <a:gd name="connsiteY10" fmla="*/ 4246430 h 4645112"/>
              <a:gd name="connsiteX11" fmla="*/ 128419 w 9657603"/>
              <a:gd name="connsiteY11" fmla="*/ 4249291 h 4645112"/>
              <a:gd name="connsiteX12" fmla="*/ 1210 w 9657603"/>
              <a:gd name="connsiteY12" fmla="*/ 2523144 h 4645112"/>
              <a:gd name="connsiteX13" fmla="*/ 107383 w 9657603"/>
              <a:gd name="connsiteY13" fmla="*/ 46100 h 4645112"/>
              <a:gd name="connsiteX14" fmla="*/ 6289632 w 9657603"/>
              <a:gd name="connsiteY14" fmla="*/ 53202 h 4645112"/>
              <a:gd name="connsiteX15" fmla="*/ 8891802 w 9657603"/>
              <a:gd name="connsiteY15" fmla="*/ 13360 h 4645112"/>
              <a:gd name="connsiteX16" fmla="*/ 9394607 w 9657603"/>
              <a:gd name="connsiteY16" fmla="*/ 3457 h 4645112"/>
              <a:gd name="connsiteX0" fmla="*/ 9394607 w 9657603"/>
              <a:gd name="connsiteY0" fmla="*/ 3457 h 4703432"/>
              <a:gd name="connsiteX1" fmla="*/ 9623018 w 9657603"/>
              <a:gd name="connsiteY1" fmla="*/ 99832 h 4703432"/>
              <a:gd name="connsiteX2" fmla="*/ 9630862 w 9657603"/>
              <a:gd name="connsiteY2" fmla="*/ 1857734 h 4703432"/>
              <a:gd name="connsiteX3" fmla="*/ 9623388 w 9657603"/>
              <a:gd name="connsiteY3" fmla="*/ 4161358 h 4703432"/>
              <a:gd name="connsiteX4" fmla="*/ 9112010 w 9657603"/>
              <a:gd name="connsiteY4" fmla="*/ 4182507 h 4703432"/>
              <a:gd name="connsiteX5" fmla="*/ 8329872 w 9657603"/>
              <a:gd name="connsiteY5" fmla="*/ 4204128 h 4703432"/>
              <a:gd name="connsiteX6" fmla="*/ 7986614 w 9657603"/>
              <a:gd name="connsiteY6" fmla="*/ 4209361 h 4703432"/>
              <a:gd name="connsiteX7" fmla="*/ 7212456 w 9657603"/>
              <a:gd name="connsiteY7" fmla="*/ 4702993 h 4703432"/>
              <a:gd name="connsiteX8" fmla="*/ 7281267 w 9657603"/>
              <a:gd name="connsiteY8" fmla="*/ 4225802 h 4703432"/>
              <a:gd name="connsiteX9" fmla="*/ 7125186 w 9657603"/>
              <a:gd name="connsiteY9" fmla="*/ 4213739 h 4703432"/>
              <a:gd name="connsiteX10" fmla="*/ 5897189 w 9657603"/>
              <a:gd name="connsiteY10" fmla="*/ 4246430 h 4703432"/>
              <a:gd name="connsiteX11" fmla="*/ 128419 w 9657603"/>
              <a:gd name="connsiteY11" fmla="*/ 4249291 h 4703432"/>
              <a:gd name="connsiteX12" fmla="*/ 1210 w 9657603"/>
              <a:gd name="connsiteY12" fmla="*/ 2523144 h 4703432"/>
              <a:gd name="connsiteX13" fmla="*/ 107383 w 9657603"/>
              <a:gd name="connsiteY13" fmla="*/ 46100 h 4703432"/>
              <a:gd name="connsiteX14" fmla="*/ 6289632 w 9657603"/>
              <a:gd name="connsiteY14" fmla="*/ 53202 h 4703432"/>
              <a:gd name="connsiteX15" fmla="*/ 8891802 w 9657603"/>
              <a:gd name="connsiteY15" fmla="*/ 13360 h 4703432"/>
              <a:gd name="connsiteX16" fmla="*/ 9394607 w 9657603"/>
              <a:gd name="connsiteY16" fmla="*/ 3457 h 4703432"/>
              <a:gd name="connsiteX0" fmla="*/ 9394607 w 9657603"/>
              <a:gd name="connsiteY0" fmla="*/ 3457 h 4703430"/>
              <a:gd name="connsiteX1" fmla="*/ 9623018 w 9657603"/>
              <a:gd name="connsiteY1" fmla="*/ 99832 h 4703430"/>
              <a:gd name="connsiteX2" fmla="*/ 9630862 w 9657603"/>
              <a:gd name="connsiteY2" fmla="*/ 1857734 h 4703430"/>
              <a:gd name="connsiteX3" fmla="*/ 9623388 w 9657603"/>
              <a:gd name="connsiteY3" fmla="*/ 4161358 h 4703430"/>
              <a:gd name="connsiteX4" fmla="*/ 9112010 w 9657603"/>
              <a:gd name="connsiteY4" fmla="*/ 4182507 h 4703430"/>
              <a:gd name="connsiteX5" fmla="*/ 8329872 w 9657603"/>
              <a:gd name="connsiteY5" fmla="*/ 4204128 h 4703430"/>
              <a:gd name="connsiteX6" fmla="*/ 7986614 w 9657603"/>
              <a:gd name="connsiteY6" fmla="*/ 4209361 h 4703430"/>
              <a:gd name="connsiteX7" fmla="*/ 7212456 w 9657603"/>
              <a:gd name="connsiteY7" fmla="*/ 4702993 h 4703430"/>
              <a:gd name="connsiteX8" fmla="*/ 7281267 w 9657603"/>
              <a:gd name="connsiteY8" fmla="*/ 4225802 h 4703430"/>
              <a:gd name="connsiteX9" fmla="*/ 7125186 w 9657603"/>
              <a:gd name="connsiteY9" fmla="*/ 4213739 h 4703430"/>
              <a:gd name="connsiteX10" fmla="*/ 5897189 w 9657603"/>
              <a:gd name="connsiteY10" fmla="*/ 4246430 h 4703430"/>
              <a:gd name="connsiteX11" fmla="*/ 128419 w 9657603"/>
              <a:gd name="connsiteY11" fmla="*/ 4249291 h 4703430"/>
              <a:gd name="connsiteX12" fmla="*/ 1210 w 9657603"/>
              <a:gd name="connsiteY12" fmla="*/ 2523144 h 4703430"/>
              <a:gd name="connsiteX13" fmla="*/ 107383 w 9657603"/>
              <a:gd name="connsiteY13" fmla="*/ 46100 h 4703430"/>
              <a:gd name="connsiteX14" fmla="*/ 6289632 w 9657603"/>
              <a:gd name="connsiteY14" fmla="*/ 53202 h 4703430"/>
              <a:gd name="connsiteX15" fmla="*/ 8891802 w 9657603"/>
              <a:gd name="connsiteY15" fmla="*/ 13360 h 4703430"/>
              <a:gd name="connsiteX16" fmla="*/ 9394607 w 9657603"/>
              <a:gd name="connsiteY16" fmla="*/ 3457 h 4703430"/>
              <a:gd name="connsiteX0" fmla="*/ 9394607 w 9657603"/>
              <a:gd name="connsiteY0" fmla="*/ 3457 h 4703432"/>
              <a:gd name="connsiteX1" fmla="*/ 9623018 w 9657603"/>
              <a:gd name="connsiteY1" fmla="*/ 99832 h 4703432"/>
              <a:gd name="connsiteX2" fmla="*/ 9630862 w 9657603"/>
              <a:gd name="connsiteY2" fmla="*/ 1857734 h 4703432"/>
              <a:gd name="connsiteX3" fmla="*/ 9623388 w 9657603"/>
              <a:gd name="connsiteY3" fmla="*/ 4161358 h 4703432"/>
              <a:gd name="connsiteX4" fmla="*/ 9112010 w 9657603"/>
              <a:gd name="connsiteY4" fmla="*/ 4182507 h 4703432"/>
              <a:gd name="connsiteX5" fmla="*/ 8329872 w 9657603"/>
              <a:gd name="connsiteY5" fmla="*/ 4204128 h 4703432"/>
              <a:gd name="connsiteX6" fmla="*/ 8017916 w 9657603"/>
              <a:gd name="connsiteY6" fmla="*/ 4201019 h 4703432"/>
              <a:gd name="connsiteX7" fmla="*/ 7212456 w 9657603"/>
              <a:gd name="connsiteY7" fmla="*/ 4702993 h 4703432"/>
              <a:gd name="connsiteX8" fmla="*/ 7281267 w 9657603"/>
              <a:gd name="connsiteY8" fmla="*/ 4225802 h 4703432"/>
              <a:gd name="connsiteX9" fmla="*/ 7125186 w 9657603"/>
              <a:gd name="connsiteY9" fmla="*/ 4213739 h 4703432"/>
              <a:gd name="connsiteX10" fmla="*/ 5897189 w 9657603"/>
              <a:gd name="connsiteY10" fmla="*/ 4246430 h 4703432"/>
              <a:gd name="connsiteX11" fmla="*/ 128419 w 9657603"/>
              <a:gd name="connsiteY11" fmla="*/ 4249291 h 4703432"/>
              <a:gd name="connsiteX12" fmla="*/ 1210 w 9657603"/>
              <a:gd name="connsiteY12" fmla="*/ 2523144 h 4703432"/>
              <a:gd name="connsiteX13" fmla="*/ 107383 w 9657603"/>
              <a:gd name="connsiteY13" fmla="*/ 46100 h 4703432"/>
              <a:gd name="connsiteX14" fmla="*/ 6289632 w 9657603"/>
              <a:gd name="connsiteY14" fmla="*/ 53202 h 4703432"/>
              <a:gd name="connsiteX15" fmla="*/ 8891802 w 9657603"/>
              <a:gd name="connsiteY15" fmla="*/ 13360 h 4703432"/>
              <a:gd name="connsiteX16" fmla="*/ 9394607 w 9657603"/>
              <a:gd name="connsiteY16" fmla="*/ 3457 h 4703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657603" h="4703432">
                <a:moveTo>
                  <a:pt x="9394607" y="3457"/>
                </a:moveTo>
                <a:cubicBezTo>
                  <a:pt x="9516476" y="17869"/>
                  <a:pt x="9603828" y="67"/>
                  <a:pt x="9623018" y="99832"/>
                </a:cubicBezTo>
                <a:cubicBezTo>
                  <a:pt x="9663463" y="310097"/>
                  <a:pt x="9671420" y="1060231"/>
                  <a:pt x="9630862" y="1857734"/>
                </a:cubicBezTo>
                <a:cubicBezTo>
                  <a:pt x="9672809" y="2754011"/>
                  <a:pt x="9655629" y="4009774"/>
                  <a:pt x="9623388" y="4161358"/>
                </a:cubicBezTo>
                <a:cubicBezTo>
                  <a:pt x="9354727" y="4212000"/>
                  <a:pt x="9327596" y="4175379"/>
                  <a:pt x="9112010" y="4182507"/>
                </a:cubicBezTo>
                <a:lnTo>
                  <a:pt x="8329872" y="4204128"/>
                </a:lnTo>
                <a:lnTo>
                  <a:pt x="8017916" y="4201019"/>
                </a:lnTo>
                <a:cubicBezTo>
                  <a:pt x="7933360" y="4208221"/>
                  <a:pt x="7867092" y="4463041"/>
                  <a:pt x="7212456" y="4702993"/>
                </a:cubicBezTo>
                <a:cubicBezTo>
                  <a:pt x="7188016" y="4718116"/>
                  <a:pt x="7307839" y="4337988"/>
                  <a:pt x="7281267" y="4225802"/>
                </a:cubicBezTo>
                <a:lnTo>
                  <a:pt x="7125186" y="4213739"/>
                </a:lnTo>
                <a:lnTo>
                  <a:pt x="5897189" y="4246430"/>
                </a:lnTo>
                <a:cubicBezTo>
                  <a:pt x="4543098" y="4269265"/>
                  <a:pt x="1951362" y="4294817"/>
                  <a:pt x="128419" y="4249291"/>
                </a:cubicBezTo>
                <a:cubicBezTo>
                  <a:pt x="-43135" y="4269633"/>
                  <a:pt x="14750" y="4077770"/>
                  <a:pt x="1210" y="2523144"/>
                </a:cubicBezTo>
                <a:cubicBezTo>
                  <a:pt x="-13293" y="1882751"/>
                  <a:pt x="107383" y="46100"/>
                  <a:pt x="107383" y="46100"/>
                </a:cubicBezTo>
                <a:cubicBezTo>
                  <a:pt x="814502" y="-6826"/>
                  <a:pt x="4178255" y="71877"/>
                  <a:pt x="6289632" y="53202"/>
                </a:cubicBezTo>
                <a:lnTo>
                  <a:pt x="8891802" y="13360"/>
                </a:lnTo>
                <a:cubicBezTo>
                  <a:pt x="9059577" y="25101"/>
                  <a:pt x="9272738" y="-10955"/>
                  <a:pt x="9394607" y="3457"/>
                </a:cubicBezTo>
                <a:close/>
              </a:path>
            </a:pathLst>
          </a:cu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2BCE89E7-427E-40B5-97E7-9A460CA6E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676185" y="4020995"/>
            <a:ext cx="5898441" cy="2407359"/>
          </a:xfrm>
          <a:custGeom>
            <a:avLst/>
            <a:gdLst>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23535 w 9735159"/>
              <a:gd name="connsiteY7" fmla="*/ 4472133 h 4588804"/>
              <a:gd name="connsiteX8" fmla="*/ 7161476 w 9735159"/>
              <a:gd name="connsiteY8" fmla="*/ 4588200 h 4588804"/>
              <a:gd name="connsiteX9" fmla="*/ 7423142 w 9735159"/>
              <a:gd name="connsiteY9" fmla="*/ 4218401 h 4588804"/>
              <a:gd name="connsiteX10" fmla="*/ 7405213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23535 w 9735159"/>
              <a:gd name="connsiteY7" fmla="*/ 4472133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23535 w 9735159"/>
              <a:gd name="connsiteY7" fmla="*/ 4472133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23535 w 9735159"/>
              <a:gd name="connsiteY7" fmla="*/ 4472133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85624 w 9735159"/>
              <a:gd name="connsiteY7" fmla="*/ 4472133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85624 w 9735159"/>
              <a:gd name="connsiteY7" fmla="*/ 4466489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8804"/>
              <a:gd name="connsiteX1" fmla="*/ 9719033 w 9735159"/>
              <a:gd name="connsiteY1" fmla="*/ 122134 h 4588804"/>
              <a:gd name="connsiteX2" fmla="*/ 9675361 w 9735159"/>
              <a:gd name="connsiteY2" fmla="*/ 1854278 h 4588804"/>
              <a:gd name="connsiteX3" fmla="*/ 9667887 w 9735159"/>
              <a:gd name="connsiteY3" fmla="*/ 4129680 h 4588804"/>
              <a:gd name="connsiteX4" fmla="*/ 9156509 w 9735159"/>
              <a:gd name="connsiteY4" fmla="*/ 4179051 h 4588804"/>
              <a:gd name="connsiteX5" fmla="*/ 8374371 w 9735159"/>
              <a:gd name="connsiteY5" fmla="*/ 4200672 h 4588804"/>
              <a:gd name="connsiteX6" fmla="*/ 7989742 w 9735159"/>
              <a:gd name="connsiteY6" fmla="*/ 4205904 h 4588804"/>
              <a:gd name="connsiteX7" fmla="*/ 7685624 w 9735159"/>
              <a:gd name="connsiteY7" fmla="*/ 4466489 h 4588804"/>
              <a:gd name="connsiteX8" fmla="*/ 7161476 w 9735159"/>
              <a:gd name="connsiteY8" fmla="*/ 4588200 h 4588804"/>
              <a:gd name="connsiteX9" fmla="*/ 7423142 w 9735159"/>
              <a:gd name="connsiteY9" fmla="*/ 4218401 h 4588804"/>
              <a:gd name="connsiteX10" fmla="*/ 7322085 w 9735159"/>
              <a:gd name="connsiteY10" fmla="*/ 4198994 h 4588804"/>
              <a:gd name="connsiteX11" fmla="*/ 5976239 w 9735159"/>
              <a:gd name="connsiteY11" fmla="*/ 4198994 h 4588804"/>
              <a:gd name="connsiteX12" fmla="*/ 5703149 w 9735159"/>
              <a:gd name="connsiteY12" fmla="*/ 4203217 h 4588804"/>
              <a:gd name="connsiteX13" fmla="*/ 204518 w 9735159"/>
              <a:gd name="connsiteY13" fmla="*/ 4241988 h 4588804"/>
              <a:gd name="connsiteX14" fmla="*/ 45709 w 9735159"/>
              <a:gd name="connsiteY14" fmla="*/ 2519688 h 4588804"/>
              <a:gd name="connsiteX15" fmla="*/ 0 w 9735159"/>
              <a:gd name="connsiteY15" fmla="*/ 105770 h 4588804"/>
              <a:gd name="connsiteX16" fmla="*/ 6334131 w 9735159"/>
              <a:gd name="connsiteY16" fmla="*/ 49746 h 4588804"/>
              <a:gd name="connsiteX17" fmla="*/ 8936301 w 9735159"/>
              <a:gd name="connsiteY17" fmla="*/ 9904 h 4588804"/>
              <a:gd name="connsiteX18" fmla="*/ 9439106 w 9735159"/>
              <a:gd name="connsiteY18" fmla="*/ 1 h 4588804"/>
              <a:gd name="connsiteX0" fmla="*/ 9439106 w 9735159"/>
              <a:gd name="connsiteY0" fmla="*/ 1 h 4583171"/>
              <a:gd name="connsiteX1" fmla="*/ 9719033 w 9735159"/>
              <a:gd name="connsiteY1" fmla="*/ 122134 h 4583171"/>
              <a:gd name="connsiteX2" fmla="*/ 9675361 w 9735159"/>
              <a:gd name="connsiteY2" fmla="*/ 1854278 h 4583171"/>
              <a:gd name="connsiteX3" fmla="*/ 9667887 w 9735159"/>
              <a:gd name="connsiteY3" fmla="*/ 4129680 h 4583171"/>
              <a:gd name="connsiteX4" fmla="*/ 9156509 w 9735159"/>
              <a:gd name="connsiteY4" fmla="*/ 4179051 h 4583171"/>
              <a:gd name="connsiteX5" fmla="*/ 8374371 w 9735159"/>
              <a:gd name="connsiteY5" fmla="*/ 4200672 h 4583171"/>
              <a:gd name="connsiteX6" fmla="*/ 7989742 w 9735159"/>
              <a:gd name="connsiteY6" fmla="*/ 4205904 h 4583171"/>
              <a:gd name="connsiteX7" fmla="*/ 7685624 w 9735159"/>
              <a:gd name="connsiteY7" fmla="*/ 4466489 h 4583171"/>
              <a:gd name="connsiteX8" fmla="*/ 7189698 w 9735159"/>
              <a:gd name="connsiteY8" fmla="*/ 4582555 h 4583171"/>
              <a:gd name="connsiteX9" fmla="*/ 7423142 w 9735159"/>
              <a:gd name="connsiteY9" fmla="*/ 4218401 h 4583171"/>
              <a:gd name="connsiteX10" fmla="*/ 7322085 w 9735159"/>
              <a:gd name="connsiteY10" fmla="*/ 4198994 h 4583171"/>
              <a:gd name="connsiteX11" fmla="*/ 5976239 w 9735159"/>
              <a:gd name="connsiteY11" fmla="*/ 4198994 h 4583171"/>
              <a:gd name="connsiteX12" fmla="*/ 5703149 w 9735159"/>
              <a:gd name="connsiteY12" fmla="*/ 4203217 h 4583171"/>
              <a:gd name="connsiteX13" fmla="*/ 204518 w 9735159"/>
              <a:gd name="connsiteY13" fmla="*/ 4241988 h 4583171"/>
              <a:gd name="connsiteX14" fmla="*/ 45709 w 9735159"/>
              <a:gd name="connsiteY14" fmla="*/ 2519688 h 4583171"/>
              <a:gd name="connsiteX15" fmla="*/ 0 w 9735159"/>
              <a:gd name="connsiteY15" fmla="*/ 105770 h 4583171"/>
              <a:gd name="connsiteX16" fmla="*/ 6334131 w 9735159"/>
              <a:gd name="connsiteY16" fmla="*/ 49746 h 4583171"/>
              <a:gd name="connsiteX17" fmla="*/ 8936301 w 9735159"/>
              <a:gd name="connsiteY17" fmla="*/ 9904 h 4583171"/>
              <a:gd name="connsiteX18" fmla="*/ 9439106 w 9735159"/>
              <a:gd name="connsiteY18" fmla="*/ 1 h 4583171"/>
              <a:gd name="connsiteX0" fmla="*/ 9439106 w 9735159"/>
              <a:gd name="connsiteY0" fmla="*/ 1 h 4585292"/>
              <a:gd name="connsiteX1" fmla="*/ 9719033 w 9735159"/>
              <a:gd name="connsiteY1" fmla="*/ 122134 h 4585292"/>
              <a:gd name="connsiteX2" fmla="*/ 9675361 w 9735159"/>
              <a:gd name="connsiteY2" fmla="*/ 1854278 h 4585292"/>
              <a:gd name="connsiteX3" fmla="*/ 9667887 w 9735159"/>
              <a:gd name="connsiteY3" fmla="*/ 4129680 h 4585292"/>
              <a:gd name="connsiteX4" fmla="*/ 9156509 w 9735159"/>
              <a:gd name="connsiteY4" fmla="*/ 4179051 h 4585292"/>
              <a:gd name="connsiteX5" fmla="*/ 8374371 w 9735159"/>
              <a:gd name="connsiteY5" fmla="*/ 4200672 h 4585292"/>
              <a:gd name="connsiteX6" fmla="*/ 7989742 w 9735159"/>
              <a:gd name="connsiteY6" fmla="*/ 4205904 h 4585292"/>
              <a:gd name="connsiteX7" fmla="*/ 7685624 w 9735159"/>
              <a:gd name="connsiteY7" fmla="*/ 4466489 h 4585292"/>
              <a:gd name="connsiteX8" fmla="*/ 7189698 w 9735159"/>
              <a:gd name="connsiteY8" fmla="*/ 4582555 h 4585292"/>
              <a:gd name="connsiteX9" fmla="*/ 7423142 w 9735159"/>
              <a:gd name="connsiteY9" fmla="*/ 4218401 h 4585292"/>
              <a:gd name="connsiteX10" fmla="*/ 7322085 w 9735159"/>
              <a:gd name="connsiteY10" fmla="*/ 4198994 h 4585292"/>
              <a:gd name="connsiteX11" fmla="*/ 5976239 w 9735159"/>
              <a:gd name="connsiteY11" fmla="*/ 4198994 h 4585292"/>
              <a:gd name="connsiteX12" fmla="*/ 5703149 w 9735159"/>
              <a:gd name="connsiteY12" fmla="*/ 4203217 h 4585292"/>
              <a:gd name="connsiteX13" fmla="*/ 204518 w 9735159"/>
              <a:gd name="connsiteY13" fmla="*/ 4241988 h 4585292"/>
              <a:gd name="connsiteX14" fmla="*/ 45709 w 9735159"/>
              <a:gd name="connsiteY14" fmla="*/ 2519688 h 4585292"/>
              <a:gd name="connsiteX15" fmla="*/ 0 w 9735159"/>
              <a:gd name="connsiteY15" fmla="*/ 105770 h 4585292"/>
              <a:gd name="connsiteX16" fmla="*/ 6334131 w 9735159"/>
              <a:gd name="connsiteY16" fmla="*/ 49746 h 4585292"/>
              <a:gd name="connsiteX17" fmla="*/ 8936301 w 9735159"/>
              <a:gd name="connsiteY17" fmla="*/ 9904 h 4585292"/>
              <a:gd name="connsiteX18" fmla="*/ 9439106 w 9735159"/>
              <a:gd name="connsiteY18" fmla="*/ 1 h 4585292"/>
              <a:gd name="connsiteX0" fmla="*/ 9439106 w 9735159"/>
              <a:gd name="connsiteY0" fmla="*/ 1 h 4585292"/>
              <a:gd name="connsiteX1" fmla="*/ 9719033 w 9735159"/>
              <a:gd name="connsiteY1" fmla="*/ 122134 h 4585292"/>
              <a:gd name="connsiteX2" fmla="*/ 9675361 w 9735159"/>
              <a:gd name="connsiteY2" fmla="*/ 1854278 h 4585292"/>
              <a:gd name="connsiteX3" fmla="*/ 9667887 w 9735159"/>
              <a:gd name="connsiteY3" fmla="*/ 4129680 h 4585292"/>
              <a:gd name="connsiteX4" fmla="*/ 9156509 w 9735159"/>
              <a:gd name="connsiteY4" fmla="*/ 4179051 h 4585292"/>
              <a:gd name="connsiteX5" fmla="*/ 8374371 w 9735159"/>
              <a:gd name="connsiteY5" fmla="*/ 4200672 h 4585292"/>
              <a:gd name="connsiteX6" fmla="*/ 7989742 w 9735159"/>
              <a:gd name="connsiteY6" fmla="*/ 4205904 h 4585292"/>
              <a:gd name="connsiteX7" fmla="*/ 7685624 w 9735159"/>
              <a:gd name="connsiteY7" fmla="*/ 4466489 h 4585292"/>
              <a:gd name="connsiteX8" fmla="*/ 7189698 w 9735159"/>
              <a:gd name="connsiteY8" fmla="*/ 4582555 h 4585292"/>
              <a:gd name="connsiteX9" fmla="*/ 7406209 w 9735159"/>
              <a:gd name="connsiteY9" fmla="*/ 4195824 h 4585292"/>
              <a:gd name="connsiteX10" fmla="*/ 7322085 w 9735159"/>
              <a:gd name="connsiteY10" fmla="*/ 4198994 h 4585292"/>
              <a:gd name="connsiteX11" fmla="*/ 5976239 w 9735159"/>
              <a:gd name="connsiteY11" fmla="*/ 4198994 h 4585292"/>
              <a:gd name="connsiteX12" fmla="*/ 5703149 w 9735159"/>
              <a:gd name="connsiteY12" fmla="*/ 4203217 h 4585292"/>
              <a:gd name="connsiteX13" fmla="*/ 204518 w 9735159"/>
              <a:gd name="connsiteY13" fmla="*/ 4241988 h 4585292"/>
              <a:gd name="connsiteX14" fmla="*/ 45709 w 9735159"/>
              <a:gd name="connsiteY14" fmla="*/ 2519688 h 4585292"/>
              <a:gd name="connsiteX15" fmla="*/ 0 w 9735159"/>
              <a:gd name="connsiteY15" fmla="*/ 105770 h 4585292"/>
              <a:gd name="connsiteX16" fmla="*/ 6334131 w 9735159"/>
              <a:gd name="connsiteY16" fmla="*/ 49746 h 4585292"/>
              <a:gd name="connsiteX17" fmla="*/ 8936301 w 9735159"/>
              <a:gd name="connsiteY17" fmla="*/ 9904 h 4585292"/>
              <a:gd name="connsiteX18" fmla="*/ 9439106 w 9735159"/>
              <a:gd name="connsiteY18" fmla="*/ 1 h 4585292"/>
              <a:gd name="connsiteX0" fmla="*/ 9439106 w 9735159"/>
              <a:gd name="connsiteY0" fmla="*/ 1 h 4585292"/>
              <a:gd name="connsiteX1" fmla="*/ 9719033 w 9735159"/>
              <a:gd name="connsiteY1" fmla="*/ 122134 h 4585292"/>
              <a:gd name="connsiteX2" fmla="*/ 9675361 w 9735159"/>
              <a:gd name="connsiteY2" fmla="*/ 1854278 h 4585292"/>
              <a:gd name="connsiteX3" fmla="*/ 9667887 w 9735159"/>
              <a:gd name="connsiteY3" fmla="*/ 4129680 h 4585292"/>
              <a:gd name="connsiteX4" fmla="*/ 9156509 w 9735159"/>
              <a:gd name="connsiteY4" fmla="*/ 4179051 h 4585292"/>
              <a:gd name="connsiteX5" fmla="*/ 8374371 w 9735159"/>
              <a:gd name="connsiteY5" fmla="*/ 4200672 h 4585292"/>
              <a:gd name="connsiteX6" fmla="*/ 7989742 w 9735159"/>
              <a:gd name="connsiteY6" fmla="*/ 4205904 h 4585292"/>
              <a:gd name="connsiteX7" fmla="*/ 7685624 w 9735159"/>
              <a:gd name="connsiteY7" fmla="*/ 4466489 h 4585292"/>
              <a:gd name="connsiteX8" fmla="*/ 7189698 w 9735159"/>
              <a:gd name="connsiteY8" fmla="*/ 4582555 h 4585292"/>
              <a:gd name="connsiteX9" fmla="*/ 7406209 w 9735159"/>
              <a:gd name="connsiteY9" fmla="*/ 4195824 h 4585292"/>
              <a:gd name="connsiteX10" fmla="*/ 7322085 w 9735159"/>
              <a:gd name="connsiteY10" fmla="*/ 4198994 h 4585292"/>
              <a:gd name="connsiteX11" fmla="*/ 5703149 w 9735159"/>
              <a:gd name="connsiteY11" fmla="*/ 4203217 h 4585292"/>
              <a:gd name="connsiteX12" fmla="*/ 204518 w 9735159"/>
              <a:gd name="connsiteY12" fmla="*/ 4241988 h 4585292"/>
              <a:gd name="connsiteX13" fmla="*/ 45709 w 9735159"/>
              <a:gd name="connsiteY13" fmla="*/ 2519688 h 4585292"/>
              <a:gd name="connsiteX14" fmla="*/ 0 w 9735159"/>
              <a:gd name="connsiteY14" fmla="*/ 105770 h 4585292"/>
              <a:gd name="connsiteX15" fmla="*/ 6334131 w 9735159"/>
              <a:gd name="connsiteY15" fmla="*/ 49746 h 4585292"/>
              <a:gd name="connsiteX16" fmla="*/ 8936301 w 9735159"/>
              <a:gd name="connsiteY16" fmla="*/ 9904 h 4585292"/>
              <a:gd name="connsiteX17" fmla="*/ 9439106 w 9735159"/>
              <a:gd name="connsiteY17" fmla="*/ 1 h 4585292"/>
              <a:gd name="connsiteX0" fmla="*/ 9439106 w 9735159"/>
              <a:gd name="connsiteY0" fmla="*/ 1 h 4585292"/>
              <a:gd name="connsiteX1" fmla="*/ 9719033 w 9735159"/>
              <a:gd name="connsiteY1" fmla="*/ 122134 h 4585292"/>
              <a:gd name="connsiteX2" fmla="*/ 9675361 w 9735159"/>
              <a:gd name="connsiteY2" fmla="*/ 1854278 h 4585292"/>
              <a:gd name="connsiteX3" fmla="*/ 9667887 w 9735159"/>
              <a:gd name="connsiteY3" fmla="*/ 4129680 h 4585292"/>
              <a:gd name="connsiteX4" fmla="*/ 9156509 w 9735159"/>
              <a:gd name="connsiteY4" fmla="*/ 4179051 h 4585292"/>
              <a:gd name="connsiteX5" fmla="*/ 8374371 w 9735159"/>
              <a:gd name="connsiteY5" fmla="*/ 4200672 h 4585292"/>
              <a:gd name="connsiteX6" fmla="*/ 7989742 w 9735159"/>
              <a:gd name="connsiteY6" fmla="*/ 4205904 h 4585292"/>
              <a:gd name="connsiteX7" fmla="*/ 7685624 w 9735159"/>
              <a:gd name="connsiteY7" fmla="*/ 4466489 h 4585292"/>
              <a:gd name="connsiteX8" fmla="*/ 7189698 w 9735159"/>
              <a:gd name="connsiteY8" fmla="*/ 4582555 h 4585292"/>
              <a:gd name="connsiteX9" fmla="*/ 7406209 w 9735159"/>
              <a:gd name="connsiteY9" fmla="*/ 4195824 h 4585292"/>
              <a:gd name="connsiteX10" fmla="*/ 7169685 w 9735159"/>
              <a:gd name="connsiteY10" fmla="*/ 4210283 h 4585292"/>
              <a:gd name="connsiteX11" fmla="*/ 5703149 w 9735159"/>
              <a:gd name="connsiteY11" fmla="*/ 4203217 h 4585292"/>
              <a:gd name="connsiteX12" fmla="*/ 204518 w 9735159"/>
              <a:gd name="connsiteY12" fmla="*/ 4241988 h 4585292"/>
              <a:gd name="connsiteX13" fmla="*/ 45709 w 9735159"/>
              <a:gd name="connsiteY13" fmla="*/ 2519688 h 4585292"/>
              <a:gd name="connsiteX14" fmla="*/ 0 w 9735159"/>
              <a:gd name="connsiteY14" fmla="*/ 105770 h 4585292"/>
              <a:gd name="connsiteX15" fmla="*/ 6334131 w 9735159"/>
              <a:gd name="connsiteY15" fmla="*/ 49746 h 4585292"/>
              <a:gd name="connsiteX16" fmla="*/ 8936301 w 9735159"/>
              <a:gd name="connsiteY16" fmla="*/ 9904 h 4585292"/>
              <a:gd name="connsiteX17" fmla="*/ 9439106 w 9735159"/>
              <a:gd name="connsiteY17" fmla="*/ 1 h 4585292"/>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29680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685624 w 9735159"/>
              <a:gd name="connsiteY7" fmla="*/ 4466489 h 4583125"/>
              <a:gd name="connsiteX8" fmla="*/ 7189698 w 9735159"/>
              <a:gd name="connsiteY8" fmla="*/ 4582555 h 4583125"/>
              <a:gd name="connsiteX9" fmla="*/ 7406209 w 9735159"/>
              <a:gd name="connsiteY9" fmla="*/ 4195824 h 4583125"/>
              <a:gd name="connsiteX10" fmla="*/ 7169685 w 9735159"/>
              <a:gd name="connsiteY10" fmla="*/ 4210283 h 4583125"/>
              <a:gd name="connsiteX11" fmla="*/ 5703149 w 9735159"/>
              <a:gd name="connsiteY11" fmla="*/ 4203217 h 4583125"/>
              <a:gd name="connsiteX12" fmla="*/ 204518 w 9735159"/>
              <a:gd name="connsiteY12" fmla="*/ 4241988 h 4583125"/>
              <a:gd name="connsiteX13" fmla="*/ 45709 w 9735159"/>
              <a:gd name="connsiteY13" fmla="*/ 2519688 h 4583125"/>
              <a:gd name="connsiteX14" fmla="*/ 0 w 9735159"/>
              <a:gd name="connsiteY14" fmla="*/ 105770 h 4583125"/>
              <a:gd name="connsiteX15" fmla="*/ 6334131 w 9735159"/>
              <a:gd name="connsiteY15" fmla="*/ 49746 h 4583125"/>
              <a:gd name="connsiteX16" fmla="*/ 8936301 w 9735159"/>
              <a:gd name="connsiteY16" fmla="*/ 9904 h 4583125"/>
              <a:gd name="connsiteX17" fmla="*/ 9439106 w 9735159"/>
              <a:gd name="connsiteY17" fmla="*/ 1 h 4583125"/>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57902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685624 w 9735159"/>
              <a:gd name="connsiteY7" fmla="*/ 4466489 h 4583125"/>
              <a:gd name="connsiteX8" fmla="*/ 7189698 w 9735159"/>
              <a:gd name="connsiteY8" fmla="*/ 4582555 h 4583125"/>
              <a:gd name="connsiteX9" fmla="*/ 7406209 w 9735159"/>
              <a:gd name="connsiteY9" fmla="*/ 4195824 h 4583125"/>
              <a:gd name="connsiteX10" fmla="*/ 7169685 w 9735159"/>
              <a:gd name="connsiteY10" fmla="*/ 4210283 h 4583125"/>
              <a:gd name="connsiteX11" fmla="*/ 5703149 w 9735159"/>
              <a:gd name="connsiteY11" fmla="*/ 4203217 h 4583125"/>
              <a:gd name="connsiteX12" fmla="*/ 204518 w 9735159"/>
              <a:gd name="connsiteY12" fmla="*/ 4241988 h 4583125"/>
              <a:gd name="connsiteX13" fmla="*/ 45709 w 9735159"/>
              <a:gd name="connsiteY13" fmla="*/ 2519688 h 4583125"/>
              <a:gd name="connsiteX14" fmla="*/ 0 w 9735159"/>
              <a:gd name="connsiteY14" fmla="*/ 105770 h 4583125"/>
              <a:gd name="connsiteX15" fmla="*/ 6334131 w 9735159"/>
              <a:gd name="connsiteY15" fmla="*/ 49746 h 4583125"/>
              <a:gd name="connsiteX16" fmla="*/ 8936301 w 9735159"/>
              <a:gd name="connsiteY16" fmla="*/ 9904 h 4583125"/>
              <a:gd name="connsiteX17" fmla="*/ 9439106 w 9735159"/>
              <a:gd name="connsiteY17" fmla="*/ 1 h 4583125"/>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57902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189698 w 9735159"/>
              <a:gd name="connsiteY7" fmla="*/ 4582555 h 4583125"/>
              <a:gd name="connsiteX8" fmla="*/ 7406209 w 9735159"/>
              <a:gd name="connsiteY8" fmla="*/ 4195824 h 4583125"/>
              <a:gd name="connsiteX9" fmla="*/ 7169685 w 9735159"/>
              <a:gd name="connsiteY9" fmla="*/ 4210283 h 4583125"/>
              <a:gd name="connsiteX10" fmla="*/ 5703149 w 9735159"/>
              <a:gd name="connsiteY10" fmla="*/ 4203217 h 4583125"/>
              <a:gd name="connsiteX11" fmla="*/ 204518 w 9735159"/>
              <a:gd name="connsiteY11" fmla="*/ 4241988 h 4583125"/>
              <a:gd name="connsiteX12" fmla="*/ 45709 w 9735159"/>
              <a:gd name="connsiteY12" fmla="*/ 2519688 h 4583125"/>
              <a:gd name="connsiteX13" fmla="*/ 0 w 9735159"/>
              <a:gd name="connsiteY13" fmla="*/ 105770 h 4583125"/>
              <a:gd name="connsiteX14" fmla="*/ 6334131 w 9735159"/>
              <a:gd name="connsiteY14" fmla="*/ 49746 h 4583125"/>
              <a:gd name="connsiteX15" fmla="*/ 8936301 w 9735159"/>
              <a:gd name="connsiteY15" fmla="*/ 9904 h 4583125"/>
              <a:gd name="connsiteX16" fmla="*/ 9439106 w 9735159"/>
              <a:gd name="connsiteY16" fmla="*/ 1 h 4583125"/>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57902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189698 w 9735159"/>
              <a:gd name="connsiteY7" fmla="*/ 4582555 h 4583125"/>
              <a:gd name="connsiteX8" fmla="*/ 7406209 w 9735159"/>
              <a:gd name="connsiteY8" fmla="*/ 4195824 h 4583125"/>
              <a:gd name="connsiteX9" fmla="*/ 7169685 w 9735159"/>
              <a:gd name="connsiteY9" fmla="*/ 4210283 h 4583125"/>
              <a:gd name="connsiteX10" fmla="*/ 5703149 w 9735159"/>
              <a:gd name="connsiteY10" fmla="*/ 4203217 h 4583125"/>
              <a:gd name="connsiteX11" fmla="*/ 204518 w 9735159"/>
              <a:gd name="connsiteY11" fmla="*/ 4241988 h 4583125"/>
              <a:gd name="connsiteX12" fmla="*/ 45709 w 9735159"/>
              <a:gd name="connsiteY12" fmla="*/ 2519688 h 4583125"/>
              <a:gd name="connsiteX13" fmla="*/ 0 w 9735159"/>
              <a:gd name="connsiteY13" fmla="*/ 105770 h 4583125"/>
              <a:gd name="connsiteX14" fmla="*/ 6334131 w 9735159"/>
              <a:gd name="connsiteY14" fmla="*/ 49746 h 4583125"/>
              <a:gd name="connsiteX15" fmla="*/ 8936301 w 9735159"/>
              <a:gd name="connsiteY15" fmla="*/ 9904 h 4583125"/>
              <a:gd name="connsiteX16" fmla="*/ 9439106 w 9735159"/>
              <a:gd name="connsiteY16" fmla="*/ 1 h 4583125"/>
              <a:gd name="connsiteX0" fmla="*/ 9439106 w 9735159"/>
              <a:gd name="connsiteY0" fmla="*/ 1 h 4583125"/>
              <a:gd name="connsiteX1" fmla="*/ 9719033 w 9735159"/>
              <a:gd name="connsiteY1" fmla="*/ 122134 h 4583125"/>
              <a:gd name="connsiteX2" fmla="*/ 9675361 w 9735159"/>
              <a:gd name="connsiteY2" fmla="*/ 1854278 h 4583125"/>
              <a:gd name="connsiteX3" fmla="*/ 9667887 w 9735159"/>
              <a:gd name="connsiteY3" fmla="*/ 4157902 h 4583125"/>
              <a:gd name="connsiteX4" fmla="*/ 9156509 w 9735159"/>
              <a:gd name="connsiteY4" fmla="*/ 4179051 h 4583125"/>
              <a:gd name="connsiteX5" fmla="*/ 8374371 w 9735159"/>
              <a:gd name="connsiteY5" fmla="*/ 4200672 h 4583125"/>
              <a:gd name="connsiteX6" fmla="*/ 7989742 w 9735159"/>
              <a:gd name="connsiteY6" fmla="*/ 4205904 h 4583125"/>
              <a:gd name="connsiteX7" fmla="*/ 7189698 w 9735159"/>
              <a:gd name="connsiteY7" fmla="*/ 4582555 h 4583125"/>
              <a:gd name="connsiteX8" fmla="*/ 7406209 w 9735159"/>
              <a:gd name="connsiteY8" fmla="*/ 4195824 h 4583125"/>
              <a:gd name="connsiteX9" fmla="*/ 7169685 w 9735159"/>
              <a:gd name="connsiteY9" fmla="*/ 4210283 h 4583125"/>
              <a:gd name="connsiteX10" fmla="*/ 5703149 w 9735159"/>
              <a:gd name="connsiteY10" fmla="*/ 4203217 h 4583125"/>
              <a:gd name="connsiteX11" fmla="*/ 204518 w 9735159"/>
              <a:gd name="connsiteY11" fmla="*/ 4241988 h 4583125"/>
              <a:gd name="connsiteX12" fmla="*/ 45709 w 9735159"/>
              <a:gd name="connsiteY12" fmla="*/ 2519688 h 4583125"/>
              <a:gd name="connsiteX13" fmla="*/ 0 w 9735159"/>
              <a:gd name="connsiteY13" fmla="*/ 105770 h 4583125"/>
              <a:gd name="connsiteX14" fmla="*/ 6334131 w 9735159"/>
              <a:gd name="connsiteY14" fmla="*/ 49746 h 4583125"/>
              <a:gd name="connsiteX15" fmla="*/ 8936301 w 9735159"/>
              <a:gd name="connsiteY15" fmla="*/ 9904 h 4583125"/>
              <a:gd name="connsiteX16" fmla="*/ 9439106 w 9735159"/>
              <a:gd name="connsiteY16" fmla="*/ 1 h 4583125"/>
              <a:gd name="connsiteX0" fmla="*/ 9439106 w 9735159"/>
              <a:gd name="connsiteY0" fmla="*/ 1 h 4583178"/>
              <a:gd name="connsiteX1" fmla="*/ 9719033 w 9735159"/>
              <a:gd name="connsiteY1" fmla="*/ 122134 h 4583178"/>
              <a:gd name="connsiteX2" fmla="*/ 9675361 w 9735159"/>
              <a:gd name="connsiteY2" fmla="*/ 1854278 h 4583178"/>
              <a:gd name="connsiteX3" fmla="*/ 9667887 w 9735159"/>
              <a:gd name="connsiteY3" fmla="*/ 4157902 h 4583178"/>
              <a:gd name="connsiteX4" fmla="*/ 9156509 w 9735159"/>
              <a:gd name="connsiteY4" fmla="*/ 4179051 h 4583178"/>
              <a:gd name="connsiteX5" fmla="*/ 8374371 w 9735159"/>
              <a:gd name="connsiteY5" fmla="*/ 4200672 h 4583178"/>
              <a:gd name="connsiteX6" fmla="*/ 7989742 w 9735159"/>
              <a:gd name="connsiteY6" fmla="*/ 4205904 h 4583178"/>
              <a:gd name="connsiteX7" fmla="*/ 7189698 w 9735159"/>
              <a:gd name="connsiteY7" fmla="*/ 4582555 h 4583178"/>
              <a:gd name="connsiteX8" fmla="*/ 7389118 w 9735159"/>
              <a:gd name="connsiteY8" fmla="*/ 4221461 h 4583178"/>
              <a:gd name="connsiteX9" fmla="*/ 7169685 w 9735159"/>
              <a:gd name="connsiteY9" fmla="*/ 4210283 h 4583178"/>
              <a:gd name="connsiteX10" fmla="*/ 5703149 w 9735159"/>
              <a:gd name="connsiteY10" fmla="*/ 4203217 h 4583178"/>
              <a:gd name="connsiteX11" fmla="*/ 204518 w 9735159"/>
              <a:gd name="connsiteY11" fmla="*/ 4241988 h 4583178"/>
              <a:gd name="connsiteX12" fmla="*/ 45709 w 9735159"/>
              <a:gd name="connsiteY12" fmla="*/ 2519688 h 4583178"/>
              <a:gd name="connsiteX13" fmla="*/ 0 w 9735159"/>
              <a:gd name="connsiteY13" fmla="*/ 105770 h 4583178"/>
              <a:gd name="connsiteX14" fmla="*/ 6334131 w 9735159"/>
              <a:gd name="connsiteY14" fmla="*/ 49746 h 4583178"/>
              <a:gd name="connsiteX15" fmla="*/ 8936301 w 9735159"/>
              <a:gd name="connsiteY15" fmla="*/ 9904 h 4583178"/>
              <a:gd name="connsiteX16" fmla="*/ 9439106 w 9735159"/>
              <a:gd name="connsiteY16" fmla="*/ 1 h 4583178"/>
              <a:gd name="connsiteX0" fmla="*/ 9439106 w 9702102"/>
              <a:gd name="connsiteY0" fmla="*/ 3457 h 4586634"/>
              <a:gd name="connsiteX1" fmla="*/ 9667517 w 9702102"/>
              <a:gd name="connsiteY1" fmla="*/ 99832 h 4586634"/>
              <a:gd name="connsiteX2" fmla="*/ 9675361 w 9702102"/>
              <a:gd name="connsiteY2" fmla="*/ 1857734 h 4586634"/>
              <a:gd name="connsiteX3" fmla="*/ 9667887 w 9702102"/>
              <a:gd name="connsiteY3" fmla="*/ 4161358 h 4586634"/>
              <a:gd name="connsiteX4" fmla="*/ 9156509 w 9702102"/>
              <a:gd name="connsiteY4" fmla="*/ 4182507 h 4586634"/>
              <a:gd name="connsiteX5" fmla="*/ 8374371 w 9702102"/>
              <a:gd name="connsiteY5" fmla="*/ 4204128 h 4586634"/>
              <a:gd name="connsiteX6" fmla="*/ 7989742 w 9702102"/>
              <a:gd name="connsiteY6" fmla="*/ 4209360 h 4586634"/>
              <a:gd name="connsiteX7" fmla="*/ 7189698 w 9702102"/>
              <a:gd name="connsiteY7" fmla="*/ 4586011 h 4586634"/>
              <a:gd name="connsiteX8" fmla="*/ 7389118 w 9702102"/>
              <a:gd name="connsiteY8" fmla="*/ 4224917 h 4586634"/>
              <a:gd name="connsiteX9" fmla="*/ 7169685 w 9702102"/>
              <a:gd name="connsiteY9" fmla="*/ 4213739 h 4586634"/>
              <a:gd name="connsiteX10" fmla="*/ 5703149 w 9702102"/>
              <a:gd name="connsiteY10" fmla="*/ 4206673 h 4586634"/>
              <a:gd name="connsiteX11" fmla="*/ 204518 w 9702102"/>
              <a:gd name="connsiteY11" fmla="*/ 4245444 h 4586634"/>
              <a:gd name="connsiteX12" fmla="*/ 45709 w 9702102"/>
              <a:gd name="connsiteY12" fmla="*/ 2523144 h 4586634"/>
              <a:gd name="connsiteX13" fmla="*/ 0 w 9702102"/>
              <a:gd name="connsiteY13" fmla="*/ 109226 h 4586634"/>
              <a:gd name="connsiteX14" fmla="*/ 6334131 w 9702102"/>
              <a:gd name="connsiteY14" fmla="*/ 53202 h 4586634"/>
              <a:gd name="connsiteX15" fmla="*/ 8936301 w 9702102"/>
              <a:gd name="connsiteY15" fmla="*/ 13360 h 4586634"/>
              <a:gd name="connsiteX16" fmla="*/ 9439106 w 9702102"/>
              <a:gd name="connsiteY16" fmla="*/ 3457 h 4586634"/>
              <a:gd name="connsiteX0" fmla="*/ 9439106 w 9702102"/>
              <a:gd name="connsiteY0" fmla="*/ 3457 h 4586634"/>
              <a:gd name="connsiteX1" fmla="*/ 9667517 w 9702102"/>
              <a:gd name="connsiteY1" fmla="*/ 99832 h 4586634"/>
              <a:gd name="connsiteX2" fmla="*/ 9675361 w 9702102"/>
              <a:gd name="connsiteY2" fmla="*/ 1857734 h 4586634"/>
              <a:gd name="connsiteX3" fmla="*/ 9667887 w 9702102"/>
              <a:gd name="connsiteY3" fmla="*/ 4161358 h 4586634"/>
              <a:gd name="connsiteX4" fmla="*/ 9156509 w 9702102"/>
              <a:gd name="connsiteY4" fmla="*/ 4182507 h 4586634"/>
              <a:gd name="connsiteX5" fmla="*/ 8374371 w 9702102"/>
              <a:gd name="connsiteY5" fmla="*/ 4204128 h 4586634"/>
              <a:gd name="connsiteX6" fmla="*/ 7989742 w 9702102"/>
              <a:gd name="connsiteY6" fmla="*/ 4209360 h 4586634"/>
              <a:gd name="connsiteX7" fmla="*/ 7189698 w 9702102"/>
              <a:gd name="connsiteY7" fmla="*/ 4586011 h 4586634"/>
              <a:gd name="connsiteX8" fmla="*/ 7389118 w 9702102"/>
              <a:gd name="connsiteY8" fmla="*/ 4224917 h 4586634"/>
              <a:gd name="connsiteX9" fmla="*/ 7169685 w 9702102"/>
              <a:gd name="connsiteY9" fmla="*/ 4213739 h 4586634"/>
              <a:gd name="connsiteX10" fmla="*/ 5703149 w 9702102"/>
              <a:gd name="connsiteY10" fmla="*/ 4206673 h 4586634"/>
              <a:gd name="connsiteX11" fmla="*/ 191266 w 9702102"/>
              <a:gd name="connsiteY11" fmla="*/ 4298452 h 4586634"/>
              <a:gd name="connsiteX12" fmla="*/ 45709 w 9702102"/>
              <a:gd name="connsiteY12" fmla="*/ 2523144 h 4586634"/>
              <a:gd name="connsiteX13" fmla="*/ 0 w 9702102"/>
              <a:gd name="connsiteY13" fmla="*/ 109226 h 4586634"/>
              <a:gd name="connsiteX14" fmla="*/ 6334131 w 9702102"/>
              <a:gd name="connsiteY14" fmla="*/ 53202 h 4586634"/>
              <a:gd name="connsiteX15" fmla="*/ 8936301 w 9702102"/>
              <a:gd name="connsiteY15" fmla="*/ 13360 h 4586634"/>
              <a:gd name="connsiteX16" fmla="*/ 9439106 w 9702102"/>
              <a:gd name="connsiteY16" fmla="*/ 3457 h 4586634"/>
              <a:gd name="connsiteX0" fmla="*/ 9439106 w 9702102"/>
              <a:gd name="connsiteY0" fmla="*/ 3457 h 4586634"/>
              <a:gd name="connsiteX1" fmla="*/ 9667517 w 9702102"/>
              <a:gd name="connsiteY1" fmla="*/ 99832 h 4586634"/>
              <a:gd name="connsiteX2" fmla="*/ 9675361 w 9702102"/>
              <a:gd name="connsiteY2" fmla="*/ 1857734 h 4586634"/>
              <a:gd name="connsiteX3" fmla="*/ 9667887 w 9702102"/>
              <a:gd name="connsiteY3" fmla="*/ 4161358 h 4586634"/>
              <a:gd name="connsiteX4" fmla="*/ 9156509 w 9702102"/>
              <a:gd name="connsiteY4" fmla="*/ 4182507 h 4586634"/>
              <a:gd name="connsiteX5" fmla="*/ 8374371 w 9702102"/>
              <a:gd name="connsiteY5" fmla="*/ 4204128 h 4586634"/>
              <a:gd name="connsiteX6" fmla="*/ 7989742 w 9702102"/>
              <a:gd name="connsiteY6" fmla="*/ 4209360 h 4586634"/>
              <a:gd name="connsiteX7" fmla="*/ 7189698 w 9702102"/>
              <a:gd name="connsiteY7" fmla="*/ 4586011 h 4586634"/>
              <a:gd name="connsiteX8" fmla="*/ 7389118 w 9702102"/>
              <a:gd name="connsiteY8" fmla="*/ 4224917 h 4586634"/>
              <a:gd name="connsiteX9" fmla="*/ 7169685 w 9702102"/>
              <a:gd name="connsiteY9" fmla="*/ 4213739 h 4586634"/>
              <a:gd name="connsiteX10" fmla="*/ 5941688 w 9702102"/>
              <a:gd name="connsiteY10" fmla="*/ 4246430 h 4586634"/>
              <a:gd name="connsiteX11" fmla="*/ 191266 w 9702102"/>
              <a:gd name="connsiteY11" fmla="*/ 4298452 h 4586634"/>
              <a:gd name="connsiteX12" fmla="*/ 45709 w 9702102"/>
              <a:gd name="connsiteY12" fmla="*/ 2523144 h 4586634"/>
              <a:gd name="connsiteX13" fmla="*/ 0 w 9702102"/>
              <a:gd name="connsiteY13" fmla="*/ 109226 h 4586634"/>
              <a:gd name="connsiteX14" fmla="*/ 6334131 w 9702102"/>
              <a:gd name="connsiteY14" fmla="*/ 53202 h 4586634"/>
              <a:gd name="connsiteX15" fmla="*/ 8936301 w 9702102"/>
              <a:gd name="connsiteY15" fmla="*/ 13360 h 4586634"/>
              <a:gd name="connsiteX16" fmla="*/ 9439106 w 9702102"/>
              <a:gd name="connsiteY16" fmla="*/ 3457 h 4586634"/>
              <a:gd name="connsiteX0" fmla="*/ 9452358 w 9715354"/>
              <a:gd name="connsiteY0" fmla="*/ 3457 h 4586634"/>
              <a:gd name="connsiteX1" fmla="*/ 9680769 w 9715354"/>
              <a:gd name="connsiteY1" fmla="*/ 99832 h 4586634"/>
              <a:gd name="connsiteX2" fmla="*/ 9688613 w 9715354"/>
              <a:gd name="connsiteY2" fmla="*/ 1857734 h 4586634"/>
              <a:gd name="connsiteX3" fmla="*/ 9681139 w 9715354"/>
              <a:gd name="connsiteY3" fmla="*/ 4161358 h 4586634"/>
              <a:gd name="connsiteX4" fmla="*/ 9169761 w 9715354"/>
              <a:gd name="connsiteY4" fmla="*/ 4182507 h 4586634"/>
              <a:gd name="connsiteX5" fmla="*/ 8387623 w 9715354"/>
              <a:gd name="connsiteY5" fmla="*/ 4204128 h 4586634"/>
              <a:gd name="connsiteX6" fmla="*/ 8002994 w 9715354"/>
              <a:gd name="connsiteY6" fmla="*/ 4209360 h 4586634"/>
              <a:gd name="connsiteX7" fmla="*/ 7202950 w 9715354"/>
              <a:gd name="connsiteY7" fmla="*/ 4586011 h 4586634"/>
              <a:gd name="connsiteX8" fmla="*/ 7402370 w 9715354"/>
              <a:gd name="connsiteY8" fmla="*/ 4224917 h 4586634"/>
              <a:gd name="connsiteX9" fmla="*/ 7182937 w 9715354"/>
              <a:gd name="connsiteY9" fmla="*/ 4213739 h 4586634"/>
              <a:gd name="connsiteX10" fmla="*/ 5954940 w 9715354"/>
              <a:gd name="connsiteY10" fmla="*/ 4246430 h 4586634"/>
              <a:gd name="connsiteX11" fmla="*/ 204518 w 9715354"/>
              <a:gd name="connsiteY11" fmla="*/ 4298452 h 4586634"/>
              <a:gd name="connsiteX12" fmla="*/ 58961 w 9715354"/>
              <a:gd name="connsiteY12" fmla="*/ 2523144 h 4586634"/>
              <a:gd name="connsiteX13" fmla="*/ 0 w 9715354"/>
              <a:gd name="connsiteY13" fmla="*/ 29712 h 4586634"/>
              <a:gd name="connsiteX14" fmla="*/ 6347383 w 9715354"/>
              <a:gd name="connsiteY14" fmla="*/ 53202 h 4586634"/>
              <a:gd name="connsiteX15" fmla="*/ 8949553 w 9715354"/>
              <a:gd name="connsiteY15" fmla="*/ 13360 h 4586634"/>
              <a:gd name="connsiteX16" fmla="*/ 9452358 w 9715354"/>
              <a:gd name="connsiteY16" fmla="*/ 3457 h 4586634"/>
              <a:gd name="connsiteX0" fmla="*/ 9452358 w 9715354"/>
              <a:gd name="connsiteY0" fmla="*/ 3457 h 4586593"/>
              <a:gd name="connsiteX1" fmla="*/ 9680769 w 9715354"/>
              <a:gd name="connsiteY1" fmla="*/ 99832 h 4586593"/>
              <a:gd name="connsiteX2" fmla="*/ 9688613 w 9715354"/>
              <a:gd name="connsiteY2" fmla="*/ 1857734 h 4586593"/>
              <a:gd name="connsiteX3" fmla="*/ 9681139 w 9715354"/>
              <a:gd name="connsiteY3" fmla="*/ 4161358 h 4586593"/>
              <a:gd name="connsiteX4" fmla="*/ 9169761 w 9715354"/>
              <a:gd name="connsiteY4" fmla="*/ 4182507 h 4586593"/>
              <a:gd name="connsiteX5" fmla="*/ 8387623 w 9715354"/>
              <a:gd name="connsiteY5" fmla="*/ 4204128 h 4586593"/>
              <a:gd name="connsiteX6" fmla="*/ 8002994 w 9715354"/>
              <a:gd name="connsiteY6" fmla="*/ 4209360 h 4586593"/>
              <a:gd name="connsiteX7" fmla="*/ 7202950 w 9715354"/>
              <a:gd name="connsiteY7" fmla="*/ 4586011 h 4586593"/>
              <a:gd name="connsiteX8" fmla="*/ 7373495 w 9715354"/>
              <a:gd name="connsiteY8" fmla="*/ 4205666 h 4586593"/>
              <a:gd name="connsiteX9" fmla="*/ 7182937 w 9715354"/>
              <a:gd name="connsiteY9" fmla="*/ 4213739 h 4586593"/>
              <a:gd name="connsiteX10" fmla="*/ 5954940 w 9715354"/>
              <a:gd name="connsiteY10" fmla="*/ 4246430 h 4586593"/>
              <a:gd name="connsiteX11" fmla="*/ 204518 w 9715354"/>
              <a:gd name="connsiteY11" fmla="*/ 4298452 h 4586593"/>
              <a:gd name="connsiteX12" fmla="*/ 58961 w 9715354"/>
              <a:gd name="connsiteY12" fmla="*/ 2523144 h 4586593"/>
              <a:gd name="connsiteX13" fmla="*/ 0 w 9715354"/>
              <a:gd name="connsiteY13" fmla="*/ 29712 h 4586593"/>
              <a:gd name="connsiteX14" fmla="*/ 6347383 w 9715354"/>
              <a:gd name="connsiteY14" fmla="*/ 53202 h 4586593"/>
              <a:gd name="connsiteX15" fmla="*/ 8949553 w 9715354"/>
              <a:gd name="connsiteY15" fmla="*/ 13360 h 4586593"/>
              <a:gd name="connsiteX16" fmla="*/ 9452358 w 9715354"/>
              <a:gd name="connsiteY16" fmla="*/ 3457 h 4586593"/>
              <a:gd name="connsiteX0" fmla="*/ 9452358 w 9715354"/>
              <a:gd name="connsiteY0" fmla="*/ 3457 h 4586593"/>
              <a:gd name="connsiteX1" fmla="*/ 9680769 w 9715354"/>
              <a:gd name="connsiteY1" fmla="*/ 99832 h 4586593"/>
              <a:gd name="connsiteX2" fmla="*/ 9688613 w 9715354"/>
              <a:gd name="connsiteY2" fmla="*/ 1857734 h 4586593"/>
              <a:gd name="connsiteX3" fmla="*/ 9681139 w 9715354"/>
              <a:gd name="connsiteY3" fmla="*/ 4161358 h 4586593"/>
              <a:gd name="connsiteX4" fmla="*/ 9169761 w 9715354"/>
              <a:gd name="connsiteY4" fmla="*/ 4182507 h 4586593"/>
              <a:gd name="connsiteX5" fmla="*/ 8387623 w 9715354"/>
              <a:gd name="connsiteY5" fmla="*/ 4204128 h 4586593"/>
              <a:gd name="connsiteX6" fmla="*/ 8002994 w 9715354"/>
              <a:gd name="connsiteY6" fmla="*/ 4209360 h 4586593"/>
              <a:gd name="connsiteX7" fmla="*/ 7202950 w 9715354"/>
              <a:gd name="connsiteY7" fmla="*/ 4586011 h 4586593"/>
              <a:gd name="connsiteX8" fmla="*/ 7373495 w 9715354"/>
              <a:gd name="connsiteY8" fmla="*/ 4205666 h 4586593"/>
              <a:gd name="connsiteX9" fmla="*/ 7182937 w 9715354"/>
              <a:gd name="connsiteY9" fmla="*/ 4213739 h 4586593"/>
              <a:gd name="connsiteX10" fmla="*/ 5954940 w 9715354"/>
              <a:gd name="connsiteY10" fmla="*/ 4246430 h 4586593"/>
              <a:gd name="connsiteX11" fmla="*/ 204518 w 9715354"/>
              <a:gd name="connsiteY11" fmla="*/ 4298452 h 4586593"/>
              <a:gd name="connsiteX12" fmla="*/ 58961 w 9715354"/>
              <a:gd name="connsiteY12" fmla="*/ 2523144 h 4586593"/>
              <a:gd name="connsiteX13" fmla="*/ 0 w 9715354"/>
              <a:gd name="connsiteY13" fmla="*/ 29712 h 4586593"/>
              <a:gd name="connsiteX14" fmla="*/ 6347383 w 9715354"/>
              <a:gd name="connsiteY14" fmla="*/ 53202 h 4586593"/>
              <a:gd name="connsiteX15" fmla="*/ 8949553 w 9715354"/>
              <a:gd name="connsiteY15" fmla="*/ 13360 h 4586593"/>
              <a:gd name="connsiteX16" fmla="*/ 9452358 w 9715354"/>
              <a:gd name="connsiteY16" fmla="*/ 3457 h 4586593"/>
              <a:gd name="connsiteX0" fmla="*/ 9452358 w 9715354"/>
              <a:gd name="connsiteY0" fmla="*/ 3457 h 4586593"/>
              <a:gd name="connsiteX1" fmla="*/ 9680769 w 9715354"/>
              <a:gd name="connsiteY1" fmla="*/ 99832 h 4586593"/>
              <a:gd name="connsiteX2" fmla="*/ 9688613 w 9715354"/>
              <a:gd name="connsiteY2" fmla="*/ 1857734 h 4586593"/>
              <a:gd name="connsiteX3" fmla="*/ 9681139 w 9715354"/>
              <a:gd name="connsiteY3" fmla="*/ 4161358 h 4586593"/>
              <a:gd name="connsiteX4" fmla="*/ 9169761 w 9715354"/>
              <a:gd name="connsiteY4" fmla="*/ 4182507 h 4586593"/>
              <a:gd name="connsiteX5" fmla="*/ 8387623 w 9715354"/>
              <a:gd name="connsiteY5" fmla="*/ 4204128 h 4586593"/>
              <a:gd name="connsiteX6" fmla="*/ 8002994 w 9715354"/>
              <a:gd name="connsiteY6" fmla="*/ 4209360 h 4586593"/>
              <a:gd name="connsiteX7" fmla="*/ 7202950 w 9715354"/>
              <a:gd name="connsiteY7" fmla="*/ 4586011 h 4586593"/>
              <a:gd name="connsiteX8" fmla="*/ 7373495 w 9715354"/>
              <a:gd name="connsiteY8" fmla="*/ 4205666 h 4586593"/>
              <a:gd name="connsiteX9" fmla="*/ 7182937 w 9715354"/>
              <a:gd name="connsiteY9" fmla="*/ 4213739 h 4586593"/>
              <a:gd name="connsiteX10" fmla="*/ 5954940 w 9715354"/>
              <a:gd name="connsiteY10" fmla="*/ 4246430 h 4586593"/>
              <a:gd name="connsiteX11" fmla="*/ 204518 w 9715354"/>
              <a:gd name="connsiteY11" fmla="*/ 4298452 h 4586593"/>
              <a:gd name="connsiteX12" fmla="*/ 58961 w 9715354"/>
              <a:gd name="connsiteY12" fmla="*/ 2523144 h 4586593"/>
              <a:gd name="connsiteX13" fmla="*/ 0 w 9715354"/>
              <a:gd name="connsiteY13" fmla="*/ 29712 h 4586593"/>
              <a:gd name="connsiteX14" fmla="*/ 6347383 w 9715354"/>
              <a:gd name="connsiteY14" fmla="*/ 53202 h 4586593"/>
              <a:gd name="connsiteX15" fmla="*/ 8949553 w 9715354"/>
              <a:gd name="connsiteY15" fmla="*/ 13360 h 4586593"/>
              <a:gd name="connsiteX16" fmla="*/ 9452358 w 9715354"/>
              <a:gd name="connsiteY16" fmla="*/ 3457 h 4586593"/>
              <a:gd name="connsiteX0" fmla="*/ 9452358 w 9715354"/>
              <a:gd name="connsiteY0" fmla="*/ 3457 h 4586593"/>
              <a:gd name="connsiteX1" fmla="*/ 9680769 w 9715354"/>
              <a:gd name="connsiteY1" fmla="*/ 99832 h 4586593"/>
              <a:gd name="connsiteX2" fmla="*/ 9688613 w 9715354"/>
              <a:gd name="connsiteY2" fmla="*/ 1857734 h 4586593"/>
              <a:gd name="connsiteX3" fmla="*/ 9681139 w 9715354"/>
              <a:gd name="connsiteY3" fmla="*/ 4161358 h 4586593"/>
              <a:gd name="connsiteX4" fmla="*/ 9169761 w 9715354"/>
              <a:gd name="connsiteY4" fmla="*/ 4182507 h 4586593"/>
              <a:gd name="connsiteX5" fmla="*/ 8387623 w 9715354"/>
              <a:gd name="connsiteY5" fmla="*/ 4204128 h 4586593"/>
              <a:gd name="connsiteX6" fmla="*/ 8002994 w 9715354"/>
              <a:gd name="connsiteY6" fmla="*/ 4209360 h 4586593"/>
              <a:gd name="connsiteX7" fmla="*/ 7202950 w 9715354"/>
              <a:gd name="connsiteY7" fmla="*/ 4586011 h 4586593"/>
              <a:gd name="connsiteX8" fmla="*/ 7373495 w 9715354"/>
              <a:gd name="connsiteY8" fmla="*/ 4205666 h 4586593"/>
              <a:gd name="connsiteX9" fmla="*/ 7182937 w 9715354"/>
              <a:gd name="connsiteY9" fmla="*/ 4213739 h 4586593"/>
              <a:gd name="connsiteX10" fmla="*/ 5954940 w 9715354"/>
              <a:gd name="connsiteY10" fmla="*/ 4246430 h 4586593"/>
              <a:gd name="connsiteX11" fmla="*/ 186170 w 9715354"/>
              <a:gd name="connsiteY11" fmla="*/ 4249291 h 4586593"/>
              <a:gd name="connsiteX12" fmla="*/ 58961 w 9715354"/>
              <a:gd name="connsiteY12" fmla="*/ 2523144 h 4586593"/>
              <a:gd name="connsiteX13" fmla="*/ 0 w 9715354"/>
              <a:gd name="connsiteY13" fmla="*/ 29712 h 4586593"/>
              <a:gd name="connsiteX14" fmla="*/ 6347383 w 9715354"/>
              <a:gd name="connsiteY14" fmla="*/ 53202 h 4586593"/>
              <a:gd name="connsiteX15" fmla="*/ 8949553 w 9715354"/>
              <a:gd name="connsiteY15" fmla="*/ 13360 h 4586593"/>
              <a:gd name="connsiteX16" fmla="*/ 9452358 w 9715354"/>
              <a:gd name="connsiteY16" fmla="*/ 3457 h 4586593"/>
              <a:gd name="connsiteX0" fmla="*/ 9394607 w 9657603"/>
              <a:gd name="connsiteY0" fmla="*/ 3457 h 4586593"/>
              <a:gd name="connsiteX1" fmla="*/ 9623018 w 9657603"/>
              <a:gd name="connsiteY1" fmla="*/ 99832 h 4586593"/>
              <a:gd name="connsiteX2" fmla="*/ 9630862 w 9657603"/>
              <a:gd name="connsiteY2" fmla="*/ 1857734 h 4586593"/>
              <a:gd name="connsiteX3" fmla="*/ 9623388 w 9657603"/>
              <a:gd name="connsiteY3" fmla="*/ 4161358 h 4586593"/>
              <a:gd name="connsiteX4" fmla="*/ 9112010 w 9657603"/>
              <a:gd name="connsiteY4" fmla="*/ 4182507 h 4586593"/>
              <a:gd name="connsiteX5" fmla="*/ 8329872 w 9657603"/>
              <a:gd name="connsiteY5" fmla="*/ 4204128 h 4586593"/>
              <a:gd name="connsiteX6" fmla="*/ 7945243 w 9657603"/>
              <a:gd name="connsiteY6" fmla="*/ 4209360 h 4586593"/>
              <a:gd name="connsiteX7" fmla="*/ 7145199 w 9657603"/>
              <a:gd name="connsiteY7" fmla="*/ 4586011 h 4586593"/>
              <a:gd name="connsiteX8" fmla="*/ 7315744 w 9657603"/>
              <a:gd name="connsiteY8" fmla="*/ 4205666 h 4586593"/>
              <a:gd name="connsiteX9" fmla="*/ 7125186 w 9657603"/>
              <a:gd name="connsiteY9" fmla="*/ 4213739 h 4586593"/>
              <a:gd name="connsiteX10" fmla="*/ 5897189 w 9657603"/>
              <a:gd name="connsiteY10" fmla="*/ 4246430 h 4586593"/>
              <a:gd name="connsiteX11" fmla="*/ 128419 w 9657603"/>
              <a:gd name="connsiteY11" fmla="*/ 4249291 h 4586593"/>
              <a:gd name="connsiteX12" fmla="*/ 1210 w 9657603"/>
              <a:gd name="connsiteY12" fmla="*/ 2523144 h 4586593"/>
              <a:gd name="connsiteX13" fmla="*/ 107383 w 9657603"/>
              <a:gd name="connsiteY13" fmla="*/ 46100 h 4586593"/>
              <a:gd name="connsiteX14" fmla="*/ 6289632 w 9657603"/>
              <a:gd name="connsiteY14" fmla="*/ 53202 h 4586593"/>
              <a:gd name="connsiteX15" fmla="*/ 8891802 w 9657603"/>
              <a:gd name="connsiteY15" fmla="*/ 13360 h 4586593"/>
              <a:gd name="connsiteX16" fmla="*/ 9394607 w 9657603"/>
              <a:gd name="connsiteY16" fmla="*/ 3457 h 4586593"/>
              <a:gd name="connsiteX0" fmla="*/ 9394607 w 9657603"/>
              <a:gd name="connsiteY0" fmla="*/ 3457 h 4586636"/>
              <a:gd name="connsiteX1" fmla="*/ 9623018 w 9657603"/>
              <a:gd name="connsiteY1" fmla="*/ 99832 h 4586636"/>
              <a:gd name="connsiteX2" fmla="*/ 9630862 w 9657603"/>
              <a:gd name="connsiteY2" fmla="*/ 1857734 h 4586636"/>
              <a:gd name="connsiteX3" fmla="*/ 9623388 w 9657603"/>
              <a:gd name="connsiteY3" fmla="*/ 4161358 h 4586636"/>
              <a:gd name="connsiteX4" fmla="*/ 9112010 w 9657603"/>
              <a:gd name="connsiteY4" fmla="*/ 4182507 h 4586636"/>
              <a:gd name="connsiteX5" fmla="*/ 8329872 w 9657603"/>
              <a:gd name="connsiteY5" fmla="*/ 4204128 h 4586636"/>
              <a:gd name="connsiteX6" fmla="*/ 7945243 w 9657603"/>
              <a:gd name="connsiteY6" fmla="*/ 4209360 h 4586636"/>
              <a:gd name="connsiteX7" fmla="*/ 7145199 w 9657603"/>
              <a:gd name="connsiteY7" fmla="*/ 4586011 h 4586636"/>
              <a:gd name="connsiteX8" fmla="*/ 7281267 w 9657603"/>
              <a:gd name="connsiteY8" fmla="*/ 4225802 h 4586636"/>
              <a:gd name="connsiteX9" fmla="*/ 7125186 w 9657603"/>
              <a:gd name="connsiteY9" fmla="*/ 4213739 h 4586636"/>
              <a:gd name="connsiteX10" fmla="*/ 5897189 w 9657603"/>
              <a:gd name="connsiteY10" fmla="*/ 4246430 h 4586636"/>
              <a:gd name="connsiteX11" fmla="*/ 128419 w 9657603"/>
              <a:gd name="connsiteY11" fmla="*/ 4249291 h 4586636"/>
              <a:gd name="connsiteX12" fmla="*/ 1210 w 9657603"/>
              <a:gd name="connsiteY12" fmla="*/ 2523144 h 4586636"/>
              <a:gd name="connsiteX13" fmla="*/ 107383 w 9657603"/>
              <a:gd name="connsiteY13" fmla="*/ 46100 h 4586636"/>
              <a:gd name="connsiteX14" fmla="*/ 6289632 w 9657603"/>
              <a:gd name="connsiteY14" fmla="*/ 53202 h 4586636"/>
              <a:gd name="connsiteX15" fmla="*/ 8891802 w 9657603"/>
              <a:gd name="connsiteY15" fmla="*/ 13360 h 4586636"/>
              <a:gd name="connsiteX16" fmla="*/ 9394607 w 9657603"/>
              <a:gd name="connsiteY16" fmla="*/ 3457 h 4586636"/>
              <a:gd name="connsiteX0" fmla="*/ 9394607 w 9657603"/>
              <a:gd name="connsiteY0" fmla="*/ 3457 h 4620127"/>
              <a:gd name="connsiteX1" fmla="*/ 9623018 w 9657603"/>
              <a:gd name="connsiteY1" fmla="*/ 99832 h 4620127"/>
              <a:gd name="connsiteX2" fmla="*/ 9630862 w 9657603"/>
              <a:gd name="connsiteY2" fmla="*/ 1857734 h 4620127"/>
              <a:gd name="connsiteX3" fmla="*/ 9623388 w 9657603"/>
              <a:gd name="connsiteY3" fmla="*/ 4161358 h 4620127"/>
              <a:gd name="connsiteX4" fmla="*/ 9112010 w 9657603"/>
              <a:gd name="connsiteY4" fmla="*/ 4182507 h 4620127"/>
              <a:gd name="connsiteX5" fmla="*/ 8329872 w 9657603"/>
              <a:gd name="connsiteY5" fmla="*/ 4204128 h 4620127"/>
              <a:gd name="connsiteX6" fmla="*/ 7945243 w 9657603"/>
              <a:gd name="connsiteY6" fmla="*/ 4209360 h 4620127"/>
              <a:gd name="connsiteX7" fmla="*/ 7110723 w 9657603"/>
              <a:gd name="connsiteY7" fmla="*/ 4619570 h 4620127"/>
              <a:gd name="connsiteX8" fmla="*/ 7281267 w 9657603"/>
              <a:gd name="connsiteY8" fmla="*/ 4225802 h 4620127"/>
              <a:gd name="connsiteX9" fmla="*/ 7125186 w 9657603"/>
              <a:gd name="connsiteY9" fmla="*/ 4213739 h 4620127"/>
              <a:gd name="connsiteX10" fmla="*/ 5897189 w 9657603"/>
              <a:gd name="connsiteY10" fmla="*/ 4246430 h 4620127"/>
              <a:gd name="connsiteX11" fmla="*/ 128419 w 9657603"/>
              <a:gd name="connsiteY11" fmla="*/ 4249291 h 4620127"/>
              <a:gd name="connsiteX12" fmla="*/ 1210 w 9657603"/>
              <a:gd name="connsiteY12" fmla="*/ 2523144 h 4620127"/>
              <a:gd name="connsiteX13" fmla="*/ 107383 w 9657603"/>
              <a:gd name="connsiteY13" fmla="*/ 46100 h 4620127"/>
              <a:gd name="connsiteX14" fmla="*/ 6289632 w 9657603"/>
              <a:gd name="connsiteY14" fmla="*/ 53202 h 4620127"/>
              <a:gd name="connsiteX15" fmla="*/ 8891802 w 9657603"/>
              <a:gd name="connsiteY15" fmla="*/ 13360 h 4620127"/>
              <a:gd name="connsiteX16" fmla="*/ 9394607 w 9657603"/>
              <a:gd name="connsiteY16" fmla="*/ 3457 h 4620127"/>
              <a:gd name="connsiteX0" fmla="*/ 9394607 w 9657603"/>
              <a:gd name="connsiteY0" fmla="*/ 3457 h 4620127"/>
              <a:gd name="connsiteX1" fmla="*/ 9623018 w 9657603"/>
              <a:gd name="connsiteY1" fmla="*/ 99832 h 4620127"/>
              <a:gd name="connsiteX2" fmla="*/ 9630862 w 9657603"/>
              <a:gd name="connsiteY2" fmla="*/ 1857734 h 4620127"/>
              <a:gd name="connsiteX3" fmla="*/ 9623388 w 9657603"/>
              <a:gd name="connsiteY3" fmla="*/ 4161358 h 4620127"/>
              <a:gd name="connsiteX4" fmla="*/ 9112010 w 9657603"/>
              <a:gd name="connsiteY4" fmla="*/ 4182507 h 4620127"/>
              <a:gd name="connsiteX5" fmla="*/ 8329872 w 9657603"/>
              <a:gd name="connsiteY5" fmla="*/ 4204128 h 4620127"/>
              <a:gd name="connsiteX6" fmla="*/ 7986614 w 9657603"/>
              <a:gd name="connsiteY6" fmla="*/ 4209361 h 4620127"/>
              <a:gd name="connsiteX7" fmla="*/ 7110723 w 9657603"/>
              <a:gd name="connsiteY7" fmla="*/ 4619570 h 4620127"/>
              <a:gd name="connsiteX8" fmla="*/ 7281267 w 9657603"/>
              <a:gd name="connsiteY8" fmla="*/ 4225802 h 4620127"/>
              <a:gd name="connsiteX9" fmla="*/ 7125186 w 9657603"/>
              <a:gd name="connsiteY9" fmla="*/ 4213739 h 4620127"/>
              <a:gd name="connsiteX10" fmla="*/ 5897189 w 9657603"/>
              <a:gd name="connsiteY10" fmla="*/ 4246430 h 4620127"/>
              <a:gd name="connsiteX11" fmla="*/ 128419 w 9657603"/>
              <a:gd name="connsiteY11" fmla="*/ 4249291 h 4620127"/>
              <a:gd name="connsiteX12" fmla="*/ 1210 w 9657603"/>
              <a:gd name="connsiteY12" fmla="*/ 2523144 h 4620127"/>
              <a:gd name="connsiteX13" fmla="*/ 107383 w 9657603"/>
              <a:gd name="connsiteY13" fmla="*/ 46100 h 4620127"/>
              <a:gd name="connsiteX14" fmla="*/ 6289632 w 9657603"/>
              <a:gd name="connsiteY14" fmla="*/ 53202 h 4620127"/>
              <a:gd name="connsiteX15" fmla="*/ 8891802 w 9657603"/>
              <a:gd name="connsiteY15" fmla="*/ 13360 h 4620127"/>
              <a:gd name="connsiteX16" fmla="*/ 9394607 w 9657603"/>
              <a:gd name="connsiteY16" fmla="*/ 3457 h 4620127"/>
              <a:gd name="connsiteX0" fmla="*/ 9394607 w 9657603"/>
              <a:gd name="connsiteY0" fmla="*/ 3457 h 4645112"/>
              <a:gd name="connsiteX1" fmla="*/ 9623018 w 9657603"/>
              <a:gd name="connsiteY1" fmla="*/ 99832 h 4645112"/>
              <a:gd name="connsiteX2" fmla="*/ 9630862 w 9657603"/>
              <a:gd name="connsiteY2" fmla="*/ 1857734 h 4645112"/>
              <a:gd name="connsiteX3" fmla="*/ 9623388 w 9657603"/>
              <a:gd name="connsiteY3" fmla="*/ 4161358 h 4645112"/>
              <a:gd name="connsiteX4" fmla="*/ 9112010 w 9657603"/>
              <a:gd name="connsiteY4" fmla="*/ 4182507 h 4645112"/>
              <a:gd name="connsiteX5" fmla="*/ 8329872 w 9657603"/>
              <a:gd name="connsiteY5" fmla="*/ 4204128 h 4645112"/>
              <a:gd name="connsiteX6" fmla="*/ 7986614 w 9657603"/>
              <a:gd name="connsiteY6" fmla="*/ 4209361 h 4645112"/>
              <a:gd name="connsiteX7" fmla="*/ 7220281 w 9657603"/>
              <a:gd name="connsiteY7" fmla="*/ 4644597 h 4645112"/>
              <a:gd name="connsiteX8" fmla="*/ 7281267 w 9657603"/>
              <a:gd name="connsiteY8" fmla="*/ 4225802 h 4645112"/>
              <a:gd name="connsiteX9" fmla="*/ 7125186 w 9657603"/>
              <a:gd name="connsiteY9" fmla="*/ 4213739 h 4645112"/>
              <a:gd name="connsiteX10" fmla="*/ 5897189 w 9657603"/>
              <a:gd name="connsiteY10" fmla="*/ 4246430 h 4645112"/>
              <a:gd name="connsiteX11" fmla="*/ 128419 w 9657603"/>
              <a:gd name="connsiteY11" fmla="*/ 4249291 h 4645112"/>
              <a:gd name="connsiteX12" fmla="*/ 1210 w 9657603"/>
              <a:gd name="connsiteY12" fmla="*/ 2523144 h 4645112"/>
              <a:gd name="connsiteX13" fmla="*/ 107383 w 9657603"/>
              <a:gd name="connsiteY13" fmla="*/ 46100 h 4645112"/>
              <a:gd name="connsiteX14" fmla="*/ 6289632 w 9657603"/>
              <a:gd name="connsiteY14" fmla="*/ 53202 h 4645112"/>
              <a:gd name="connsiteX15" fmla="*/ 8891802 w 9657603"/>
              <a:gd name="connsiteY15" fmla="*/ 13360 h 4645112"/>
              <a:gd name="connsiteX16" fmla="*/ 9394607 w 9657603"/>
              <a:gd name="connsiteY16" fmla="*/ 3457 h 4645112"/>
              <a:gd name="connsiteX0" fmla="*/ 9394607 w 9657603"/>
              <a:gd name="connsiteY0" fmla="*/ 3457 h 4645112"/>
              <a:gd name="connsiteX1" fmla="*/ 9623018 w 9657603"/>
              <a:gd name="connsiteY1" fmla="*/ 99832 h 4645112"/>
              <a:gd name="connsiteX2" fmla="*/ 9630862 w 9657603"/>
              <a:gd name="connsiteY2" fmla="*/ 1857734 h 4645112"/>
              <a:gd name="connsiteX3" fmla="*/ 9623388 w 9657603"/>
              <a:gd name="connsiteY3" fmla="*/ 4161358 h 4645112"/>
              <a:gd name="connsiteX4" fmla="*/ 9112010 w 9657603"/>
              <a:gd name="connsiteY4" fmla="*/ 4182507 h 4645112"/>
              <a:gd name="connsiteX5" fmla="*/ 8329872 w 9657603"/>
              <a:gd name="connsiteY5" fmla="*/ 4204128 h 4645112"/>
              <a:gd name="connsiteX6" fmla="*/ 7986614 w 9657603"/>
              <a:gd name="connsiteY6" fmla="*/ 4209361 h 4645112"/>
              <a:gd name="connsiteX7" fmla="*/ 7220281 w 9657603"/>
              <a:gd name="connsiteY7" fmla="*/ 4644597 h 4645112"/>
              <a:gd name="connsiteX8" fmla="*/ 7281267 w 9657603"/>
              <a:gd name="connsiteY8" fmla="*/ 4225802 h 4645112"/>
              <a:gd name="connsiteX9" fmla="*/ 7125186 w 9657603"/>
              <a:gd name="connsiteY9" fmla="*/ 4213739 h 4645112"/>
              <a:gd name="connsiteX10" fmla="*/ 5897189 w 9657603"/>
              <a:gd name="connsiteY10" fmla="*/ 4246430 h 4645112"/>
              <a:gd name="connsiteX11" fmla="*/ 128419 w 9657603"/>
              <a:gd name="connsiteY11" fmla="*/ 4249291 h 4645112"/>
              <a:gd name="connsiteX12" fmla="*/ 1210 w 9657603"/>
              <a:gd name="connsiteY12" fmla="*/ 2523144 h 4645112"/>
              <a:gd name="connsiteX13" fmla="*/ 107383 w 9657603"/>
              <a:gd name="connsiteY13" fmla="*/ 46100 h 4645112"/>
              <a:gd name="connsiteX14" fmla="*/ 6289632 w 9657603"/>
              <a:gd name="connsiteY14" fmla="*/ 53202 h 4645112"/>
              <a:gd name="connsiteX15" fmla="*/ 8891802 w 9657603"/>
              <a:gd name="connsiteY15" fmla="*/ 13360 h 4645112"/>
              <a:gd name="connsiteX16" fmla="*/ 9394607 w 9657603"/>
              <a:gd name="connsiteY16" fmla="*/ 3457 h 4645112"/>
              <a:gd name="connsiteX0" fmla="*/ 9394607 w 9657603"/>
              <a:gd name="connsiteY0" fmla="*/ 3457 h 4703432"/>
              <a:gd name="connsiteX1" fmla="*/ 9623018 w 9657603"/>
              <a:gd name="connsiteY1" fmla="*/ 99832 h 4703432"/>
              <a:gd name="connsiteX2" fmla="*/ 9630862 w 9657603"/>
              <a:gd name="connsiteY2" fmla="*/ 1857734 h 4703432"/>
              <a:gd name="connsiteX3" fmla="*/ 9623388 w 9657603"/>
              <a:gd name="connsiteY3" fmla="*/ 4161358 h 4703432"/>
              <a:gd name="connsiteX4" fmla="*/ 9112010 w 9657603"/>
              <a:gd name="connsiteY4" fmla="*/ 4182507 h 4703432"/>
              <a:gd name="connsiteX5" fmla="*/ 8329872 w 9657603"/>
              <a:gd name="connsiteY5" fmla="*/ 4204128 h 4703432"/>
              <a:gd name="connsiteX6" fmla="*/ 7986614 w 9657603"/>
              <a:gd name="connsiteY6" fmla="*/ 4209361 h 4703432"/>
              <a:gd name="connsiteX7" fmla="*/ 7212456 w 9657603"/>
              <a:gd name="connsiteY7" fmla="*/ 4702993 h 4703432"/>
              <a:gd name="connsiteX8" fmla="*/ 7281267 w 9657603"/>
              <a:gd name="connsiteY8" fmla="*/ 4225802 h 4703432"/>
              <a:gd name="connsiteX9" fmla="*/ 7125186 w 9657603"/>
              <a:gd name="connsiteY9" fmla="*/ 4213739 h 4703432"/>
              <a:gd name="connsiteX10" fmla="*/ 5897189 w 9657603"/>
              <a:gd name="connsiteY10" fmla="*/ 4246430 h 4703432"/>
              <a:gd name="connsiteX11" fmla="*/ 128419 w 9657603"/>
              <a:gd name="connsiteY11" fmla="*/ 4249291 h 4703432"/>
              <a:gd name="connsiteX12" fmla="*/ 1210 w 9657603"/>
              <a:gd name="connsiteY12" fmla="*/ 2523144 h 4703432"/>
              <a:gd name="connsiteX13" fmla="*/ 107383 w 9657603"/>
              <a:gd name="connsiteY13" fmla="*/ 46100 h 4703432"/>
              <a:gd name="connsiteX14" fmla="*/ 6289632 w 9657603"/>
              <a:gd name="connsiteY14" fmla="*/ 53202 h 4703432"/>
              <a:gd name="connsiteX15" fmla="*/ 8891802 w 9657603"/>
              <a:gd name="connsiteY15" fmla="*/ 13360 h 4703432"/>
              <a:gd name="connsiteX16" fmla="*/ 9394607 w 9657603"/>
              <a:gd name="connsiteY16" fmla="*/ 3457 h 4703432"/>
              <a:gd name="connsiteX0" fmla="*/ 9394607 w 9657603"/>
              <a:gd name="connsiteY0" fmla="*/ 3457 h 4703430"/>
              <a:gd name="connsiteX1" fmla="*/ 9623018 w 9657603"/>
              <a:gd name="connsiteY1" fmla="*/ 99832 h 4703430"/>
              <a:gd name="connsiteX2" fmla="*/ 9630862 w 9657603"/>
              <a:gd name="connsiteY2" fmla="*/ 1857734 h 4703430"/>
              <a:gd name="connsiteX3" fmla="*/ 9623388 w 9657603"/>
              <a:gd name="connsiteY3" fmla="*/ 4161358 h 4703430"/>
              <a:gd name="connsiteX4" fmla="*/ 9112010 w 9657603"/>
              <a:gd name="connsiteY4" fmla="*/ 4182507 h 4703430"/>
              <a:gd name="connsiteX5" fmla="*/ 8329872 w 9657603"/>
              <a:gd name="connsiteY5" fmla="*/ 4204128 h 4703430"/>
              <a:gd name="connsiteX6" fmla="*/ 7986614 w 9657603"/>
              <a:gd name="connsiteY6" fmla="*/ 4209361 h 4703430"/>
              <a:gd name="connsiteX7" fmla="*/ 7212456 w 9657603"/>
              <a:gd name="connsiteY7" fmla="*/ 4702993 h 4703430"/>
              <a:gd name="connsiteX8" fmla="*/ 7281267 w 9657603"/>
              <a:gd name="connsiteY8" fmla="*/ 4225802 h 4703430"/>
              <a:gd name="connsiteX9" fmla="*/ 7125186 w 9657603"/>
              <a:gd name="connsiteY9" fmla="*/ 4213739 h 4703430"/>
              <a:gd name="connsiteX10" fmla="*/ 5897189 w 9657603"/>
              <a:gd name="connsiteY10" fmla="*/ 4246430 h 4703430"/>
              <a:gd name="connsiteX11" fmla="*/ 128419 w 9657603"/>
              <a:gd name="connsiteY11" fmla="*/ 4249291 h 4703430"/>
              <a:gd name="connsiteX12" fmla="*/ 1210 w 9657603"/>
              <a:gd name="connsiteY12" fmla="*/ 2523144 h 4703430"/>
              <a:gd name="connsiteX13" fmla="*/ 107383 w 9657603"/>
              <a:gd name="connsiteY13" fmla="*/ 46100 h 4703430"/>
              <a:gd name="connsiteX14" fmla="*/ 6289632 w 9657603"/>
              <a:gd name="connsiteY14" fmla="*/ 53202 h 4703430"/>
              <a:gd name="connsiteX15" fmla="*/ 8891802 w 9657603"/>
              <a:gd name="connsiteY15" fmla="*/ 13360 h 4703430"/>
              <a:gd name="connsiteX16" fmla="*/ 9394607 w 9657603"/>
              <a:gd name="connsiteY16" fmla="*/ 3457 h 4703430"/>
              <a:gd name="connsiteX0" fmla="*/ 9394607 w 9657603"/>
              <a:gd name="connsiteY0" fmla="*/ 3457 h 4703432"/>
              <a:gd name="connsiteX1" fmla="*/ 9623018 w 9657603"/>
              <a:gd name="connsiteY1" fmla="*/ 99832 h 4703432"/>
              <a:gd name="connsiteX2" fmla="*/ 9630862 w 9657603"/>
              <a:gd name="connsiteY2" fmla="*/ 1857734 h 4703432"/>
              <a:gd name="connsiteX3" fmla="*/ 9623388 w 9657603"/>
              <a:gd name="connsiteY3" fmla="*/ 4161358 h 4703432"/>
              <a:gd name="connsiteX4" fmla="*/ 9112010 w 9657603"/>
              <a:gd name="connsiteY4" fmla="*/ 4182507 h 4703432"/>
              <a:gd name="connsiteX5" fmla="*/ 8329872 w 9657603"/>
              <a:gd name="connsiteY5" fmla="*/ 4204128 h 4703432"/>
              <a:gd name="connsiteX6" fmla="*/ 8017916 w 9657603"/>
              <a:gd name="connsiteY6" fmla="*/ 4201019 h 4703432"/>
              <a:gd name="connsiteX7" fmla="*/ 7212456 w 9657603"/>
              <a:gd name="connsiteY7" fmla="*/ 4702993 h 4703432"/>
              <a:gd name="connsiteX8" fmla="*/ 7281267 w 9657603"/>
              <a:gd name="connsiteY8" fmla="*/ 4225802 h 4703432"/>
              <a:gd name="connsiteX9" fmla="*/ 7125186 w 9657603"/>
              <a:gd name="connsiteY9" fmla="*/ 4213739 h 4703432"/>
              <a:gd name="connsiteX10" fmla="*/ 5897189 w 9657603"/>
              <a:gd name="connsiteY10" fmla="*/ 4246430 h 4703432"/>
              <a:gd name="connsiteX11" fmla="*/ 128419 w 9657603"/>
              <a:gd name="connsiteY11" fmla="*/ 4249291 h 4703432"/>
              <a:gd name="connsiteX12" fmla="*/ 1210 w 9657603"/>
              <a:gd name="connsiteY12" fmla="*/ 2523144 h 4703432"/>
              <a:gd name="connsiteX13" fmla="*/ 107383 w 9657603"/>
              <a:gd name="connsiteY13" fmla="*/ 46100 h 4703432"/>
              <a:gd name="connsiteX14" fmla="*/ 6289632 w 9657603"/>
              <a:gd name="connsiteY14" fmla="*/ 53202 h 4703432"/>
              <a:gd name="connsiteX15" fmla="*/ 8891802 w 9657603"/>
              <a:gd name="connsiteY15" fmla="*/ 13360 h 4703432"/>
              <a:gd name="connsiteX16" fmla="*/ 9394607 w 9657603"/>
              <a:gd name="connsiteY16" fmla="*/ 3457 h 4703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657603" h="4703432">
                <a:moveTo>
                  <a:pt x="9394607" y="3457"/>
                </a:moveTo>
                <a:cubicBezTo>
                  <a:pt x="9516476" y="17869"/>
                  <a:pt x="9603828" y="67"/>
                  <a:pt x="9623018" y="99832"/>
                </a:cubicBezTo>
                <a:cubicBezTo>
                  <a:pt x="9663463" y="310097"/>
                  <a:pt x="9671420" y="1060231"/>
                  <a:pt x="9630862" y="1857734"/>
                </a:cubicBezTo>
                <a:cubicBezTo>
                  <a:pt x="9672809" y="2754011"/>
                  <a:pt x="9655629" y="4009774"/>
                  <a:pt x="9623388" y="4161358"/>
                </a:cubicBezTo>
                <a:cubicBezTo>
                  <a:pt x="9354727" y="4212000"/>
                  <a:pt x="9327596" y="4175379"/>
                  <a:pt x="9112010" y="4182507"/>
                </a:cubicBezTo>
                <a:lnTo>
                  <a:pt x="8329872" y="4204128"/>
                </a:lnTo>
                <a:lnTo>
                  <a:pt x="8017916" y="4201019"/>
                </a:lnTo>
                <a:cubicBezTo>
                  <a:pt x="7933360" y="4208221"/>
                  <a:pt x="7867092" y="4463041"/>
                  <a:pt x="7212456" y="4702993"/>
                </a:cubicBezTo>
                <a:cubicBezTo>
                  <a:pt x="7188016" y="4718116"/>
                  <a:pt x="7307839" y="4337988"/>
                  <a:pt x="7281267" y="4225802"/>
                </a:cubicBezTo>
                <a:lnTo>
                  <a:pt x="7125186" y="4213739"/>
                </a:lnTo>
                <a:lnTo>
                  <a:pt x="5897189" y="4246430"/>
                </a:lnTo>
                <a:cubicBezTo>
                  <a:pt x="4543098" y="4269265"/>
                  <a:pt x="1951362" y="4294817"/>
                  <a:pt x="128419" y="4249291"/>
                </a:cubicBezTo>
                <a:cubicBezTo>
                  <a:pt x="-43135" y="4269633"/>
                  <a:pt x="14750" y="4077770"/>
                  <a:pt x="1210" y="2523144"/>
                </a:cubicBezTo>
                <a:cubicBezTo>
                  <a:pt x="-13293" y="1882751"/>
                  <a:pt x="107383" y="46100"/>
                  <a:pt x="107383" y="46100"/>
                </a:cubicBezTo>
                <a:cubicBezTo>
                  <a:pt x="814502" y="-6826"/>
                  <a:pt x="4178255" y="71877"/>
                  <a:pt x="6289632" y="53202"/>
                </a:cubicBezTo>
                <a:lnTo>
                  <a:pt x="8891802" y="13360"/>
                </a:lnTo>
                <a:cubicBezTo>
                  <a:pt x="9059577" y="25101"/>
                  <a:pt x="9272738" y="-10955"/>
                  <a:pt x="9394607" y="3457"/>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F980491-5067-4821-ACC5-586FC9A61852}"/>
              </a:ext>
            </a:extLst>
          </p:cNvPr>
          <p:cNvSpPr>
            <a:spLocks noGrp="1"/>
          </p:cNvSpPr>
          <p:nvPr>
            <p:ph type="ctrTitle"/>
          </p:nvPr>
        </p:nvSpPr>
        <p:spPr>
          <a:xfrm>
            <a:off x="6022181" y="4236656"/>
            <a:ext cx="5229226" cy="1099801"/>
          </a:xfrm>
        </p:spPr>
        <p:txBody>
          <a:bodyPr anchor="b">
            <a:normAutofit/>
          </a:bodyPr>
          <a:lstStyle/>
          <a:p>
            <a:r>
              <a:rPr lang="en-GB" dirty="0">
                <a:latin typeface="Tw Cen MT" panose="020B0602020104020603" pitchFamily="34" charset="0"/>
              </a:rPr>
              <a:t>Year 6</a:t>
            </a:r>
          </a:p>
        </p:txBody>
      </p:sp>
      <p:sp>
        <p:nvSpPr>
          <p:cNvPr id="3" name="Subtitle 2">
            <a:extLst>
              <a:ext uri="{FF2B5EF4-FFF2-40B4-BE49-F238E27FC236}">
                <a16:creationId xmlns:a16="http://schemas.microsoft.com/office/drawing/2014/main" id="{6E38E497-4A89-42DD-9FA0-595E39C9D527}"/>
              </a:ext>
            </a:extLst>
          </p:cNvPr>
          <p:cNvSpPr>
            <a:spLocks noGrp="1"/>
          </p:cNvSpPr>
          <p:nvPr>
            <p:ph type="subTitle" idx="1"/>
          </p:nvPr>
        </p:nvSpPr>
        <p:spPr>
          <a:xfrm>
            <a:off x="6022182" y="5359510"/>
            <a:ext cx="5229226" cy="644534"/>
          </a:xfrm>
        </p:spPr>
        <p:txBody>
          <a:bodyPr>
            <a:normAutofit fontScale="70000" lnSpcReduction="20000"/>
          </a:bodyPr>
          <a:lstStyle/>
          <a:p>
            <a:pPr algn="ctr"/>
            <a:r>
              <a:rPr lang="en-GB" dirty="0">
                <a:latin typeface="Tw Cen MT" panose="020B0602020104020603" pitchFamily="34" charset="0"/>
              </a:rPr>
              <a:t>Mrs Barnard, Miss Bertorelli &amp; Mrs Adams</a:t>
            </a:r>
          </a:p>
        </p:txBody>
      </p:sp>
    </p:spTree>
    <p:extLst>
      <p:ext uri="{BB962C8B-B14F-4D97-AF65-F5344CB8AC3E}">
        <p14:creationId xmlns:p14="http://schemas.microsoft.com/office/powerpoint/2010/main" val="10168796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52" name="Rectangle 70">
            <a:extLst>
              <a:ext uri="{FF2B5EF4-FFF2-40B4-BE49-F238E27FC236}">
                <a16:creationId xmlns:a16="http://schemas.microsoft.com/office/drawing/2014/main" id="{BD2A7128-270D-45DD-B0C7-24FF462228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3" name="Freeform: Shape 72">
            <a:extLst>
              <a:ext uri="{FF2B5EF4-FFF2-40B4-BE49-F238E27FC236}">
                <a16:creationId xmlns:a16="http://schemas.microsoft.com/office/drawing/2014/main" id="{61734980-3A14-4021-8D8C-42AC55C397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574"/>
            <a:ext cx="6364515" cy="6858000"/>
          </a:xfrm>
          <a:custGeom>
            <a:avLst/>
            <a:gdLst>
              <a:gd name="connsiteX0" fmla="*/ 7430701 w 7551955"/>
              <a:gd name="connsiteY0" fmla="*/ 6858000 h 6858000"/>
              <a:gd name="connsiteX1" fmla="*/ 0 w 7551955"/>
              <a:gd name="connsiteY1" fmla="*/ 6858000 h 6858000"/>
              <a:gd name="connsiteX2" fmla="*/ 0 w 7551955"/>
              <a:gd name="connsiteY2" fmla="*/ 0 h 6858000"/>
              <a:gd name="connsiteX3" fmla="*/ 7505795 w 7551955"/>
              <a:gd name="connsiteY3" fmla="*/ 0 h 6858000"/>
              <a:gd name="connsiteX4" fmla="*/ 7520785 w 7551955"/>
              <a:gd name="connsiteY4" fmla="*/ 379063 h 6858000"/>
              <a:gd name="connsiteX5" fmla="*/ 7433327 w 7551955"/>
              <a:gd name="connsiteY5" fmla="*/ 6803646 h 6858000"/>
              <a:gd name="connsiteX0" fmla="*/ 7430701 w 7520786"/>
              <a:gd name="connsiteY0" fmla="*/ 6858000 h 6858000"/>
              <a:gd name="connsiteX1" fmla="*/ 0 w 7520786"/>
              <a:gd name="connsiteY1" fmla="*/ 6858000 h 6858000"/>
              <a:gd name="connsiteX2" fmla="*/ 0 w 7520786"/>
              <a:gd name="connsiteY2" fmla="*/ 0 h 6858000"/>
              <a:gd name="connsiteX3" fmla="*/ 7505795 w 7520786"/>
              <a:gd name="connsiteY3" fmla="*/ 0 h 6858000"/>
              <a:gd name="connsiteX4" fmla="*/ 7520785 w 7520786"/>
              <a:gd name="connsiteY4" fmla="*/ 379063 h 6858000"/>
              <a:gd name="connsiteX5" fmla="*/ 7433327 w 7520786"/>
              <a:gd name="connsiteY5" fmla="*/ 6803646 h 6858000"/>
              <a:gd name="connsiteX6" fmla="*/ 7430701 w 7520786"/>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20786" h="6858000">
                <a:moveTo>
                  <a:pt x="7430701" y="6858000"/>
                </a:moveTo>
                <a:lnTo>
                  <a:pt x="0" y="6858000"/>
                </a:lnTo>
                <a:lnTo>
                  <a:pt x="0" y="0"/>
                </a:lnTo>
                <a:lnTo>
                  <a:pt x="7505795" y="0"/>
                </a:lnTo>
                <a:lnTo>
                  <a:pt x="7520785" y="379063"/>
                </a:lnTo>
                <a:cubicBezTo>
                  <a:pt x="7384101" y="2164699"/>
                  <a:pt x="7521128" y="5461844"/>
                  <a:pt x="7433327" y="6803646"/>
                </a:cubicBezTo>
                <a:lnTo>
                  <a:pt x="7430701" y="6858000"/>
                </a:lnTo>
                <a:close/>
              </a:path>
            </a:pathLst>
          </a:custGeom>
          <a:solidFill>
            <a:srgbClr val="FFFFFF"/>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54" name="Freeform: Shape 74">
            <a:extLst>
              <a:ext uri="{FF2B5EF4-FFF2-40B4-BE49-F238E27FC236}">
                <a16:creationId xmlns:a16="http://schemas.microsoft.com/office/drawing/2014/main" id="{41D7BE2F-D450-4BB9-88A4-89117A39D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33803">
            <a:off x="6669115" y="667365"/>
            <a:ext cx="4710726" cy="2337444"/>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3222 w 1217951"/>
              <a:gd name="connsiteY0" fmla="*/ 893096 h 893096"/>
              <a:gd name="connsiteX1" fmla="*/ 815627 w 1217951"/>
              <a:gd name="connsiteY1" fmla="*/ 823182 h 893096"/>
              <a:gd name="connsiteX2" fmla="*/ 1174433 w 1217951"/>
              <a:gd name="connsiteY2" fmla="*/ 650399 h 893096"/>
              <a:gd name="connsiteX3" fmla="*/ 1173386 w 1217951"/>
              <a:gd name="connsiteY3" fmla="*/ 212820 h 893096"/>
              <a:gd name="connsiteX4" fmla="*/ 952921 w 1217951"/>
              <a:gd name="connsiteY4" fmla="*/ 42449 h 893096"/>
              <a:gd name="connsiteX5" fmla="*/ 454058 w 1217951"/>
              <a:gd name="connsiteY5" fmla="*/ 52514 h 893096"/>
              <a:gd name="connsiteX6" fmla="*/ 1906 w 1217951"/>
              <a:gd name="connsiteY6" fmla="*/ 615251 h 893096"/>
              <a:gd name="connsiteX7" fmla="*/ 540259 w 1217951"/>
              <a:gd name="connsiteY7" fmla="*/ 757269 h 893096"/>
              <a:gd name="connsiteX8" fmla="*/ 623222 w 1217951"/>
              <a:gd name="connsiteY8" fmla="*/ 893096 h 893096"/>
              <a:gd name="connsiteX0" fmla="*/ 623222 w 1220978"/>
              <a:gd name="connsiteY0" fmla="*/ 893096 h 893096"/>
              <a:gd name="connsiteX1" fmla="*/ 815627 w 1220978"/>
              <a:gd name="connsiteY1" fmla="*/ 823182 h 893096"/>
              <a:gd name="connsiteX2" fmla="*/ 1174433 w 1220978"/>
              <a:gd name="connsiteY2" fmla="*/ 650399 h 893096"/>
              <a:gd name="connsiteX3" fmla="*/ 1173386 w 1220978"/>
              <a:gd name="connsiteY3" fmla="*/ 212820 h 893096"/>
              <a:gd name="connsiteX4" fmla="*/ 952921 w 1220978"/>
              <a:gd name="connsiteY4" fmla="*/ 42449 h 893096"/>
              <a:gd name="connsiteX5" fmla="*/ 454058 w 1220978"/>
              <a:gd name="connsiteY5" fmla="*/ 52514 h 893096"/>
              <a:gd name="connsiteX6" fmla="*/ 1906 w 1220978"/>
              <a:gd name="connsiteY6" fmla="*/ 615251 h 893096"/>
              <a:gd name="connsiteX7" fmla="*/ 540259 w 1220978"/>
              <a:gd name="connsiteY7" fmla="*/ 757269 h 893096"/>
              <a:gd name="connsiteX8" fmla="*/ 623222 w 1220978"/>
              <a:gd name="connsiteY8" fmla="*/ 893096 h 893096"/>
              <a:gd name="connsiteX0" fmla="*/ 624315 w 1222071"/>
              <a:gd name="connsiteY0" fmla="*/ 871608 h 871608"/>
              <a:gd name="connsiteX1" fmla="*/ 816720 w 1222071"/>
              <a:gd name="connsiteY1" fmla="*/ 801694 h 871608"/>
              <a:gd name="connsiteX2" fmla="*/ 1175526 w 1222071"/>
              <a:gd name="connsiteY2" fmla="*/ 628911 h 871608"/>
              <a:gd name="connsiteX3" fmla="*/ 1174479 w 1222071"/>
              <a:gd name="connsiteY3" fmla="*/ 191332 h 871608"/>
              <a:gd name="connsiteX4" fmla="*/ 954014 w 1222071"/>
              <a:gd name="connsiteY4" fmla="*/ 20961 h 871608"/>
              <a:gd name="connsiteX5" fmla="*/ 455151 w 1222071"/>
              <a:gd name="connsiteY5" fmla="*/ 31026 h 871608"/>
              <a:gd name="connsiteX6" fmla="*/ 2999 w 1222071"/>
              <a:gd name="connsiteY6" fmla="*/ 593763 h 871608"/>
              <a:gd name="connsiteX7" fmla="*/ 541352 w 1222071"/>
              <a:gd name="connsiteY7" fmla="*/ 735781 h 871608"/>
              <a:gd name="connsiteX8" fmla="*/ 624315 w 1222071"/>
              <a:gd name="connsiteY8" fmla="*/ 871608 h 871608"/>
              <a:gd name="connsiteX0" fmla="*/ 624980 w 1222736"/>
              <a:gd name="connsiteY0" fmla="*/ 870777 h 870777"/>
              <a:gd name="connsiteX1" fmla="*/ 817385 w 1222736"/>
              <a:gd name="connsiteY1" fmla="*/ 800863 h 870777"/>
              <a:gd name="connsiteX2" fmla="*/ 1176191 w 1222736"/>
              <a:gd name="connsiteY2" fmla="*/ 628080 h 870777"/>
              <a:gd name="connsiteX3" fmla="*/ 1175144 w 1222736"/>
              <a:gd name="connsiteY3" fmla="*/ 190501 h 870777"/>
              <a:gd name="connsiteX4" fmla="*/ 954679 w 1222736"/>
              <a:gd name="connsiteY4" fmla="*/ 20130 h 870777"/>
              <a:gd name="connsiteX5" fmla="*/ 414382 w 1222736"/>
              <a:gd name="connsiteY5" fmla="*/ 31976 h 870777"/>
              <a:gd name="connsiteX6" fmla="*/ 3664 w 1222736"/>
              <a:gd name="connsiteY6" fmla="*/ 592932 h 870777"/>
              <a:gd name="connsiteX7" fmla="*/ 542017 w 1222736"/>
              <a:gd name="connsiteY7" fmla="*/ 734950 h 870777"/>
              <a:gd name="connsiteX8" fmla="*/ 624980 w 1222736"/>
              <a:gd name="connsiteY8" fmla="*/ 870777 h 870777"/>
              <a:gd name="connsiteX0" fmla="*/ 624943 w 1222699"/>
              <a:gd name="connsiteY0" fmla="*/ 884146 h 884146"/>
              <a:gd name="connsiteX1" fmla="*/ 817348 w 1222699"/>
              <a:gd name="connsiteY1" fmla="*/ 814232 h 884146"/>
              <a:gd name="connsiteX2" fmla="*/ 1176154 w 1222699"/>
              <a:gd name="connsiteY2" fmla="*/ 641449 h 884146"/>
              <a:gd name="connsiteX3" fmla="*/ 1175107 w 1222699"/>
              <a:gd name="connsiteY3" fmla="*/ 203870 h 884146"/>
              <a:gd name="connsiteX4" fmla="*/ 954642 w 1222699"/>
              <a:gd name="connsiteY4" fmla="*/ 33499 h 884146"/>
              <a:gd name="connsiteX5" fmla="*/ 414345 w 1222699"/>
              <a:gd name="connsiteY5" fmla="*/ 45345 h 884146"/>
              <a:gd name="connsiteX6" fmla="*/ 3627 w 1222699"/>
              <a:gd name="connsiteY6" fmla="*/ 606301 h 884146"/>
              <a:gd name="connsiteX7" fmla="*/ 541980 w 1222699"/>
              <a:gd name="connsiteY7" fmla="*/ 748319 h 884146"/>
              <a:gd name="connsiteX8" fmla="*/ 624943 w 1222699"/>
              <a:gd name="connsiteY8" fmla="*/ 884146 h 884146"/>
              <a:gd name="connsiteX0" fmla="*/ 623477 w 1218278"/>
              <a:gd name="connsiteY0" fmla="*/ 904314 h 904314"/>
              <a:gd name="connsiteX1" fmla="*/ 815882 w 1218278"/>
              <a:gd name="connsiteY1" fmla="*/ 834400 h 904314"/>
              <a:gd name="connsiteX2" fmla="*/ 1174688 w 1218278"/>
              <a:gd name="connsiteY2" fmla="*/ 661617 h 904314"/>
              <a:gd name="connsiteX3" fmla="*/ 1173641 w 1218278"/>
              <a:gd name="connsiteY3" fmla="*/ 224038 h 904314"/>
              <a:gd name="connsiteX4" fmla="*/ 951744 w 1218278"/>
              <a:gd name="connsiteY4" fmla="*/ 29185 h 904314"/>
              <a:gd name="connsiteX5" fmla="*/ 412879 w 1218278"/>
              <a:gd name="connsiteY5" fmla="*/ 65513 h 904314"/>
              <a:gd name="connsiteX6" fmla="*/ 2161 w 1218278"/>
              <a:gd name="connsiteY6" fmla="*/ 626469 h 904314"/>
              <a:gd name="connsiteX7" fmla="*/ 540514 w 1218278"/>
              <a:gd name="connsiteY7" fmla="*/ 768487 h 904314"/>
              <a:gd name="connsiteX8" fmla="*/ 623477 w 1218278"/>
              <a:gd name="connsiteY8" fmla="*/ 904314 h 904314"/>
              <a:gd name="connsiteX0" fmla="*/ 630807 w 1225608"/>
              <a:gd name="connsiteY0" fmla="*/ 904314 h 904314"/>
              <a:gd name="connsiteX1" fmla="*/ 823212 w 1225608"/>
              <a:gd name="connsiteY1" fmla="*/ 834400 h 904314"/>
              <a:gd name="connsiteX2" fmla="*/ 1182018 w 1225608"/>
              <a:gd name="connsiteY2" fmla="*/ 661617 h 904314"/>
              <a:gd name="connsiteX3" fmla="*/ 1180971 w 1225608"/>
              <a:gd name="connsiteY3" fmla="*/ 224038 h 904314"/>
              <a:gd name="connsiteX4" fmla="*/ 959074 w 1225608"/>
              <a:gd name="connsiteY4" fmla="*/ 29185 h 904314"/>
              <a:gd name="connsiteX5" fmla="*/ 420209 w 1225608"/>
              <a:gd name="connsiteY5" fmla="*/ 65513 h 904314"/>
              <a:gd name="connsiteX6" fmla="*/ 9491 w 1225608"/>
              <a:gd name="connsiteY6" fmla="*/ 626469 h 904314"/>
              <a:gd name="connsiteX7" fmla="*/ 547844 w 1225608"/>
              <a:gd name="connsiteY7" fmla="*/ 768487 h 904314"/>
              <a:gd name="connsiteX8" fmla="*/ 630807 w 1225608"/>
              <a:gd name="connsiteY8" fmla="*/ 904314 h 904314"/>
              <a:gd name="connsiteX0" fmla="*/ 631450 w 1226251"/>
              <a:gd name="connsiteY0" fmla="*/ 896948 h 896948"/>
              <a:gd name="connsiteX1" fmla="*/ 823855 w 1226251"/>
              <a:gd name="connsiteY1" fmla="*/ 827034 h 896948"/>
              <a:gd name="connsiteX2" fmla="*/ 1182661 w 1226251"/>
              <a:gd name="connsiteY2" fmla="*/ 654251 h 896948"/>
              <a:gd name="connsiteX3" fmla="*/ 1181614 w 1226251"/>
              <a:gd name="connsiteY3" fmla="*/ 216672 h 896948"/>
              <a:gd name="connsiteX4" fmla="*/ 959717 w 1226251"/>
              <a:gd name="connsiteY4" fmla="*/ 21819 h 896948"/>
              <a:gd name="connsiteX5" fmla="*/ 420852 w 1226251"/>
              <a:gd name="connsiteY5" fmla="*/ 58147 h 896948"/>
              <a:gd name="connsiteX6" fmla="*/ 10134 w 1226251"/>
              <a:gd name="connsiteY6" fmla="*/ 619103 h 896948"/>
              <a:gd name="connsiteX7" fmla="*/ 548487 w 1226251"/>
              <a:gd name="connsiteY7" fmla="*/ 761121 h 896948"/>
              <a:gd name="connsiteX8" fmla="*/ 631450 w 1226251"/>
              <a:gd name="connsiteY8" fmla="*/ 896948 h 896948"/>
              <a:gd name="connsiteX0" fmla="*/ 631450 w 1240153"/>
              <a:gd name="connsiteY0" fmla="*/ 896948 h 896948"/>
              <a:gd name="connsiteX1" fmla="*/ 823855 w 1240153"/>
              <a:gd name="connsiteY1" fmla="*/ 827034 h 896948"/>
              <a:gd name="connsiteX2" fmla="*/ 1182661 w 1240153"/>
              <a:gd name="connsiteY2" fmla="*/ 654251 h 896948"/>
              <a:gd name="connsiteX3" fmla="*/ 1217456 w 1240153"/>
              <a:gd name="connsiteY3" fmla="*/ 220742 h 896948"/>
              <a:gd name="connsiteX4" fmla="*/ 959717 w 1240153"/>
              <a:gd name="connsiteY4" fmla="*/ 21819 h 896948"/>
              <a:gd name="connsiteX5" fmla="*/ 420852 w 1240153"/>
              <a:gd name="connsiteY5" fmla="*/ 58147 h 896948"/>
              <a:gd name="connsiteX6" fmla="*/ 10134 w 1240153"/>
              <a:gd name="connsiteY6" fmla="*/ 619103 h 896948"/>
              <a:gd name="connsiteX7" fmla="*/ 548487 w 1240153"/>
              <a:gd name="connsiteY7" fmla="*/ 761121 h 896948"/>
              <a:gd name="connsiteX8" fmla="*/ 631450 w 1240153"/>
              <a:gd name="connsiteY8" fmla="*/ 896948 h 896948"/>
              <a:gd name="connsiteX0" fmla="*/ 631450 w 1262945"/>
              <a:gd name="connsiteY0" fmla="*/ 896948 h 896948"/>
              <a:gd name="connsiteX1" fmla="*/ 823855 w 1262945"/>
              <a:gd name="connsiteY1" fmla="*/ 827034 h 896948"/>
              <a:gd name="connsiteX2" fmla="*/ 1182661 w 1262945"/>
              <a:gd name="connsiteY2" fmla="*/ 654251 h 896948"/>
              <a:gd name="connsiteX3" fmla="*/ 1247134 w 1262945"/>
              <a:gd name="connsiteY3" fmla="*/ 220869 h 896948"/>
              <a:gd name="connsiteX4" fmla="*/ 959717 w 1262945"/>
              <a:gd name="connsiteY4" fmla="*/ 21819 h 896948"/>
              <a:gd name="connsiteX5" fmla="*/ 420852 w 1262945"/>
              <a:gd name="connsiteY5" fmla="*/ 58147 h 896948"/>
              <a:gd name="connsiteX6" fmla="*/ 10134 w 1262945"/>
              <a:gd name="connsiteY6" fmla="*/ 619103 h 896948"/>
              <a:gd name="connsiteX7" fmla="*/ 548487 w 1262945"/>
              <a:gd name="connsiteY7" fmla="*/ 761121 h 896948"/>
              <a:gd name="connsiteX8" fmla="*/ 631450 w 1262945"/>
              <a:gd name="connsiteY8" fmla="*/ 896948 h 896948"/>
              <a:gd name="connsiteX0" fmla="*/ 631450 w 1268586"/>
              <a:gd name="connsiteY0" fmla="*/ 896948 h 896948"/>
              <a:gd name="connsiteX1" fmla="*/ 823855 w 1268586"/>
              <a:gd name="connsiteY1" fmla="*/ 827034 h 896948"/>
              <a:gd name="connsiteX2" fmla="*/ 1200296 w 1268586"/>
              <a:gd name="connsiteY2" fmla="*/ 651389 h 896948"/>
              <a:gd name="connsiteX3" fmla="*/ 1247134 w 1268586"/>
              <a:gd name="connsiteY3" fmla="*/ 220869 h 896948"/>
              <a:gd name="connsiteX4" fmla="*/ 959717 w 1268586"/>
              <a:gd name="connsiteY4" fmla="*/ 21819 h 896948"/>
              <a:gd name="connsiteX5" fmla="*/ 420852 w 1268586"/>
              <a:gd name="connsiteY5" fmla="*/ 58147 h 896948"/>
              <a:gd name="connsiteX6" fmla="*/ 10134 w 1268586"/>
              <a:gd name="connsiteY6" fmla="*/ 619103 h 896948"/>
              <a:gd name="connsiteX7" fmla="*/ 548487 w 1268586"/>
              <a:gd name="connsiteY7" fmla="*/ 761121 h 896948"/>
              <a:gd name="connsiteX8" fmla="*/ 631450 w 1268586"/>
              <a:gd name="connsiteY8" fmla="*/ 896948 h 896948"/>
              <a:gd name="connsiteX0" fmla="*/ 631450 w 1268586"/>
              <a:gd name="connsiteY0" fmla="*/ 896948 h 896948"/>
              <a:gd name="connsiteX1" fmla="*/ 823855 w 1268586"/>
              <a:gd name="connsiteY1" fmla="*/ 827034 h 896948"/>
              <a:gd name="connsiteX2" fmla="*/ 1200296 w 1268586"/>
              <a:gd name="connsiteY2" fmla="*/ 651389 h 896948"/>
              <a:gd name="connsiteX3" fmla="*/ 1247134 w 1268586"/>
              <a:gd name="connsiteY3" fmla="*/ 220869 h 896948"/>
              <a:gd name="connsiteX4" fmla="*/ 959717 w 1268586"/>
              <a:gd name="connsiteY4" fmla="*/ 21819 h 896948"/>
              <a:gd name="connsiteX5" fmla="*/ 420852 w 1268586"/>
              <a:gd name="connsiteY5" fmla="*/ 58147 h 896948"/>
              <a:gd name="connsiteX6" fmla="*/ 10134 w 1268586"/>
              <a:gd name="connsiteY6" fmla="*/ 619103 h 896948"/>
              <a:gd name="connsiteX7" fmla="*/ 548487 w 1268586"/>
              <a:gd name="connsiteY7" fmla="*/ 761121 h 896948"/>
              <a:gd name="connsiteX8" fmla="*/ 631450 w 1268586"/>
              <a:gd name="connsiteY8" fmla="*/ 896948 h 896948"/>
              <a:gd name="connsiteX0" fmla="*/ 631450 w 1268586"/>
              <a:gd name="connsiteY0" fmla="*/ 896948 h 896948"/>
              <a:gd name="connsiteX1" fmla="*/ 823855 w 1268586"/>
              <a:gd name="connsiteY1" fmla="*/ 827034 h 896948"/>
              <a:gd name="connsiteX2" fmla="*/ 1200296 w 1268586"/>
              <a:gd name="connsiteY2" fmla="*/ 651389 h 896948"/>
              <a:gd name="connsiteX3" fmla="*/ 1247134 w 1268586"/>
              <a:gd name="connsiteY3" fmla="*/ 220869 h 896948"/>
              <a:gd name="connsiteX4" fmla="*/ 959717 w 1268586"/>
              <a:gd name="connsiteY4" fmla="*/ 21819 h 896948"/>
              <a:gd name="connsiteX5" fmla="*/ 420852 w 1268586"/>
              <a:gd name="connsiteY5" fmla="*/ 58147 h 896948"/>
              <a:gd name="connsiteX6" fmla="*/ 10134 w 1268586"/>
              <a:gd name="connsiteY6" fmla="*/ 619103 h 896948"/>
              <a:gd name="connsiteX7" fmla="*/ 543467 w 1268586"/>
              <a:gd name="connsiteY7" fmla="*/ 776764 h 896948"/>
              <a:gd name="connsiteX8" fmla="*/ 631450 w 1268586"/>
              <a:gd name="connsiteY8" fmla="*/ 896948 h 896948"/>
              <a:gd name="connsiteX0" fmla="*/ 613559 w 1250695"/>
              <a:gd name="connsiteY0" fmla="*/ 904135 h 904135"/>
              <a:gd name="connsiteX1" fmla="*/ 805964 w 1250695"/>
              <a:gd name="connsiteY1" fmla="*/ 834221 h 904135"/>
              <a:gd name="connsiteX2" fmla="*/ 1182405 w 1250695"/>
              <a:gd name="connsiteY2" fmla="*/ 658576 h 904135"/>
              <a:gd name="connsiteX3" fmla="*/ 1229243 w 1250695"/>
              <a:gd name="connsiteY3" fmla="*/ 228056 h 904135"/>
              <a:gd name="connsiteX4" fmla="*/ 941826 w 1250695"/>
              <a:gd name="connsiteY4" fmla="*/ 29006 h 904135"/>
              <a:gd name="connsiteX5" fmla="*/ 402961 w 1250695"/>
              <a:gd name="connsiteY5" fmla="*/ 65334 h 904135"/>
              <a:gd name="connsiteX6" fmla="*/ 9878 w 1250695"/>
              <a:gd name="connsiteY6" fmla="*/ 623429 h 904135"/>
              <a:gd name="connsiteX7" fmla="*/ 525576 w 1250695"/>
              <a:gd name="connsiteY7" fmla="*/ 783951 h 904135"/>
              <a:gd name="connsiteX8" fmla="*/ 613559 w 1250695"/>
              <a:gd name="connsiteY8" fmla="*/ 904135 h 904135"/>
              <a:gd name="connsiteX0" fmla="*/ 606265 w 1243401"/>
              <a:gd name="connsiteY0" fmla="*/ 904135 h 904135"/>
              <a:gd name="connsiteX1" fmla="*/ 798670 w 1243401"/>
              <a:gd name="connsiteY1" fmla="*/ 834221 h 904135"/>
              <a:gd name="connsiteX2" fmla="*/ 1175111 w 1243401"/>
              <a:gd name="connsiteY2" fmla="*/ 658576 h 904135"/>
              <a:gd name="connsiteX3" fmla="*/ 1221949 w 1243401"/>
              <a:gd name="connsiteY3" fmla="*/ 228056 h 904135"/>
              <a:gd name="connsiteX4" fmla="*/ 934532 w 1243401"/>
              <a:gd name="connsiteY4" fmla="*/ 29006 h 904135"/>
              <a:gd name="connsiteX5" fmla="*/ 395667 w 1243401"/>
              <a:gd name="connsiteY5" fmla="*/ 65334 h 904135"/>
              <a:gd name="connsiteX6" fmla="*/ 2584 w 1243401"/>
              <a:gd name="connsiteY6" fmla="*/ 623429 h 904135"/>
              <a:gd name="connsiteX7" fmla="*/ 518282 w 1243401"/>
              <a:gd name="connsiteY7" fmla="*/ 783951 h 904135"/>
              <a:gd name="connsiteX8" fmla="*/ 606265 w 1243401"/>
              <a:gd name="connsiteY8" fmla="*/ 904135 h 904135"/>
              <a:gd name="connsiteX0" fmla="*/ 606265 w 1243401"/>
              <a:gd name="connsiteY0" fmla="*/ 904135 h 904135"/>
              <a:gd name="connsiteX1" fmla="*/ 798670 w 1243401"/>
              <a:gd name="connsiteY1" fmla="*/ 834221 h 904135"/>
              <a:gd name="connsiteX2" fmla="*/ 1175111 w 1243401"/>
              <a:gd name="connsiteY2" fmla="*/ 658576 h 904135"/>
              <a:gd name="connsiteX3" fmla="*/ 1221949 w 1243401"/>
              <a:gd name="connsiteY3" fmla="*/ 228056 h 904135"/>
              <a:gd name="connsiteX4" fmla="*/ 934532 w 1243401"/>
              <a:gd name="connsiteY4" fmla="*/ 29006 h 904135"/>
              <a:gd name="connsiteX5" fmla="*/ 395667 w 1243401"/>
              <a:gd name="connsiteY5" fmla="*/ 65334 h 904135"/>
              <a:gd name="connsiteX6" fmla="*/ 2584 w 1243401"/>
              <a:gd name="connsiteY6" fmla="*/ 623429 h 904135"/>
              <a:gd name="connsiteX7" fmla="*/ 518282 w 1243401"/>
              <a:gd name="connsiteY7" fmla="*/ 783951 h 904135"/>
              <a:gd name="connsiteX8" fmla="*/ 606265 w 1243401"/>
              <a:gd name="connsiteY8" fmla="*/ 904135 h 904135"/>
              <a:gd name="connsiteX0" fmla="*/ 606377 w 1243513"/>
              <a:gd name="connsiteY0" fmla="*/ 899488 h 899488"/>
              <a:gd name="connsiteX1" fmla="*/ 798782 w 1243513"/>
              <a:gd name="connsiteY1" fmla="*/ 829574 h 899488"/>
              <a:gd name="connsiteX2" fmla="*/ 1175223 w 1243513"/>
              <a:gd name="connsiteY2" fmla="*/ 653929 h 899488"/>
              <a:gd name="connsiteX3" fmla="*/ 1222061 w 1243513"/>
              <a:gd name="connsiteY3" fmla="*/ 223409 h 899488"/>
              <a:gd name="connsiteX4" fmla="*/ 934644 w 1243513"/>
              <a:gd name="connsiteY4" fmla="*/ 24359 h 899488"/>
              <a:gd name="connsiteX5" fmla="*/ 395779 w 1243513"/>
              <a:gd name="connsiteY5" fmla="*/ 60687 h 899488"/>
              <a:gd name="connsiteX6" fmla="*/ 2696 w 1243513"/>
              <a:gd name="connsiteY6" fmla="*/ 618782 h 899488"/>
              <a:gd name="connsiteX7" fmla="*/ 518394 w 1243513"/>
              <a:gd name="connsiteY7" fmla="*/ 779304 h 899488"/>
              <a:gd name="connsiteX8" fmla="*/ 606377 w 1243513"/>
              <a:gd name="connsiteY8" fmla="*/ 899488 h 899488"/>
              <a:gd name="connsiteX0" fmla="*/ 583723 w 1243513"/>
              <a:gd name="connsiteY0" fmla="*/ 917993 h 917993"/>
              <a:gd name="connsiteX1" fmla="*/ 798782 w 1243513"/>
              <a:gd name="connsiteY1" fmla="*/ 829574 h 917993"/>
              <a:gd name="connsiteX2" fmla="*/ 1175223 w 1243513"/>
              <a:gd name="connsiteY2" fmla="*/ 653929 h 917993"/>
              <a:gd name="connsiteX3" fmla="*/ 1222061 w 1243513"/>
              <a:gd name="connsiteY3" fmla="*/ 223409 h 917993"/>
              <a:gd name="connsiteX4" fmla="*/ 934644 w 1243513"/>
              <a:gd name="connsiteY4" fmla="*/ 24359 h 917993"/>
              <a:gd name="connsiteX5" fmla="*/ 395779 w 1243513"/>
              <a:gd name="connsiteY5" fmla="*/ 60687 h 917993"/>
              <a:gd name="connsiteX6" fmla="*/ 2696 w 1243513"/>
              <a:gd name="connsiteY6" fmla="*/ 618782 h 917993"/>
              <a:gd name="connsiteX7" fmla="*/ 518394 w 1243513"/>
              <a:gd name="connsiteY7" fmla="*/ 779304 h 917993"/>
              <a:gd name="connsiteX8" fmla="*/ 583723 w 1243513"/>
              <a:gd name="connsiteY8" fmla="*/ 917993 h 917993"/>
              <a:gd name="connsiteX0" fmla="*/ 583723 w 1243513"/>
              <a:gd name="connsiteY0" fmla="*/ 917993 h 917993"/>
              <a:gd name="connsiteX1" fmla="*/ 798782 w 1243513"/>
              <a:gd name="connsiteY1" fmla="*/ 829574 h 917993"/>
              <a:gd name="connsiteX2" fmla="*/ 1175223 w 1243513"/>
              <a:gd name="connsiteY2" fmla="*/ 653929 h 917993"/>
              <a:gd name="connsiteX3" fmla="*/ 1222061 w 1243513"/>
              <a:gd name="connsiteY3" fmla="*/ 223409 h 917993"/>
              <a:gd name="connsiteX4" fmla="*/ 934644 w 1243513"/>
              <a:gd name="connsiteY4" fmla="*/ 24359 h 917993"/>
              <a:gd name="connsiteX5" fmla="*/ 395779 w 1243513"/>
              <a:gd name="connsiteY5" fmla="*/ 60687 h 917993"/>
              <a:gd name="connsiteX6" fmla="*/ 2696 w 1243513"/>
              <a:gd name="connsiteY6" fmla="*/ 618782 h 917993"/>
              <a:gd name="connsiteX7" fmla="*/ 519825 w 1243513"/>
              <a:gd name="connsiteY7" fmla="*/ 803786 h 917993"/>
              <a:gd name="connsiteX8" fmla="*/ 583723 w 1243513"/>
              <a:gd name="connsiteY8" fmla="*/ 917993 h 917993"/>
              <a:gd name="connsiteX0" fmla="*/ 583723 w 1243513"/>
              <a:gd name="connsiteY0" fmla="*/ 917993 h 917993"/>
              <a:gd name="connsiteX1" fmla="*/ 798782 w 1243513"/>
              <a:gd name="connsiteY1" fmla="*/ 829574 h 917993"/>
              <a:gd name="connsiteX2" fmla="*/ 1175223 w 1243513"/>
              <a:gd name="connsiteY2" fmla="*/ 653929 h 917993"/>
              <a:gd name="connsiteX3" fmla="*/ 1222061 w 1243513"/>
              <a:gd name="connsiteY3" fmla="*/ 223409 h 917993"/>
              <a:gd name="connsiteX4" fmla="*/ 934644 w 1243513"/>
              <a:gd name="connsiteY4" fmla="*/ 24359 h 917993"/>
              <a:gd name="connsiteX5" fmla="*/ 395779 w 1243513"/>
              <a:gd name="connsiteY5" fmla="*/ 60687 h 917993"/>
              <a:gd name="connsiteX6" fmla="*/ 2696 w 1243513"/>
              <a:gd name="connsiteY6" fmla="*/ 618782 h 917993"/>
              <a:gd name="connsiteX7" fmla="*/ 519825 w 1243513"/>
              <a:gd name="connsiteY7" fmla="*/ 803786 h 917993"/>
              <a:gd name="connsiteX8" fmla="*/ 583723 w 1243513"/>
              <a:gd name="connsiteY8" fmla="*/ 917993 h 917993"/>
              <a:gd name="connsiteX0" fmla="*/ 583723 w 1232641"/>
              <a:gd name="connsiteY0" fmla="*/ 917993 h 917993"/>
              <a:gd name="connsiteX1" fmla="*/ 798782 w 1232641"/>
              <a:gd name="connsiteY1" fmla="*/ 829574 h 917993"/>
              <a:gd name="connsiteX2" fmla="*/ 1134836 w 1232641"/>
              <a:gd name="connsiteY2" fmla="*/ 659403 h 917993"/>
              <a:gd name="connsiteX3" fmla="*/ 1222061 w 1232641"/>
              <a:gd name="connsiteY3" fmla="*/ 223409 h 917993"/>
              <a:gd name="connsiteX4" fmla="*/ 934644 w 1232641"/>
              <a:gd name="connsiteY4" fmla="*/ 24359 h 917993"/>
              <a:gd name="connsiteX5" fmla="*/ 395779 w 1232641"/>
              <a:gd name="connsiteY5" fmla="*/ 60687 h 917993"/>
              <a:gd name="connsiteX6" fmla="*/ 2696 w 1232641"/>
              <a:gd name="connsiteY6" fmla="*/ 618782 h 917993"/>
              <a:gd name="connsiteX7" fmla="*/ 519825 w 1232641"/>
              <a:gd name="connsiteY7" fmla="*/ 803786 h 917993"/>
              <a:gd name="connsiteX8" fmla="*/ 583723 w 1232641"/>
              <a:gd name="connsiteY8" fmla="*/ 917993 h 917993"/>
              <a:gd name="connsiteX0" fmla="*/ 583723 w 1187264"/>
              <a:gd name="connsiteY0" fmla="*/ 917993 h 917993"/>
              <a:gd name="connsiteX1" fmla="*/ 798782 w 1187264"/>
              <a:gd name="connsiteY1" fmla="*/ 829574 h 917993"/>
              <a:gd name="connsiteX2" fmla="*/ 1134836 w 1187264"/>
              <a:gd name="connsiteY2" fmla="*/ 659403 h 917993"/>
              <a:gd name="connsiteX3" fmla="*/ 1166273 w 1187264"/>
              <a:gd name="connsiteY3" fmla="*/ 220655 h 917993"/>
              <a:gd name="connsiteX4" fmla="*/ 934644 w 1187264"/>
              <a:gd name="connsiteY4" fmla="*/ 24359 h 917993"/>
              <a:gd name="connsiteX5" fmla="*/ 395779 w 1187264"/>
              <a:gd name="connsiteY5" fmla="*/ 60687 h 917993"/>
              <a:gd name="connsiteX6" fmla="*/ 2696 w 1187264"/>
              <a:gd name="connsiteY6" fmla="*/ 618782 h 917993"/>
              <a:gd name="connsiteX7" fmla="*/ 519825 w 1187264"/>
              <a:gd name="connsiteY7" fmla="*/ 803786 h 917993"/>
              <a:gd name="connsiteX8" fmla="*/ 583723 w 1187264"/>
              <a:gd name="connsiteY8" fmla="*/ 917993 h 917993"/>
              <a:gd name="connsiteX0" fmla="*/ 583723 w 1177003"/>
              <a:gd name="connsiteY0" fmla="*/ 917993 h 917993"/>
              <a:gd name="connsiteX1" fmla="*/ 798782 w 1177003"/>
              <a:gd name="connsiteY1" fmla="*/ 829574 h 917993"/>
              <a:gd name="connsiteX2" fmla="*/ 1103676 w 1177003"/>
              <a:gd name="connsiteY2" fmla="*/ 637838 h 917993"/>
              <a:gd name="connsiteX3" fmla="*/ 1166273 w 1177003"/>
              <a:gd name="connsiteY3" fmla="*/ 220655 h 917993"/>
              <a:gd name="connsiteX4" fmla="*/ 934644 w 1177003"/>
              <a:gd name="connsiteY4" fmla="*/ 24359 h 917993"/>
              <a:gd name="connsiteX5" fmla="*/ 395779 w 1177003"/>
              <a:gd name="connsiteY5" fmla="*/ 60687 h 917993"/>
              <a:gd name="connsiteX6" fmla="*/ 2696 w 1177003"/>
              <a:gd name="connsiteY6" fmla="*/ 618782 h 917993"/>
              <a:gd name="connsiteX7" fmla="*/ 519825 w 1177003"/>
              <a:gd name="connsiteY7" fmla="*/ 803786 h 917993"/>
              <a:gd name="connsiteX8" fmla="*/ 583723 w 1177003"/>
              <a:gd name="connsiteY8" fmla="*/ 917993 h 917993"/>
              <a:gd name="connsiteX0" fmla="*/ 583613 w 1176817"/>
              <a:gd name="connsiteY0" fmla="*/ 914581 h 914581"/>
              <a:gd name="connsiteX1" fmla="*/ 798672 w 1176817"/>
              <a:gd name="connsiteY1" fmla="*/ 826162 h 914581"/>
              <a:gd name="connsiteX2" fmla="*/ 1103566 w 1176817"/>
              <a:gd name="connsiteY2" fmla="*/ 634426 h 914581"/>
              <a:gd name="connsiteX3" fmla="*/ 1166163 w 1176817"/>
              <a:gd name="connsiteY3" fmla="*/ 217243 h 914581"/>
              <a:gd name="connsiteX4" fmla="*/ 935607 w 1176817"/>
              <a:gd name="connsiteY4" fmla="*/ 36274 h 914581"/>
              <a:gd name="connsiteX5" fmla="*/ 395669 w 1176817"/>
              <a:gd name="connsiteY5" fmla="*/ 57275 h 914581"/>
              <a:gd name="connsiteX6" fmla="*/ 2586 w 1176817"/>
              <a:gd name="connsiteY6" fmla="*/ 615370 h 914581"/>
              <a:gd name="connsiteX7" fmla="*/ 519715 w 1176817"/>
              <a:gd name="connsiteY7" fmla="*/ 800374 h 914581"/>
              <a:gd name="connsiteX8" fmla="*/ 583613 w 1176817"/>
              <a:gd name="connsiteY8" fmla="*/ 914581 h 914581"/>
              <a:gd name="connsiteX0" fmla="*/ 583613 w 1176817"/>
              <a:gd name="connsiteY0" fmla="*/ 914581 h 914581"/>
              <a:gd name="connsiteX1" fmla="*/ 798672 w 1176817"/>
              <a:gd name="connsiteY1" fmla="*/ 826162 h 914581"/>
              <a:gd name="connsiteX2" fmla="*/ 1103566 w 1176817"/>
              <a:gd name="connsiteY2" fmla="*/ 634426 h 914581"/>
              <a:gd name="connsiteX3" fmla="*/ 1166163 w 1176817"/>
              <a:gd name="connsiteY3" fmla="*/ 217243 h 914581"/>
              <a:gd name="connsiteX4" fmla="*/ 935607 w 1176817"/>
              <a:gd name="connsiteY4" fmla="*/ 36274 h 914581"/>
              <a:gd name="connsiteX5" fmla="*/ 395669 w 1176817"/>
              <a:gd name="connsiteY5" fmla="*/ 57275 h 914581"/>
              <a:gd name="connsiteX6" fmla="*/ 2586 w 1176817"/>
              <a:gd name="connsiteY6" fmla="*/ 615370 h 914581"/>
              <a:gd name="connsiteX7" fmla="*/ 519715 w 1176817"/>
              <a:gd name="connsiteY7" fmla="*/ 800374 h 914581"/>
              <a:gd name="connsiteX8" fmla="*/ 583613 w 1176817"/>
              <a:gd name="connsiteY8" fmla="*/ 914581 h 914581"/>
              <a:gd name="connsiteX0" fmla="*/ 583729 w 1176933"/>
              <a:gd name="connsiteY0" fmla="*/ 903086 h 903086"/>
              <a:gd name="connsiteX1" fmla="*/ 798788 w 1176933"/>
              <a:gd name="connsiteY1" fmla="*/ 814667 h 903086"/>
              <a:gd name="connsiteX2" fmla="*/ 1103682 w 1176933"/>
              <a:gd name="connsiteY2" fmla="*/ 622931 h 903086"/>
              <a:gd name="connsiteX3" fmla="*/ 1166279 w 1176933"/>
              <a:gd name="connsiteY3" fmla="*/ 205748 h 903086"/>
              <a:gd name="connsiteX4" fmla="*/ 935723 w 1176933"/>
              <a:gd name="connsiteY4" fmla="*/ 24779 h 903086"/>
              <a:gd name="connsiteX5" fmla="*/ 395785 w 1176933"/>
              <a:gd name="connsiteY5" fmla="*/ 45780 h 903086"/>
              <a:gd name="connsiteX6" fmla="*/ 2702 w 1176933"/>
              <a:gd name="connsiteY6" fmla="*/ 603875 h 903086"/>
              <a:gd name="connsiteX7" fmla="*/ 519831 w 1176933"/>
              <a:gd name="connsiteY7" fmla="*/ 788879 h 903086"/>
              <a:gd name="connsiteX8" fmla="*/ 583729 w 1176933"/>
              <a:gd name="connsiteY8" fmla="*/ 903086 h 903086"/>
              <a:gd name="connsiteX0" fmla="*/ 550834 w 1144038"/>
              <a:gd name="connsiteY0" fmla="*/ 914274 h 914274"/>
              <a:gd name="connsiteX1" fmla="*/ 765893 w 1144038"/>
              <a:gd name="connsiteY1" fmla="*/ 825855 h 914274"/>
              <a:gd name="connsiteX2" fmla="*/ 1070787 w 1144038"/>
              <a:gd name="connsiteY2" fmla="*/ 634119 h 914274"/>
              <a:gd name="connsiteX3" fmla="*/ 1133384 w 1144038"/>
              <a:gd name="connsiteY3" fmla="*/ 216936 h 914274"/>
              <a:gd name="connsiteX4" fmla="*/ 902828 w 1144038"/>
              <a:gd name="connsiteY4" fmla="*/ 35967 h 914274"/>
              <a:gd name="connsiteX5" fmla="*/ 362890 w 1144038"/>
              <a:gd name="connsiteY5" fmla="*/ 56968 h 914274"/>
              <a:gd name="connsiteX6" fmla="*/ 2851 w 1144038"/>
              <a:gd name="connsiteY6" fmla="*/ 610585 h 914274"/>
              <a:gd name="connsiteX7" fmla="*/ 486936 w 1144038"/>
              <a:gd name="connsiteY7" fmla="*/ 800067 h 914274"/>
              <a:gd name="connsiteX8" fmla="*/ 550834 w 1144038"/>
              <a:gd name="connsiteY8" fmla="*/ 914274 h 914274"/>
              <a:gd name="connsiteX0" fmla="*/ 550834 w 1144038"/>
              <a:gd name="connsiteY0" fmla="*/ 914274 h 914274"/>
              <a:gd name="connsiteX1" fmla="*/ 765893 w 1144038"/>
              <a:gd name="connsiteY1" fmla="*/ 825855 h 914274"/>
              <a:gd name="connsiteX2" fmla="*/ 1070787 w 1144038"/>
              <a:gd name="connsiteY2" fmla="*/ 634119 h 914274"/>
              <a:gd name="connsiteX3" fmla="*/ 1133384 w 1144038"/>
              <a:gd name="connsiteY3" fmla="*/ 216936 h 914274"/>
              <a:gd name="connsiteX4" fmla="*/ 902828 w 1144038"/>
              <a:gd name="connsiteY4" fmla="*/ 35967 h 914274"/>
              <a:gd name="connsiteX5" fmla="*/ 362890 w 1144038"/>
              <a:gd name="connsiteY5" fmla="*/ 56968 h 914274"/>
              <a:gd name="connsiteX6" fmla="*/ 2851 w 1144038"/>
              <a:gd name="connsiteY6" fmla="*/ 610585 h 914274"/>
              <a:gd name="connsiteX7" fmla="*/ 486936 w 1144038"/>
              <a:gd name="connsiteY7" fmla="*/ 800067 h 914274"/>
              <a:gd name="connsiteX8" fmla="*/ 550834 w 1144038"/>
              <a:gd name="connsiteY8" fmla="*/ 914274 h 914274"/>
              <a:gd name="connsiteX0" fmla="*/ 550834 w 1144038"/>
              <a:gd name="connsiteY0" fmla="*/ 914274 h 914274"/>
              <a:gd name="connsiteX1" fmla="*/ 765893 w 1144038"/>
              <a:gd name="connsiteY1" fmla="*/ 825855 h 914274"/>
              <a:gd name="connsiteX2" fmla="*/ 1070787 w 1144038"/>
              <a:gd name="connsiteY2" fmla="*/ 634119 h 914274"/>
              <a:gd name="connsiteX3" fmla="*/ 1133384 w 1144038"/>
              <a:gd name="connsiteY3" fmla="*/ 216936 h 914274"/>
              <a:gd name="connsiteX4" fmla="*/ 902828 w 1144038"/>
              <a:gd name="connsiteY4" fmla="*/ 35967 h 914274"/>
              <a:gd name="connsiteX5" fmla="*/ 362890 w 1144038"/>
              <a:gd name="connsiteY5" fmla="*/ 56968 h 914274"/>
              <a:gd name="connsiteX6" fmla="*/ 2851 w 1144038"/>
              <a:gd name="connsiteY6" fmla="*/ 610585 h 914274"/>
              <a:gd name="connsiteX7" fmla="*/ 486936 w 1144038"/>
              <a:gd name="connsiteY7" fmla="*/ 800067 h 914274"/>
              <a:gd name="connsiteX8" fmla="*/ 550834 w 1144038"/>
              <a:gd name="connsiteY8" fmla="*/ 914274 h 914274"/>
              <a:gd name="connsiteX0" fmla="*/ 550837 w 1144041"/>
              <a:gd name="connsiteY0" fmla="*/ 905437 h 905437"/>
              <a:gd name="connsiteX1" fmla="*/ 765896 w 1144041"/>
              <a:gd name="connsiteY1" fmla="*/ 817018 h 905437"/>
              <a:gd name="connsiteX2" fmla="*/ 1070790 w 1144041"/>
              <a:gd name="connsiteY2" fmla="*/ 625282 h 905437"/>
              <a:gd name="connsiteX3" fmla="*/ 1133387 w 1144041"/>
              <a:gd name="connsiteY3" fmla="*/ 208099 h 905437"/>
              <a:gd name="connsiteX4" fmla="*/ 902831 w 1144041"/>
              <a:gd name="connsiteY4" fmla="*/ 27130 h 905437"/>
              <a:gd name="connsiteX5" fmla="*/ 362893 w 1144041"/>
              <a:gd name="connsiteY5" fmla="*/ 48131 h 905437"/>
              <a:gd name="connsiteX6" fmla="*/ 2854 w 1144041"/>
              <a:gd name="connsiteY6" fmla="*/ 601748 h 905437"/>
              <a:gd name="connsiteX7" fmla="*/ 486939 w 1144041"/>
              <a:gd name="connsiteY7" fmla="*/ 791230 h 905437"/>
              <a:gd name="connsiteX8" fmla="*/ 550837 w 1144041"/>
              <a:gd name="connsiteY8" fmla="*/ 905437 h 905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44041" h="905437">
                <a:moveTo>
                  <a:pt x="550837" y="905437"/>
                </a:moveTo>
                <a:cubicBezTo>
                  <a:pt x="625126" y="903802"/>
                  <a:pt x="679237" y="863710"/>
                  <a:pt x="765896" y="817018"/>
                </a:cubicBezTo>
                <a:cubicBezTo>
                  <a:pt x="852555" y="770326"/>
                  <a:pt x="1009542" y="726768"/>
                  <a:pt x="1070790" y="625282"/>
                </a:cubicBezTo>
                <a:cubicBezTo>
                  <a:pt x="1132038" y="523796"/>
                  <a:pt x="1161380" y="307791"/>
                  <a:pt x="1133387" y="208099"/>
                </a:cubicBezTo>
                <a:cubicBezTo>
                  <a:pt x="1105394" y="108407"/>
                  <a:pt x="1022719" y="53848"/>
                  <a:pt x="902831" y="27130"/>
                </a:cubicBezTo>
                <a:cubicBezTo>
                  <a:pt x="782943" y="412"/>
                  <a:pt x="513213" y="-25440"/>
                  <a:pt x="362893" y="48131"/>
                </a:cubicBezTo>
                <a:cubicBezTo>
                  <a:pt x="212573" y="121702"/>
                  <a:pt x="-28964" y="168558"/>
                  <a:pt x="2854" y="601748"/>
                </a:cubicBezTo>
                <a:cubicBezTo>
                  <a:pt x="40207" y="875873"/>
                  <a:pt x="350499" y="788031"/>
                  <a:pt x="486939" y="791230"/>
                </a:cubicBezTo>
                <a:cubicBezTo>
                  <a:pt x="640409" y="814584"/>
                  <a:pt x="550837" y="905437"/>
                  <a:pt x="550837" y="905437"/>
                </a:cubicBezTo>
                <a:close/>
              </a:path>
            </a:pathLst>
          </a:custGeom>
          <a:solidFill>
            <a:schemeClr val="bg1"/>
          </a:solidFill>
          <a:ln w="19050"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4FB6307F-6A94-41F5-B00A-92BE5D3C7D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33803">
            <a:off x="6738158" y="624106"/>
            <a:ext cx="4710726" cy="2337444"/>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3222 w 1217951"/>
              <a:gd name="connsiteY0" fmla="*/ 893096 h 893096"/>
              <a:gd name="connsiteX1" fmla="*/ 815627 w 1217951"/>
              <a:gd name="connsiteY1" fmla="*/ 823182 h 893096"/>
              <a:gd name="connsiteX2" fmla="*/ 1174433 w 1217951"/>
              <a:gd name="connsiteY2" fmla="*/ 650399 h 893096"/>
              <a:gd name="connsiteX3" fmla="*/ 1173386 w 1217951"/>
              <a:gd name="connsiteY3" fmla="*/ 212820 h 893096"/>
              <a:gd name="connsiteX4" fmla="*/ 952921 w 1217951"/>
              <a:gd name="connsiteY4" fmla="*/ 42449 h 893096"/>
              <a:gd name="connsiteX5" fmla="*/ 454058 w 1217951"/>
              <a:gd name="connsiteY5" fmla="*/ 52514 h 893096"/>
              <a:gd name="connsiteX6" fmla="*/ 1906 w 1217951"/>
              <a:gd name="connsiteY6" fmla="*/ 615251 h 893096"/>
              <a:gd name="connsiteX7" fmla="*/ 540259 w 1217951"/>
              <a:gd name="connsiteY7" fmla="*/ 757269 h 893096"/>
              <a:gd name="connsiteX8" fmla="*/ 623222 w 1217951"/>
              <a:gd name="connsiteY8" fmla="*/ 893096 h 893096"/>
              <a:gd name="connsiteX0" fmla="*/ 623222 w 1220978"/>
              <a:gd name="connsiteY0" fmla="*/ 893096 h 893096"/>
              <a:gd name="connsiteX1" fmla="*/ 815627 w 1220978"/>
              <a:gd name="connsiteY1" fmla="*/ 823182 h 893096"/>
              <a:gd name="connsiteX2" fmla="*/ 1174433 w 1220978"/>
              <a:gd name="connsiteY2" fmla="*/ 650399 h 893096"/>
              <a:gd name="connsiteX3" fmla="*/ 1173386 w 1220978"/>
              <a:gd name="connsiteY3" fmla="*/ 212820 h 893096"/>
              <a:gd name="connsiteX4" fmla="*/ 952921 w 1220978"/>
              <a:gd name="connsiteY4" fmla="*/ 42449 h 893096"/>
              <a:gd name="connsiteX5" fmla="*/ 454058 w 1220978"/>
              <a:gd name="connsiteY5" fmla="*/ 52514 h 893096"/>
              <a:gd name="connsiteX6" fmla="*/ 1906 w 1220978"/>
              <a:gd name="connsiteY6" fmla="*/ 615251 h 893096"/>
              <a:gd name="connsiteX7" fmla="*/ 540259 w 1220978"/>
              <a:gd name="connsiteY7" fmla="*/ 757269 h 893096"/>
              <a:gd name="connsiteX8" fmla="*/ 623222 w 1220978"/>
              <a:gd name="connsiteY8" fmla="*/ 893096 h 893096"/>
              <a:gd name="connsiteX0" fmla="*/ 624315 w 1222071"/>
              <a:gd name="connsiteY0" fmla="*/ 871608 h 871608"/>
              <a:gd name="connsiteX1" fmla="*/ 816720 w 1222071"/>
              <a:gd name="connsiteY1" fmla="*/ 801694 h 871608"/>
              <a:gd name="connsiteX2" fmla="*/ 1175526 w 1222071"/>
              <a:gd name="connsiteY2" fmla="*/ 628911 h 871608"/>
              <a:gd name="connsiteX3" fmla="*/ 1174479 w 1222071"/>
              <a:gd name="connsiteY3" fmla="*/ 191332 h 871608"/>
              <a:gd name="connsiteX4" fmla="*/ 954014 w 1222071"/>
              <a:gd name="connsiteY4" fmla="*/ 20961 h 871608"/>
              <a:gd name="connsiteX5" fmla="*/ 455151 w 1222071"/>
              <a:gd name="connsiteY5" fmla="*/ 31026 h 871608"/>
              <a:gd name="connsiteX6" fmla="*/ 2999 w 1222071"/>
              <a:gd name="connsiteY6" fmla="*/ 593763 h 871608"/>
              <a:gd name="connsiteX7" fmla="*/ 541352 w 1222071"/>
              <a:gd name="connsiteY7" fmla="*/ 735781 h 871608"/>
              <a:gd name="connsiteX8" fmla="*/ 624315 w 1222071"/>
              <a:gd name="connsiteY8" fmla="*/ 871608 h 871608"/>
              <a:gd name="connsiteX0" fmla="*/ 624980 w 1222736"/>
              <a:gd name="connsiteY0" fmla="*/ 870777 h 870777"/>
              <a:gd name="connsiteX1" fmla="*/ 817385 w 1222736"/>
              <a:gd name="connsiteY1" fmla="*/ 800863 h 870777"/>
              <a:gd name="connsiteX2" fmla="*/ 1176191 w 1222736"/>
              <a:gd name="connsiteY2" fmla="*/ 628080 h 870777"/>
              <a:gd name="connsiteX3" fmla="*/ 1175144 w 1222736"/>
              <a:gd name="connsiteY3" fmla="*/ 190501 h 870777"/>
              <a:gd name="connsiteX4" fmla="*/ 954679 w 1222736"/>
              <a:gd name="connsiteY4" fmla="*/ 20130 h 870777"/>
              <a:gd name="connsiteX5" fmla="*/ 414382 w 1222736"/>
              <a:gd name="connsiteY5" fmla="*/ 31976 h 870777"/>
              <a:gd name="connsiteX6" fmla="*/ 3664 w 1222736"/>
              <a:gd name="connsiteY6" fmla="*/ 592932 h 870777"/>
              <a:gd name="connsiteX7" fmla="*/ 542017 w 1222736"/>
              <a:gd name="connsiteY7" fmla="*/ 734950 h 870777"/>
              <a:gd name="connsiteX8" fmla="*/ 624980 w 1222736"/>
              <a:gd name="connsiteY8" fmla="*/ 870777 h 870777"/>
              <a:gd name="connsiteX0" fmla="*/ 624943 w 1222699"/>
              <a:gd name="connsiteY0" fmla="*/ 884146 h 884146"/>
              <a:gd name="connsiteX1" fmla="*/ 817348 w 1222699"/>
              <a:gd name="connsiteY1" fmla="*/ 814232 h 884146"/>
              <a:gd name="connsiteX2" fmla="*/ 1176154 w 1222699"/>
              <a:gd name="connsiteY2" fmla="*/ 641449 h 884146"/>
              <a:gd name="connsiteX3" fmla="*/ 1175107 w 1222699"/>
              <a:gd name="connsiteY3" fmla="*/ 203870 h 884146"/>
              <a:gd name="connsiteX4" fmla="*/ 954642 w 1222699"/>
              <a:gd name="connsiteY4" fmla="*/ 33499 h 884146"/>
              <a:gd name="connsiteX5" fmla="*/ 414345 w 1222699"/>
              <a:gd name="connsiteY5" fmla="*/ 45345 h 884146"/>
              <a:gd name="connsiteX6" fmla="*/ 3627 w 1222699"/>
              <a:gd name="connsiteY6" fmla="*/ 606301 h 884146"/>
              <a:gd name="connsiteX7" fmla="*/ 541980 w 1222699"/>
              <a:gd name="connsiteY7" fmla="*/ 748319 h 884146"/>
              <a:gd name="connsiteX8" fmla="*/ 624943 w 1222699"/>
              <a:gd name="connsiteY8" fmla="*/ 884146 h 884146"/>
              <a:gd name="connsiteX0" fmla="*/ 623477 w 1218278"/>
              <a:gd name="connsiteY0" fmla="*/ 904314 h 904314"/>
              <a:gd name="connsiteX1" fmla="*/ 815882 w 1218278"/>
              <a:gd name="connsiteY1" fmla="*/ 834400 h 904314"/>
              <a:gd name="connsiteX2" fmla="*/ 1174688 w 1218278"/>
              <a:gd name="connsiteY2" fmla="*/ 661617 h 904314"/>
              <a:gd name="connsiteX3" fmla="*/ 1173641 w 1218278"/>
              <a:gd name="connsiteY3" fmla="*/ 224038 h 904314"/>
              <a:gd name="connsiteX4" fmla="*/ 951744 w 1218278"/>
              <a:gd name="connsiteY4" fmla="*/ 29185 h 904314"/>
              <a:gd name="connsiteX5" fmla="*/ 412879 w 1218278"/>
              <a:gd name="connsiteY5" fmla="*/ 65513 h 904314"/>
              <a:gd name="connsiteX6" fmla="*/ 2161 w 1218278"/>
              <a:gd name="connsiteY6" fmla="*/ 626469 h 904314"/>
              <a:gd name="connsiteX7" fmla="*/ 540514 w 1218278"/>
              <a:gd name="connsiteY7" fmla="*/ 768487 h 904314"/>
              <a:gd name="connsiteX8" fmla="*/ 623477 w 1218278"/>
              <a:gd name="connsiteY8" fmla="*/ 904314 h 904314"/>
              <a:gd name="connsiteX0" fmla="*/ 630807 w 1225608"/>
              <a:gd name="connsiteY0" fmla="*/ 904314 h 904314"/>
              <a:gd name="connsiteX1" fmla="*/ 823212 w 1225608"/>
              <a:gd name="connsiteY1" fmla="*/ 834400 h 904314"/>
              <a:gd name="connsiteX2" fmla="*/ 1182018 w 1225608"/>
              <a:gd name="connsiteY2" fmla="*/ 661617 h 904314"/>
              <a:gd name="connsiteX3" fmla="*/ 1180971 w 1225608"/>
              <a:gd name="connsiteY3" fmla="*/ 224038 h 904314"/>
              <a:gd name="connsiteX4" fmla="*/ 959074 w 1225608"/>
              <a:gd name="connsiteY4" fmla="*/ 29185 h 904314"/>
              <a:gd name="connsiteX5" fmla="*/ 420209 w 1225608"/>
              <a:gd name="connsiteY5" fmla="*/ 65513 h 904314"/>
              <a:gd name="connsiteX6" fmla="*/ 9491 w 1225608"/>
              <a:gd name="connsiteY6" fmla="*/ 626469 h 904314"/>
              <a:gd name="connsiteX7" fmla="*/ 547844 w 1225608"/>
              <a:gd name="connsiteY7" fmla="*/ 768487 h 904314"/>
              <a:gd name="connsiteX8" fmla="*/ 630807 w 1225608"/>
              <a:gd name="connsiteY8" fmla="*/ 904314 h 904314"/>
              <a:gd name="connsiteX0" fmla="*/ 631450 w 1226251"/>
              <a:gd name="connsiteY0" fmla="*/ 896948 h 896948"/>
              <a:gd name="connsiteX1" fmla="*/ 823855 w 1226251"/>
              <a:gd name="connsiteY1" fmla="*/ 827034 h 896948"/>
              <a:gd name="connsiteX2" fmla="*/ 1182661 w 1226251"/>
              <a:gd name="connsiteY2" fmla="*/ 654251 h 896948"/>
              <a:gd name="connsiteX3" fmla="*/ 1181614 w 1226251"/>
              <a:gd name="connsiteY3" fmla="*/ 216672 h 896948"/>
              <a:gd name="connsiteX4" fmla="*/ 959717 w 1226251"/>
              <a:gd name="connsiteY4" fmla="*/ 21819 h 896948"/>
              <a:gd name="connsiteX5" fmla="*/ 420852 w 1226251"/>
              <a:gd name="connsiteY5" fmla="*/ 58147 h 896948"/>
              <a:gd name="connsiteX6" fmla="*/ 10134 w 1226251"/>
              <a:gd name="connsiteY6" fmla="*/ 619103 h 896948"/>
              <a:gd name="connsiteX7" fmla="*/ 548487 w 1226251"/>
              <a:gd name="connsiteY7" fmla="*/ 761121 h 896948"/>
              <a:gd name="connsiteX8" fmla="*/ 631450 w 1226251"/>
              <a:gd name="connsiteY8" fmla="*/ 896948 h 896948"/>
              <a:gd name="connsiteX0" fmla="*/ 631450 w 1240153"/>
              <a:gd name="connsiteY0" fmla="*/ 896948 h 896948"/>
              <a:gd name="connsiteX1" fmla="*/ 823855 w 1240153"/>
              <a:gd name="connsiteY1" fmla="*/ 827034 h 896948"/>
              <a:gd name="connsiteX2" fmla="*/ 1182661 w 1240153"/>
              <a:gd name="connsiteY2" fmla="*/ 654251 h 896948"/>
              <a:gd name="connsiteX3" fmla="*/ 1217456 w 1240153"/>
              <a:gd name="connsiteY3" fmla="*/ 220742 h 896948"/>
              <a:gd name="connsiteX4" fmla="*/ 959717 w 1240153"/>
              <a:gd name="connsiteY4" fmla="*/ 21819 h 896948"/>
              <a:gd name="connsiteX5" fmla="*/ 420852 w 1240153"/>
              <a:gd name="connsiteY5" fmla="*/ 58147 h 896948"/>
              <a:gd name="connsiteX6" fmla="*/ 10134 w 1240153"/>
              <a:gd name="connsiteY6" fmla="*/ 619103 h 896948"/>
              <a:gd name="connsiteX7" fmla="*/ 548487 w 1240153"/>
              <a:gd name="connsiteY7" fmla="*/ 761121 h 896948"/>
              <a:gd name="connsiteX8" fmla="*/ 631450 w 1240153"/>
              <a:gd name="connsiteY8" fmla="*/ 896948 h 896948"/>
              <a:gd name="connsiteX0" fmla="*/ 631450 w 1262945"/>
              <a:gd name="connsiteY0" fmla="*/ 896948 h 896948"/>
              <a:gd name="connsiteX1" fmla="*/ 823855 w 1262945"/>
              <a:gd name="connsiteY1" fmla="*/ 827034 h 896948"/>
              <a:gd name="connsiteX2" fmla="*/ 1182661 w 1262945"/>
              <a:gd name="connsiteY2" fmla="*/ 654251 h 896948"/>
              <a:gd name="connsiteX3" fmla="*/ 1247134 w 1262945"/>
              <a:gd name="connsiteY3" fmla="*/ 220869 h 896948"/>
              <a:gd name="connsiteX4" fmla="*/ 959717 w 1262945"/>
              <a:gd name="connsiteY4" fmla="*/ 21819 h 896948"/>
              <a:gd name="connsiteX5" fmla="*/ 420852 w 1262945"/>
              <a:gd name="connsiteY5" fmla="*/ 58147 h 896948"/>
              <a:gd name="connsiteX6" fmla="*/ 10134 w 1262945"/>
              <a:gd name="connsiteY6" fmla="*/ 619103 h 896948"/>
              <a:gd name="connsiteX7" fmla="*/ 548487 w 1262945"/>
              <a:gd name="connsiteY7" fmla="*/ 761121 h 896948"/>
              <a:gd name="connsiteX8" fmla="*/ 631450 w 1262945"/>
              <a:gd name="connsiteY8" fmla="*/ 896948 h 896948"/>
              <a:gd name="connsiteX0" fmla="*/ 631450 w 1268586"/>
              <a:gd name="connsiteY0" fmla="*/ 896948 h 896948"/>
              <a:gd name="connsiteX1" fmla="*/ 823855 w 1268586"/>
              <a:gd name="connsiteY1" fmla="*/ 827034 h 896948"/>
              <a:gd name="connsiteX2" fmla="*/ 1200296 w 1268586"/>
              <a:gd name="connsiteY2" fmla="*/ 651389 h 896948"/>
              <a:gd name="connsiteX3" fmla="*/ 1247134 w 1268586"/>
              <a:gd name="connsiteY3" fmla="*/ 220869 h 896948"/>
              <a:gd name="connsiteX4" fmla="*/ 959717 w 1268586"/>
              <a:gd name="connsiteY4" fmla="*/ 21819 h 896948"/>
              <a:gd name="connsiteX5" fmla="*/ 420852 w 1268586"/>
              <a:gd name="connsiteY5" fmla="*/ 58147 h 896948"/>
              <a:gd name="connsiteX6" fmla="*/ 10134 w 1268586"/>
              <a:gd name="connsiteY6" fmla="*/ 619103 h 896948"/>
              <a:gd name="connsiteX7" fmla="*/ 548487 w 1268586"/>
              <a:gd name="connsiteY7" fmla="*/ 761121 h 896948"/>
              <a:gd name="connsiteX8" fmla="*/ 631450 w 1268586"/>
              <a:gd name="connsiteY8" fmla="*/ 896948 h 896948"/>
              <a:gd name="connsiteX0" fmla="*/ 631450 w 1268586"/>
              <a:gd name="connsiteY0" fmla="*/ 896948 h 896948"/>
              <a:gd name="connsiteX1" fmla="*/ 823855 w 1268586"/>
              <a:gd name="connsiteY1" fmla="*/ 827034 h 896948"/>
              <a:gd name="connsiteX2" fmla="*/ 1200296 w 1268586"/>
              <a:gd name="connsiteY2" fmla="*/ 651389 h 896948"/>
              <a:gd name="connsiteX3" fmla="*/ 1247134 w 1268586"/>
              <a:gd name="connsiteY3" fmla="*/ 220869 h 896948"/>
              <a:gd name="connsiteX4" fmla="*/ 959717 w 1268586"/>
              <a:gd name="connsiteY4" fmla="*/ 21819 h 896948"/>
              <a:gd name="connsiteX5" fmla="*/ 420852 w 1268586"/>
              <a:gd name="connsiteY5" fmla="*/ 58147 h 896948"/>
              <a:gd name="connsiteX6" fmla="*/ 10134 w 1268586"/>
              <a:gd name="connsiteY6" fmla="*/ 619103 h 896948"/>
              <a:gd name="connsiteX7" fmla="*/ 548487 w 1268586"/>
              <a:gd name="connsiteY7" fmla="*/ 761121 h 896948"/>
              <a:gd name="connsiteX8" fmla="*/ 631450 w 1268586"/>
              <a:gd name="connsiteY8" fmla="*/ 896948 h 896948"/>
              <a:gd name="connsiteX0" fmla="*/ 631450 w 1268586"/>
              <a:gd name="connsiteY0" fmla="*/ 896948 h 896948"/>
              <a:gd name="connsiteX1" fmla="*/ 823855 w 1268586"/>
              <a:gd name="connsiteY1" fmla="*/ 827034 h 896948"/>
              <a:gd name="connsiteX2" fmla="*/ 1200296 w 1268586"/>
              <a:gd name="connsiteY2" fmla="*/ 651389 h 896948"/>
              <a:gd name="connsiteX3" fmla="*/ 1247134 w 1268586"/>
              <a:gd name="connsiteY3" fmla="*/ 220869 h 896948"/>
              <a:gd name="connsiteX4" fmla="*/ 959717 w 1268586"/>
              <a:gd name="connsiteY4" fmla="*/ 21819 h 896948"/>
              <a:gd name="connsiteX5" fmla="*/ 420852 w 1268586"/>
              <a:gd name="connsiteY5" fmla="*/ 58147 h 896948"/>
              <a:gd name="connsiteX6" fmla="*/ 10134 w 1268586"/>
              <a:gd name="connsiteY6" fmla="*/ 619103 h 896948"/>
              <a:gd name="connsiteX7" fmla="*/ 543467 w 1268586"/>
              <a:gd name="connsiteY7" fmla="*/ 776764 h 896948"/>
              <a:gd name="connsiteX8" fmla="*/ 631450 w 1268586"/>
              <a:gd name="connsiteY8" fmla="*/ 896948 h 896948"/>
              <a:gd name="connsiteX0" fmla="*/ 613559 w 1250695"/>
              <a:gd name="connsiteY0" fmla="*/ 904135 h 904135"/>
              <a:gd name="connsiteX1" fmla="*/ 805964 w 1250695"/>
              <a:gd name="connsiteY1" fmla="*/ 834221 h 904135"/>
              <a:gd name="connsiteX2" fmla="*/ 1182405 w 1250695"/>
              <a:gd name="connsiteY2" fmla="*/ 658576 h 904135"/>
              <a:gd name="connsiteX3" fmla="*/ 1229243 w 1250695"/>
              <a:gd name="connsiteY3" fmla="*/ 228056 h 904135"/>
              <a:gd name="connsiteX4" fmla="*/ 941826 w 1250695"/>
              <a:gd name="connsiteY4" fmla="*/ 29006 h 904135"/>
              <a:gd name="connsiteX5" fmla="*/ 402961 w 1250695"/>
              <a:gd name="connsiteY5" fmla="*/ 65334 h 904135"/>
              <a:gd name="connsiteX6" fmla="*/ 9878 w 1250695"/>
              <a:gd name="connsiteY6" fmla="*/ 623429 h 904135"/>
              <a:gd name="connsiteX7" fmla="*/ 525576 w 1250695"/>
              <a:gd name="connsiteY7" fmla="*/ 783951 h 904135"/>
              <a:gd name="connsiteX8" fmla="*/ 613559 w 1250695"/>
              <a:gd name="connsiteY8" fmla="*/ 904135 h 904135"/>
              <a:gd name="connsiteX0" fmla="*/ 606265 w 1243401"/>
              <a:gd name="connsiteY0" fmla="*/ 904135 h 904135"/>
              <a:gd name="connsiteX1" fmla="*/ 798670 w 1243401"/>
              <a:gd name="connsiteY1" fmla="*/ 834221 h 904135"/>
              <a:gd name="connsiteX2" fmla="*/ 1175111 w 1243401"/>
              <a:gd name="connsiteY2" fmla="*/ 658576 h 904135"/>
              <a:gd name="connsiteX3" fmla="*/ 1221949 w 1243401"/>
              <a:gd name="connsiteY3" fmla="*/ 228056 h 904135"/>
              <a:gd name="connsiteX4" fmla="*/ 934532 w 1243401"/>
              <a:gd name="connsiteY4" fmla="*/ 29006 h 904135"/>
              <a:gd name="connsiteX5" fmla="*/ 395667 w 1243401"/>
              <a:gd name="connsiteY5" fmla="*/ 65334 h 904135"/>
              <a:gd name="connsiteX6" fmla="*/ 2584 w 1243401"/>
              <a:gd name="connsiteY6" fmla="*/ 623429 h 904135"/>
              <a:gd name="connsiteX7" fmla="*/ 518282 w 1243401"/>
              <a:gd name="connsiteY7" fmla="*/ 783951 h 904135"/>
              <a:gd name="connsiteX8" fmla="*/ 606265 w 1243401"/>
              <a:gd name="connsiteY8" fmla="*/ 904135 h 904135"/>
              <a:gd name="connsiteX0" fmla="*/ 606265 w 1243401"/>
              <a:gd name="connsiteY0" fmla="*/ 904135 h 904135"/>
              <a:gd name="connsiteX1" fmla="*/ 798670 w 1243401"/>
              <a:gd name="connsiteY1" fmla="*/ 834221 h 904135"/>
              <a:gd name="connsiteX2" fmla="*/ 1175111 w 1243401"/>
              <a:gd name="connsiteY2" fmla="*/ 658576 h 904135"/>
              <a:gd name="connsiteX3" fmla="*/ 1221949 w 1243401"/>
              <a:gd name="connsiteY3" fmla="*/ 228056 h 904135"/>
              <a:gd name="connsiteX4" fmla="*/ 934532 w 1243401"/>
              <a:gd name="connsiteY4" fmla="*/ 29006 h 904135"/>
              <a:gd name="connsiteX5" fmla="*/ 395667 w 1243401"/>
              <a:gd name="connsiteY5" fmla="*/ 65334 h 904135"/>
              <a:gd name="connsiteX6" fmla="*/ 2584 w 1243401"/>
              <a:gd name="connsiteY6" fmla="*/ 623429 h 904135"/>
              <a:gd name="connsiteX7" fmla="*/ 518282 w 1243401"/>
              <a:gd name="connsiteY7" fmla="*/ 783951 h 904135"/>
              <a:gd name="connsiteX8" fmla="*/ 606265 w 1243401"/>
              <a:gd name="connsiteY8" fmla="*/ 904135 h 904135"/>
              <a:gd name="connsiteX0" fmla="*/ 606377 w 1243513"/>
              <a:gd name="connsiteY0" fmla="*/ 899488 h 899488"/>
              <a:gd name="connsiteX1" fmla="*/ 798782 w 1243513"/>
              <a:gd name="connsiteY1" fmla="*/ 829574 h 899488"/>
              <a:gd name="connsiteX2" fmla="*/ 1175223 w 1243513"/>
              <a:gd name="connsiteY2" fmla="*/ 653929 h 899488"/>
              <a:gd name="connsiteX3" fmla="*/ 1222061 w 1243513"/>
              <a:gd name="connsiteY3" fmla="*/ 223409 h 899488"/>
              <a:gd name="connsiteX4" fmla="*/ 934644 w 1243513"/>
              <a:gd name="connsiteY4" fmla="*/ 24359 h 899488"/>
              <a:gd name="connsiteX5" fmla="*/ 395779 w 1243513"/>
              <a:gd name="connsiteY5" fmla="*/ 60687 h 899488"/>
              <a:gd name="connsiteX6" fmla="*/ 2696 w 1243513"/>
              <a:gd name="connsiteY6" fmla="*/ 618782 h 899488"/>
              <a:gd name="connsiteX7" fmla="*/ 518394 w 1243513"/>
              <a:gd name="connsiteY7" fmla="*/ 779304 h 899488"/>
              <a:gd name="connsiteX8" fmla="*/ 606377 w 1243513"/>
              <a:gd name="connsiteY8" fmla="*/ 899488 h 899488"/>
              <a:gd name="connsiteX0" fmla="*/ 583723 w 1243513"/>
              <a:gd name="connsiteY0" fmla="*/ 917993 h 917993"/>
              <a:gd name="connsiteX1" fmla="*/ 798782 w 1243513"/>
              <a:gd name="connsiteY1" fmla="*/ 829574 h 917993"/>
              <a:gd name="connsiteX2" fmla="*/ 1175223 w 1243513"/>
              <a:gd name="connsiteY2" fmla="*/ 653929 h 917993"/>
              <a:gd name="connsiteX3" fmla="*/ 1222061 w 1243513"/>
              <a:gd name="connsiteY3" fmla="*/ 223409 h 917993"/>
              <a:gd name="connsiteX4" fmla="*/ 934644 w 1243513"/>
              <a:gd name="connsiteY4" fmla="*/ 24359 h 917993"/>
              <a:gd name="connsiteX5" fmla="*/ 395779 w 1243513"/>
              <a:gd name="connsiteY5" fmla="*/ 60687 h 917993"/>
              <a:gd name="connsiteX6" fmla="*/ 2696 w 1243513"/>
              <a:gd name="connsiteY6" fmla="*/ 618782 h 917993"/>
              <a:gd name="connsiteX7" fmla="*/ 518394 w 1243513"/>
              <a:gd name="connsiteY7" fmla="*/ 779304 h 917993"/>
              <a:gd name="connsiteX8" fmla="*/ 583723 w 1243513"/>
              <a:gd name="connsiteY8" fmla="*/ 917993 h 917993"/>
              <a:gd name="connsiteX0" fmla="*/ 583723 w 1243513"/>
              <a:gd name="connsiteY0" fmla="*/ 917993 h 917993"/>
              <a:gd name="connsiteX1" fmla="*/ 798782 w 1243513"/>
              <a:gd name="connsiteY1" fmla="*/ 829574 h 917993"/>
              <a:gd name="connsiteX2" fmla="*/ 1175223 w 1243513"/>
              <a:gd name="connsiteY2" fmla="*/ 653929 h 917993"/>
              <a:gd name="connsiteX3" fmla="*/ 1222061 w 1243513"/>
              <a:gd name="connsiteY3" fmla="*/ 223409 h 917993"/>
              <a:gd name="connsiteX4" fmla="*/ 934644 w 1243513"/>
              <a:gd name="connsiteY4" fmla="*/ 24359 h 917993"/>
              <a:gd name="connsiteX5" fmla="*/ 395779 w 1243513"/>
              <a:gd name="connsiteY5" fmla="*/ 60687 h 917993"/>
              <a:gd name="connsiteX6" fmla="*/ 2696 w 1243513"/>
              <a:gd name="connsiteY6" fmla="*/ 618782 h 917993"/>
              <a:gd name="connsiteX7" fmla="*/ 519825 w 1243513"/>
              <a:gd name="connsiteY7" fmla="*/ 803786 h 917993"/>
              <a:gd name="connsiteX8" fmla="*/ 583723 w 1243513"/>
              <a:gd name="connsiteY8" fmla="*/ 917993 h 917993"/>
              <a:gd name="connsiteX0" fmla="*/ 583723 w 1243513"/>
              <a:gd name="connsiteY0" fmla="*/ 917993 h 917993"/>
              <a:gd name="connsiteX1" fmla="*/ 798782 w 1243513"/>
              <a:gd name="connsiteY1" fmla="*/ 829574 h 917993"/>
              <a:gd name="connsiteX2" fmla="*/ 1175223 w 1243513"/>
              <a:gd name="connsiteY2" fmla="*/ 653929 h 917993"/>
              <a:gd name="connsiteX3" fmla="*/ 1222061 w 1243513"/>
              <a:gd name="connsiteY3" fmla="*/ 223409 h 917993"/>
              <a:gd name="connsiteX4" fmla="*/ 934644 w 1243513"/>
              <a:gd name="connsiteY4" fmla="*/ 24359 h 917993"/>
              <a:gd name="connsiteX5" fmla="*/ 395779 w 1243513"/>
              <a:gd name="connsiteY5" fmla="*/ 60687 h 917993"/>
              <a:gd name="connsiteX6" fmla="*/ 2696 w 1243513"/>
              <a:gd name="connsiteY6" fmla="*/ 618782 h 917993"/>
              <a:gd name="connsiteX7" fmla="*/ 519825 w 1243513"/>
              <a:gd name="connsiteY7" fmla="*/ 803786 h 917993"/>
              <a:gd name="connsiteX8" fmla="*/ 583723 w 1243513"/>
              <a:gd name="connsiteY8" fmla="*/ 917993 h 917993"/>
              <a:gd name="connsiteX0" fmla="*/ 583723 w 1232641"/>
              <a:gd name="connsiteY0" fmla="*/ 917993 h 917993"/>
              <a:gd name="connsiteX1" fmla="*/ 798782 w 1232641"/>
              <a:gd name="connsiteY1" fmla="*/ 829574 h 917993"/>
              <a:gd name="connsiteX2" fmla="*/ 1134836 w 1232641"/>
              <a:gd name="connsiteY2" fmla="*/ 659403 h 917993"/>
              <a:gd name="connsiteX3" fmla="*/ 1222061 w 1232641"/>
              <a:gd name="connsiteY3" fmla="*/ 223409 h 917993"/>
              <a:gd name="connsiteX4" fmla="*/ 934644 w 1232641"/>
              <a:gd name="connsiteY4" fmla="*/ 24359 h 917993"/>
              <a:gd name="connsiteX5" fmla="*/ 395779 w 1232641"/>
              <a:gd name="connsiteY5" fmla="*/ 60687 h 917993"/>
              <a:gd name="connsiteX6" fmla="*/ 2696 w 1232641"/>
              <a:gd name="connsiteY6" fmla="*/ 618782 h 917993"/>
              <a:gd name="connsiteX7" fmla="*/ 519825 w 1232641"/>
              <a:gd name="connsiteY7" fmla="*/ 803786 h 917993"/>
              <a:gd name="connsiteX8" fmla="*/ 583723 w 1232641"/>
              <a:gd name="connsiteY8" fmla="*/ 917993 h 917993"/>
              <a:gd name="connsiteX0" fmla="*/ 583723 w 1187264"/>
              <a:gd name="connsiteY0" fmla="*/ 917993 h 917993"/>
              <a:gd name="connsiteX1" fmla="*/ 798782 w 1187264"/>
              <a:gd name="connsiteY1" fmla="*/ 829574 h 917993"/>
              <a:gd name="connsiteX2" fmla="*/ 1134836 w 1187264"/>
              <a:gd name="connsiteY2" fmla="*/ 659403 h 917993"/>
              <a:gd name="connsiteX3" fmla="*/ 1166273 w 1187264"/>
              <a:gd name="connsiteY3" fmla="*/ 220655 h 917993"/>
              <a:gd name="connsiteX4" fmla="*/ 934644 w 1187264"/>
              <a:gd name="connsiteY4" fmla="*/ 24359 h 917993"/>
              <a:gd name="connsiteX5" fmla="*/ 395779 w 1187264"/>
              <a:gd name="connsiteY5" fmla="*/ 60687 h 917993"/>
              <a:gd name="connsiteX6" fmla="*/ 2696 w 1187264"/>
              <a:gd name="connsiteY6" fmla="*/ 618782 h 917993"/>
              <a:gd name="connsiteX7" fmla="*/ 519825 w 1187264"/>
              <a:gd name="connsiteY7" fmla="*/ 803786 h 917993"/>
              <a:gd name="connsiteX8" fmla="*/ 583723 w 1187264"/>
              <a:gd name="connsiteY8" fmla="*/ 917993 h 917993"/>
              <a:gd name="connsiteX0" fmla="*/ 583723 w 1177003"/>
              <a:gd name="connsiteY0" fmla="*/ 917993 h 917993"/>
              <a:gd name="connsiteX1" fmla="*/ 798782 w 1177003"/>
              <a:gd name="connsiteY1" fmla="*/ 829574 h 917993"/>
              <a:gd name="connsiteX2" fmla="*/ 1103676 w 1177003"/>
              <a:gd name="connsiteY2" fmla="*/ 637838 h 917993"/>
              <a:gd name="connsiteX3" fmla="*/ 1166273 w 1177003"/>
              <a:gd name="connsiteY3" fmla="*/ 220655 h 917993"/>
              <a:gd name="connsiteX4" fmla="*/ 934644 w 1177003"/>
              <a:gd name="connsiteY4" fmla="*/ 24359 h 917993"/>
              <a:gd name="connsiteX5" fmla="*/ 395779 w 1177003"/>
              <a:gd name="connsiteY5" fmla="*/ 60687 h 917993"/>
              <a:gd name="connsiteX6" fmla="*/ 2696 w 1177003"/>
              <a:gd name="connsiteY6" fmla="*/ 618782 h 917993"/>
              <a:gd name="connsiteX7" fmla="*/ 519825 w 1177003"/>
              <a:gd name="connsiteY7" fmla="*/ 803786 h 917993"/>
              <a:gd name="connsiteX8" fmla="*/ 583723 w 1177003"/>
              <a:gd name="connsiteY8" fmla="*/ 917993 h 917993"/>
              <a:gd name="connsiteX0" fmla="*/ 583613 w 1176817"/>
              <a:gd name="connsiteY0" fmla="*/ 914581 h 914581"/>
              <a:gd name="connsiteX1" fmla="*/ 798672 w 1176817"/>
              <a:gd name="connsiteY1" fmla="*/ 826162 h 914581"/>
              <a:gd name="connsiteX2" fmla="*/ 1103566 w 1176817"/>
              <a:gd name="connsiteY2" fmla="*/ 634426 h 914581"/>
              <a:gd name="connsiteX3" fmla="*/ 1166163 w 1176817"/>
              <a:gd name="connsiteY3" fmla="*/ 217243 h 914581"/>
              <a:gd name="connsiteX4" fmla="*/ 935607 w 1176817"/>
              <a:gd name="connsiteY4" fmla="*/ 36274 h 914581"/>
              <a:gd name="connsiteX5" fmla="*/ 395669 w 1176817"/>
              <a:gd name="connsiteY5" fmla="*/ 57275 h 914581"/>
              <a:gd name="connsiteX6" fmla="*/ 2586 w 1176817"/>
              <a:gd name="connsiteY6" fmla="*/ 615370 h 914581"/>
              <a:gd name="connsiteX7" fmla="*/ 519715 w 1176817"/>
              <a:gd name="connsiteY7" fmla="*/ 800374 h 914581"/>
              <a:gd name="connsiteX8" fmla="*/ 583613 w 1176817"/>
              <a:gd name="connsiteY8" fmla="*/ 914581 h 914581"/>
              <a:gd name="connsiteX0" fmla="*/ 583613 w 1176817"/>
              <a:gd name="connsiteY0" fmla="*/ 914581 h 914581"/>
              <a:gd name="connsiteX1" fmla="*/ 798672 w 1176817"/>
              <a:gd name="connsiteY1" fmla="*/ 826162 h 914581"/>
              <a:gd name="connsiteX2" fmla="*/ 1103566 w 1176817"/>
              <a:gd name="connsiteY2" fmla="*/ 634426 h 914581"/>
              <a:gd name="connsiteX3" fmla="*/ 1166163 w 1176817"/>
              <a:gd name="connsiteY3" fmla="*/ 217243 h 914581"/>
              <a:gd name="connsiteX4" fmla="*/ 935607 w 1176817"/>
              <a:gd name="connsiteY4" fmla="*/ 36274 h 914581"/>
              <a:gd name="connsiteX5" fmla="*/ 395669 w 1176817"/>
              <a:gd name="connsiteY5" fmla="*/ 57275 h 914581"/>
              <a:gd name="connsiteX6" fmla="*/ 2586 w 1176817"/>
              <a:gd name="connsiteY6" fmla="*/ 615370 h 914581"/>
              <a:gd name="connsiteX7" fmla="*/ 519715 w 1176817"/>
              <a:gd name="connsiteY7" fmla="*/ 800374 h 914581"/>
              <a:gd name="connsiteX8" fmla="*/ 583613 w 1176817"/>
              <a:gd name="connsiteY8" fmla="*/ 914581 h 914581"/>
              <a:gd name="connsiteX0" fmla="*/ 583729 w 1176933"/>
              <a:gd name="connsiteY0" fmla="*/ 903086 h 903086"/>
              <a:gd name="connsiteX1" fmla="*/ 798788 w 1176933"/>
              <a:gd name="connsiteY1" fmla="*/ 814667 h 903086"/>
              <a:gd name="connsiteX2" fmla="*/ 1103682 w 1176933"/>
              <a:gd name="connsiteY2" fmla="*/ 622931 h 903086"/>
              <a:gd name="connsiteX3" fmla="*/ 1166279 w 1176933"/>
              <a:gd name="connsiteY3" fmla="*/ 205748 h 903086"/>
              <a:gd name="connsiteX4" fmla="*/ 935723 w 1176933"/>
              <a:gd name="connsiteY4" fmla="*/ 24779 h 903086"/>
              <a:gd name="connsiteX5" fmla="*/ 395785 w 1176933"/>
              <a:gd name="connsiteY5" fmla="*/ 45780 h 903086"/>
              <a:gd name="connsiteX6" fmla="*/ 2702 w 1176933"/>
              <a:gd name="connsiteY6" fmla="*/ 603875 h 903086"/>
              <a:gd name="connsiteX7" fmla="*/ 519831 w 1176933"/>
              <a:gd name="connsiteY7" fmla="*/ 788879 h 903086"/>
              <a:gd name="connsiteX8" fmla="*/ 583729 w 1176933"/>
              <a:gd name="connsiteY8" fmla="*/ 903086 h 903086"/>
              <a:gd name="connsiteX0" fmla="*/ 550834 w 1144038"/>
              <a:gd name="connsiteY0" fmla="*/ 914274 h 914274"/>
              <a:gd name="connsiteX1" fmla="*/ 765893 w 1144038"/>
              <a:gd name="connsiteY1" fmla="*/ 825855 h 914274"/>
              <a:gd name="connsiteX2" fmla="*/ 1070787 w 1144038"/>
              <a:gd name="connsiteY2" fmla="*/ 634119 h 914274"/>
              <a:gd name="connsiteX3" fmla="*/ 1133384 w 1144038"/>
              <a:gd name="connsiteY3" fmla="*/ 216936 h 914274"/>
              <a:gd name="connsiteX4" fmla="*/ 902828 w 1144038"/>
              <a:gd name="connsiteY4" fmla="*/ 35967 h 914274"/>
              <a:gd name="connsiteX5" fmla="*/ 362890 w 1144038"/>
              <a:gd name="connsiteY5" fmla="*/ 56968 h 914274"/>
              <a:gd name="connsiteX6" fmla="*/ 2851 w 1144038"/>
              <a:gd name="connsiteY6" fmla="*/ 610585 h 914274"/>
              <a:gd name="connsiteX7" fmla="*/ 486936 w 1144038"/>
              <a:gd name="connsiteY7" fmla="*/ 800067 h 914274"/>
              <a:gd name="connsiteX8" fmla="*/ 550834 w 1144038"/>
              <a:gd name="connsiteY8" fmla="*/ 914274 h 914274"/>
              <a:gd name="connsiteX0" fmla="*/ 550834 w 1144038"/>
              <a:gd name="connsiteY0" fmla="*/ 914274 h 914274"/>
              <a:gd name="connsiteX1" fmla="*/ 765893 w 1144038"/>
              <a:gd name="connsiteY1" fmla="*/ 825855 h 914274"/>
              <a:gd name="connsiteX2" fmla="*/ 1070787 w 1144038"/>
              <a:gd name="connsiteY2" fmla="*/ 634119 h 914274"/>
              <a:gd name="connsiteX3" fmla="*/ 1133384 w 1144038"/>
              <a:gd name="connsiteY3" fmla="*/ 216936 h 914274"/>
              <a:gd name="connsiteX4" fmla="*/ 902828 w 1144038"/>
              <a:gd name="connsiteY4" fmla="*/ 35967 h 914274"/>
              <a:gd name="connsiteX5" fmla="*/ 362890 w 1144038"/>
              <a:gd name="connsiteY5" fmla="*/ 56968 h 914274"/>
              <a:gd name="connsiteX6" fmla="*/ 2851 w 1144038"/>
              <a:gd name="connsiteY6" fmla="*/ 610585 h 914274"/>
              <a:gd name="connsiteX7" fmla="*/ 486936 w 1144038"/>
              <a:gd name="connsiteY7" fmla="*/ 800067 h 914274"/>
              <a:gd name="connsiteX8" fmla="*/ 550834 w 1144038"/>
              <a:gd name="connsiteY8" fmla="*/ 914274 h 914274"/>
              <a:gd name="connsiteX0" fmla="*/ 550834 w 1144038"/>
              <a:gd name="connsiteY0" fmla="*/ 914274 h 914274"/>
              <a:gd name="connsiteX1" fmla="*/ 765893 w 1144038"/>
              <a:gd name="connsiteY1" fmla="*/ 825855 h 914274"/>
              <a:gd name="connsiteX2" fmla="*/ 1070787 w 1144038"/>
              <a:gd name="connsiteY2" fmla="*/ 634119 h 914274"/>
              <a:gd name="connsiteX3" fmla="*/ 1133384 w 1144038"/>
              <a:gd name="connsiteY3" fmla="*/ 216936 h 914274"/>
              <a:gd name="connsiteX4" fmla="*/ 902828 w 1144038"/>
              <a:gd name="connsiteY4" fmla="*/ 35967 h 914274"/>
              <a:gd name="connsiteX5" fmla="*/ 362890 w 1144038"/>
              <a:gd name="connsiteY5" fmla="*/ 56968 h 914274"/>
              <a:gd name="connsiteX6" fmla="*/ 2851 w 1144038"/>
              <a:gd name="connsiteY6" fmla="*/ 610585 h 914274"/>
              <a:gd name="connsiteX7" fmla="*/ 486936 w 1144038"/>
              <a:gd name="connsiteY7" fmla="*/ 800067 h 914274"/>
              <a:gd name="connsiteX8" fmla="*/ 550834 w 1144038"/>
              <a:gd name="connsiteY8" fmla="*/ 914274 h 914274"/>
              <a:gd name="connsiteX0" fmla="*/ 550837 w 1144041"/>
              <a:gd name="connsiteY0" fmla="*/ 905437 h 905437"/>
              <a:gd name="connsiteX1" fmla="*/ 765896 w 1144041"/>
              <a:gd name="connsiteY1" fmla="*/ 817018 h 905437"/>
              <a:gd name="connsiteX2" fmla="*/ 1070790 w 1144041"/>
              <a:gd name="connsiteY2" fmla="*/ 625282 h 905437"/>
              <a:gd name="connsiteX3" fmla="*/ 1133387 w 1144041"/>
              <a:gd name="connsiteY3" fmla="*/ 208099 h 905437"/>
              <a:gd name="connsiteX4" fmla="*/ 902831 w 1144041"/>
              <a:gd name="connsiteY4" fmla="*/ 27130 h 905437"/>
              <a:gd name="connsiteX5" fmla="*/ 362893 w 1144041"/>
              <a:gd name="connsiteY5" fmla="*/ 48131 h 905437"/>
              <a:gd name="connsiteX6" fmla="*/ 2854 w 1144041"/>
              <a:gd name="connsiteY6" fmla="*/ 601748 h 905437"/>
              <a:gd name="connsiteX7" fmla="*/ 486939 w 1144041"/>
              <a:gd name="connsiteY7" fmla="*/ 791230 h 905437"/>
              <a:gd name="connsiteX8" fmla="*/ 550837 w 1144041"/>
              <a:gd name="connsiteY8" fmla="*/ 905437 h 905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44041" h="905437">
                <a:moveTo>
                  <a:pt x="550837" y="905437"/>
                </a:moveTo>
                <a:cubicBezTo>
                  <a:pt x="625126" y="903802"/>
                  <a:pt x="679237" y="863710"/>
                  <a:pt x="765896" y="817018"/>
                </a:cubicBezTo>
                <a:cubicBezTo>
                  <a:pt x="852555" y="770326"/>
                  <a:pt x="1009542" y="726768"/>
                  <a:pt x="1070790" y="625282"/>
                </a:cubicBezTo>
                <a:cubicBezTo>
                  <a:pt x="1132038" y="523796"/>
                  <a:pt x="1161380" y="307791"/>
                  <a:pt x="1133387" y="208099"/>
                </a:cubicBezTo>
                <a:cubicBezTo>
                  <a:pt x="1105394" y="108407"/>
                  <a:pt x="1022719" y="53848"/>
                  <a:pt x="902831" y="27130"/>
                </a:cubicBezTo>
                <a:cubicBezTo>
                  <a:pt x="782943" y="412"/>
                  <a:pt x="513213" y="-25440"/>
                  <a:pt x="362893" y="48131"/>
                </a:cubicBezTo>
                <a:cubicBezTo>
                  <a:pt x="212573" y="121702"/>
                  <a:pt x="-28964" y="168558"/>
                  <a:pt x="2854" y="601748"/>
                </a:cubicBezTo>
                <a:cubicBezTo>
                  <a:pt x="40207" y="875873"/>
                  <a:pt x="350499" y="788031"/>
                  <a:pt x="486939" y="791230"/>
                </a:cubicBezTo>
                <a:cubicBezTo>
                  <a:pt x="640409" y="814584"/>
                  <a:pt x="550837" y="905437"/>
                  <a:pt x="550837" y="905437"/>
                </a:cubicBezTo>
                <a:close/>
              </a:path>
            </a:pathLst>
          </a:custGeom>
          <a:noFill/>
          <a:ln w="19050" cap="flat">
            <a:solidFill>
              <a:schemeClr val="tx1"/>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AA5E13A9-AE48-4012-A116-5741BF794F82}"/>
              </a:ext>
            </a:extLst>
          </p:cNvPr>
          <p:cNvSpPr>
            <a:spLocks noGrp="1"/>
          </p:cNvSpPr>
          <p:nvPr>
            <p:ph type="title"/>
          </p:nvPr>
        </p:nvSpPr>
        <p:spPr>
          <a:xfrm>
            <a:off x="7180033" y="954157"/>
            <a:ext cx="3901621" cy="1590260"/>
          </a:xfrm>
        </p:spPr>
        <p:txBody>
          <a:bodyPr>
            <a:noAutofit/>
          </a:bodyPr>
          <a:lstStyle/>
          <a:p>
            <a:pPr algn="ctr"/>
            <a:r>
              <a:rPr lang="en-GB" sz="3600" dirty="0">
                <a:latin typeface="Twinkl Cursive Unlooped" panose="02000000000000000000" pitchFamily="2" charset="0"/>
              </a:rPr>
              <a:t>Included in this presentation:</a:t>
            </a:r>
          </a:p>
        </p:txBody>
      </p:sp>
      <p:sp>
        <p:nvSpPr>
          <p:cNvPr id="3" name="Content Placeholder 2">
            <a:extLst>
              <a:ext uri="{FF2B5EF4-FFF2-40B4-BE49-F238E27FC236}">
                <a16:creationId xmlns:a16="http://schemas.microsoft.com/office/drawing/2014/main" id="{9C107DD1-B782-468B-88CB-9DAC09CE291C}"/>
              </a:ext>
            </a:extLst>
          </p:cNvPr>
          <p:cNvSpPr>
            <a:spLocks noGrp="1"/>
          </p:cNvSpPr>
          <p:nvPr>
            <p:ph idx="1"/>
          </p:nvPr>
        </p:nvSpPr>
        <p:spPr>
          <a:xfrm>
            <a:off x="7042150" y="3227650"/>
            <a:ext cx="4642292" cy="3030029"/>
          </a:xfrm>
        </p:spPr>
        <p:txBody>
          <a:bodyPr>
            <a:normAutofit fontScale="62500" lnSpcReduction="20000"/>
          </a:bodyPr>
          <a:lstStyle/>
          <a:p>
            <a:pPr marL="457200" indent="-457200">
              <a:buFont typeface="Arial" panose="020B0604020202020204" pitchFamily="34" charset="0"/>
              <a:buChar char="•"/>
            </a:pPr>
            <a:r>
              <a:rPr lang="en-GB" sz="2800" b="0" dirty="0">
                <a:latin typeface="Twinkl Cursive Unlooped" panose="02000000000000000000" pitchFamily="2" charset="0"/>
              </a:rPr>
              <a:t>Curriculum overview </a:t>
            </a:r>
          </a:p>
          <a:p>
            <a:pPr marL="457200" indent="-457200">
              <a:buFont typeface="Arial" panose="020B0604020202020204" pitchFamily="34" charset="0"/>
              <a:buChar char="•"/>
            </a:pPr>
            <a:r>
              <a:rPr lang="en-GB" sz="2800" b="0" dirty="0">
                <a:latin typeface="Twinkl Cursive Unlooped" panose="02000000000000000000" pitchFamily="2" charset="0"/>
              </a:rPr>
              <a:t>Curriculum expectations for Reading</a:t>
            </a:r>
          </a:p>
          <a:p>
            <a:pPr marL="457200" indent="-457200">
              <a:buFont typeface="Arial" panose="020B0604020202020204" pitchFamily="34" charset="0"/>
              <a:buChar char="•"/>
            </a:pPr>
            <a:r>
              <a:rPr lang="en-GB" sz="2800" b="0" dirty="0">
                <a:latin typeface="Twinkl Cursive Unlooped" panose="02000000000000000000" pitchFamily="2" charset="0"/>
              </a:rPr>
              <a:t>Curriculum expectations for Writing</a:t>
            </a:r>
          </a:p>
          <a:p>
            <a:pPr marL="457200" indent="-457200">
              <a:buFont typeface="Arial" panose="020B0604020202020204" pitchFamily="34" charset="0"/>
              <a:buChar char="•"/>
            </a:pPr>
            <a:r>
              <a:rPr lang="en-GB" sz="2800" b="0" dirty="0">
                <a:latin typeface="Twinkl Cursive Unlooped" panose="02000000000000000000" pitchFamily="2" charset="0"/>
              </a:rPr>
              <a:t>Curriculum expectations for Maths</a:t>
            </a:r>
          </a:p>
          <a:p>
            <a:pPr marL="457200" indent="-457200">
              <a:buFont typeface="Arial" panose="020B0604020202020204" pitchFamily="34" charset="0"/>
              <a:buChar char="•"/>
            </a:pPr>
            <a:r>
              <a:rPr lang="en-GB" sz="2800" b="0" dirty="0">
                <a:latin typeface="Twinkl Cursive Unlooped" panose="02000000000000000000" pitchFamily="2" charset="0"/>
              </a:rPr>
              <a:t>Home Learning </a:t>
            </a:r>
          </a:p>
          <a:p>
            <a:pPr marL="457200" indent="-457200">
              <a:buFont typeface="Arial" panose="020B0604020202020204" pitchFamily="34" charset="0"/>
              <a:buChar char="•"/>
            </a:pPr>
            <a:r>
              <a:rPr lang="en-GB" sz="2800" b="0" dirty="0">
                <a:latin typeface="Twinkl Cursive Unlooped" panose="02000000000000000000" pitchFamily="2" charset="0"/>
              </a:rPr>
              <a:t>Spelling and Reading</a:t>
            </a:r>
          </a:p>
          <a:p>
            <a:pPr marL="457200" indent="-457200">
              <a:buFont typeface="Arial" panose="020B0604020202020204" pitchFamily="34" charset="0"/>
              <a:buChar char="•"/>
            </a:pPr>
            <a:r>
              <a:rPr lang="en-GB" sz="2800" b="0" dirty="0">
                <a:latin typeface="Twinkl Cursive Unlooped" panose="02000000000000000000" pitchFamily="2" charset="0"/>
              </a:rPr>
              <a:t>SATS  (standardised tests)</a:t>
            </a:r>
          </a:p>
          <a:p>
            <a:pPr marL="457200" indent="-457200">
              <a:buFont typeface="Arial" panose="020B0604020202020204" pitchFamily="34" charset="0"/>
              <a:buChar char="•"/>
            </a:pPr>
            <a:r>
              <a:rPr lang="en-GB" sz="2800" b="0" dirty="0">
                <a:latin typeface="Twinkl Cursive Unlooped" panose="02000000000000000000" pitchFamily="2" charset="0"/>
              </a:rPr>
              <a:t>Enrichment in Year 6</a:t>
            </a:r>
          </a:p>
          <a:p>
            <a:pPr marL="457200" indent="-457200" algn="ctr">
              <a:buFont typeface="Arial" panose="020B0604020202020204" pitchFamily="34" charset="0"/>
              <a:buChar char="•"/>
            </a:pPr>
            <a:endParaRPr lang="en-GB" sz="2400" dirty="0">
              <a:latin typeface="Twinkl Cursive Unlooped" panose="02000000000000000000" pitchFamily="2" charset="0"/>
            </a:endParaRPr>
          </a:p>
        </p:txBody>
      </p:sp>
      <p:pic>
        <p:nvPicPr>
          <p:cNvPr id="1026" name="Picture 2" descr="Anston Park Junior School - Year 6">
            <a:extLst>
              <a:ext uri="{FF2B5EF4-FFF2-40B4-BE49-F238E27FC236}">
                <a16:creationId xmlns:a16="http://schemas.microsoft.com/office/drawing/2014/main" id="{599D820E-FB48-92CB-9775-D2783C03EA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488" y="281182"/>
            <a:ext cx="5396468" cy="6295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2453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3D6A03ED-7B7A-4C88-8FFC-A4D862447D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Freeform: Shape 136">
            <a:extLst>
              <a:ext uri="{FF2B5EF4-FFF2-40B4-BE49-F238E27FC236}">
                <a16:creationId xmlns:a16="http://schemas.microsoft.com/office/drawing/2014/main" id="{B1CE512C-FAC7-426B-89D0-50188951AA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11403">
            <a:off x="884672" y="647854"/>
            <a:ext cx="5622781" cy="2432251"/>
          </a:xfrm>
          <a:custGeom>
            <a:avLst/>
            <a:gdLst>
              <a:gd name="connsiteX0" fmla="*/ 702544 w 1731866"/>
              <a:gd name="connsiteY0" fmla="*/ 704513 h 898547"/>
              <a:gd name="connsiteX1" fmla="*/ 1151838 w 1731866"/>
              <a:gd name="connsiteY1" fmla="*/ 709752 h 898547"/>
              <a:gd name="connsiteX2" fmla="*/ 1632946 w 1731866"/>
              <a:gd name="connsiteY2" fmla="*/ 622027 h 898547"/>
              <a:gd name="connsiteX3" fmla="*/ 1678094 w 1731866"/>
              <a:gd name="connsiteY3" fmla="*/ 138252 h 898547"/>
              <a:gd name="connsiteX4" fmla="*/ 721213 w 1731866"/>
              <a:gd name="connsiteY4" fmla="*/ 2711 h 898547"/>
              <a:gd name="connsiteX5" fmla="*/ 29222 w 1731866"/>
              <a:gd name="connsiteY5" fmla="*/ 208261 h 898547"/>
              <a:gd name="connsiteX6" fmla="*/ 142569 w 1731866"/>
              <a:gd name="connsiteY6" fmla="*/ 668985 h 898547"/>
              <a:gd name="connsiteX7" fmla="*/ 426128 w 1731866"/>
              <a:gd name="connsiteY7" fmla="*/ 701846 h 898547"/>
              <a:gd name="connsiteX8" fmla="*/ 729119 w 1731866"/>
              <a:gd name="connsiteY8" fmla="*/ 898538 h 898547"/>
              <a:gd name="connsiteX9" fmla="*/ 670635 w 1731866"/>
              <a:gd name="connsiteY9" fmla="*/ 773570 h 898547"/>
              <a:gd name="connsiteX10" fmla="*/ 702544 w 1731866"/>
              <a:gd name="connsiteY10" fmla="*/ 704513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70673 w 1731865"/>
              <a:gd name="connsiteY9" fmla="*/ 773579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77755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77755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86108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86108 h 898547"/>
              <a:gd name="connsiteX10" fmla="*/ 629450 w 1731865"/>
              <a:gd name="connsiteY10" fmla="*/ 704522 h 898547"/>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18060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18060 h 891586"/>
              <a:gd name="connsiteX0" fmla="*/ 629450 w 1731865"/>
              <a:gd name="connsiteY0" fmla="*/ 718060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18060 h 891586"/>
              <a:gd name="connsiteX0" fmla="*/ 629450 w 1735472"/>
              <a:gd name="connsiteY0" fmla="*/ 718060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1864 w 1735472"/>
              <a:gd name="connsiteY9" fmla="*/ 786108 h 891586"/>
              <a:gd name="connsiteX10" fmla="*/ 629450 w 1735472"/>
              <a:gd name="connsiteY10" fmla="*/ 718060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1864 w 1735472"/>
              <a:gd name="connsiteY9" fmla="*/ 786108 h 891586"/>
              <a:gd name="connsiteX10" fmla="*/ 631845 w 1735472"/>
              <a:gd name="connsiteY10" fmla="*/ 725582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4259 w 1735472"/>
              <a:gd name="connsiteY9" fmla="*/ 796638 h 891586"/>
              <a:gd name="connsiteX10" fmla="*/ 631845 w 1735472"/>
              <a:gd name="connsiteY10" fmla="*/ 725582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4259 w 1735472"/>
              <a:gd name="connsiteY9" fmla="*/ 796638 h 891586"/>
              <a:gd name="connsiteX10" fmla="*/ 631845 w 1735472"/>
              <a:gd name="connsiteY10" fmla="*/ 725582 h 891586"/>
              <a:gd name="connsiteX0" fmla="*/ 618115 w 1721742"/>
              <a:gd name="connsiteY0" fmla="*/ 725582 h 891586"/>
              <a:gd name="connsiteX1" fmla="*/ 1151317 w 1721742"/>
              <a:gd name="connsiteY1" fmla="*/ 724804 h 891586"/>
              <a:gd name="connsiteX2" fmla="*/ 1619254 w 1721742"/>
              <a:gd name="connsiteY2" fmla="*/ 622036 h 891586"/>
              <a:gd name="connsiteX3" fmla="*/ 1664402 w 1721742"/>
              <a:gd name="connsiteY3" fmla="*/ 138261 h 891586"/>
              <a:gd name="connsiteX4" fmla="*/ 707521 w 1721742"/>
              <a:gd name="connsiteY4" fmla="*/ 2720 h 891586"/>
              <a:gd name="connsiteX5" fmla="*/ 15530 w 1721742"/>
              <a:gd name="connsiteY5" fmla="*/ 208270 h 891586"/>
              <a:gd name="connsiteX6" fmla="*/ 128877 w 1721742"/>
              <a:gd name="connsiteY6" fmla="*/ 668994 h 891586"/>
              <a:gd name="connsiteX7" fmla="*/ 446999 w 1721742"/>
              <a:gd name="connsiteY7" fmla="*/ 710126 h 891586"/>
              <a:gd name="connsiteX8" fmla="*/ 709887 w 1721742"/>
              <a:gd name="connsiteY8" fmla="*/ 891586 h 891586"/>
              <a:gd name="connsiteX9" fmla="*/ 630529 w 1721742"/>
              <a:gd name="connsiteY9" fmla="*/ 796638 h 891586"/>
              <a:gd name="connsiteX10" fmla="*/ 618115 w 1721742"/>
              <a:gd name="connsiteY10" fmla="*/ 725582 h 891586"/>
              <a:gd name="connsiteX0" fmla="*/ 647607 w 1751234"/>
              <a:gd name="connsiteY0" fmla="*/ 725582 h 891586"/>
              <a:gd name="connsiteX1" fmla="*/ 1180809 w 1751234"/>
              <a:gd name="connsiteY1" fmla="*/ 724804 h 891586"/>
              <a:gd name="connsiteX2" fmla="*/ 1648746 w 1751234"/>
              <a:gd name="connsiteY2" fmla="*/ 622036 h 891586"/>
              <a:gd name="connsiteX3" fmla="*/ 1693894 w 1751234"/>
              <a:gd name="connsiteY3" fmla="*/ 138261 h 891586"/>
              <a:gd name="connsiteX4" fmla="*/ 737013 w 1751234"/>
              <a:gd name="connsiteY4" fmla="*/ 2720 h 891586"/>
              <a:gd name="connsiteX5" fmla="*/ 45022 w 1751234"/>
              <a:gd name="connsiteY5" fmla="*/ 208270 h 891586"/>
              <a:gd name="connsiteX6" fmla="*/ 112285 w 1751234"/>
              <a:gd name="connsiteY6" fmla="*/ 648316 h 891586"/>
              <a:gd name="connsiteX7" fmla="*/ 476491 w 1751234"/>
              <a:gd name="connsiteY7" fmla="*/ 710126 h 891586"/>
              <a:gd name="connsiteX8" fmla="*/ 739379 w 1751234"/>
              <a:gd name="connsiteY8" fmla="*/ 891586 h 891586"/>
              <a:gd name="connsiteX9" fmla="*/ 660021 w 1751234"/>
              <a:gd name="connsiteY9" fmla="*/ 796638 h 891586"/>
              <a:gd name="connsiteX10" fmla="*/ 647607 w 1751234"/>
              <a:gd name="connsiteY10" fmla="*/ 725582 h 891586"/>
              <a:gd name="connsiteX0" fmla="*/ 643800 w 1747427"/>
              <a:gd name="connsiteY0" fmla="*/ 725582 h 891586"/>
              <a:gd name="connsiteX1" fmla="*/ 1177002 w 1747427"/>
              <a:gd name="connsiteY1" fmla="*/ 724804 h 891586"/>
              <a:gd name="connsiteX2" fmla="*/ 1644939 w 1747427"/>
              <a:gd name="connsiteY2" fmla="*/ 622036 h 891586"/>
              <a:gd name="connsiteX3" fmla="*/ 1690087 w 1747427"/>
              <a:gd name="connsiteY3" fmla="*/ 138261 h 891586"/>
              <a:gd name="connsiteX4" fmla="*/ 733206 w 1747427"/>
              <a:gd name="connsiteY4" fmla="*/ 2720 h 891586"/>
              <a:gd name="connsiteX5" fmla="*/ 41215 w 1747427"/>
              <a:gd name="connsiteY5" fmla="*/ 208270 h 891586"/>
              <a:gd name="connsiteX6" fmla="*/ 121645 w 1747427"/>
              <a:gd name="connsiteY6" fmla="*/ 629706 h 891586"/>
              <a:gd name="connsiteX7" fmla="*/ 472684 w 1747427"/>
              <a:gd name="connsiteY7" fmla="*/ 710126 h 891586"/>
              <a:gd name="connsiteX8" fmla="*/ 735572 w 1747427"/>
              <a:gd name="connsiteY8" fmla="*/ 891586 h 891586"/>
              <a:gd name="connsiteX9" fmla="*/ 656214 w 1747427"/>
              <a:gd name="connsiteY9" fmla="*/ 796638 h 891586"/>
              <a:gd name="connsiteX10" fmla="*/ 643800 w 1747427"/>
              <a:gd name="connsiteY10" fmla="*/ 725582 h 891586"/>
              <a:gd name="connsiteX0" fmla="*/ 622547 w 1726174"/>
              <a:gd name="connsiteY0" fmla="*/ 723164 h 889168"/>
              <a:gd name="connsiteX1" fmla="*/ 1155749 w 1726174"/>
              <a:gd name="connsiteY1" fmla="*/ 722386 h 889168"/>
              <a:gd name="connsiteX2" fmla="*/ 1623686 w 1726174"/>
              <a:gd name="connsiteY2" fmla="*/ 619618 h 889168"/>
              <a:gd name="connsiteX3" fmla="*/ 1668834 w 1726174"/>
              <a:gd name="connsiteY3" fmla="*/ 135843 h 889168"/>
              <a:gd name="connsiteX4" fmla="*/ 711953 w 1726174"/>
              <a:gd name="connsiteY4" fmla="*/ 302 h 889168"/>
              <a:gd name="connsiteX5" fmla="*/ 46296 w 1726174"/>
              <a:gd name="connsiteY5" fmla="*/ 158293 h 889168"/>
              <a:gd name="connsiteX6" fmla="*/ 100392 w 1726174"/>
              <a:gd name="connsiteY6" fmla="*/ 627288 h 889168"/>
              <a:gd name="connsiteX7" fmla="*/ 451431 w 1726174"/>
              <a:gd name="connsiteY7" fmla="*/ 707708 h 889168"/>
              <a:gd name="connsiteX8" fmla="*/ 714319 w 1726174"/>
              <a:gd name="connsiteY8" fmla="*/ 889168 h 889168"/>
              <a:gd name="connsiteX9" fmla="*/ 634961 w 1726174"/>
              <a:gd name="connsiteY9" fmla="*/ 794220 h 889168"/>
              <a:gd name="connsiteX10" fmla="*/ 622547 w 1726174"/>
              <a:gd name="connsiteY10" fmla="*/ 723164 h 889168"/>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34961 w 1726174"/>
              <a:gd name="connsiteY9" fmla="*/ 794220 h 876761"/>
              <a:gd name="connsiteX10" fmla="*/ 622547 w 1726174"/>
              <a:gd name="connsiteY10" fmla="*/ 723164 h 876761"/>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622547 w 1726174"/>
              <a:gd name="connsiteY10" fmla="*/ 723164 h 876761"/>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622547 w 1726174"/>
              <a:gd name="connsiteY10" fmla="*/ 723164 h 876761"/>
              <a:gd name="connsiteX0" fmla="*/ 596213 w 1726174"/>
              <a:gd name="connsiteY0" fmla="*/ 719029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596213 w 1726174"/>
              <a:gd name="connsiteY10" fmla="*/ 719029 h 876761"/>
              <a:gd name="connsiteX0" fmla="*/ 596213 w 1726174"/>
              <a:gd name="connsiteY0" fmla="*/ 719029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597107 w 1726174"/>
              <a:gd name="connsiteY9" fmla="*/ 790084 h 876761"/>
              <a:gd name="connsiteX10" fmla="*/ 596213 w 1726174"/>
              <a:gd name="connsiteY10" fmla="*/ 719029 h 876761"/>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7107 w 1726174"/>
              <a:gd name="connsiteY9" fmla="*/ 790084 h 856083"/>
              <a:gd name="connsiteX10" fmla="*/ 596213 w 1726174"/>
              <a:gd name="connsiteY10" fmla="*/ 719029 h 856083"/>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2170 w 1726174"/>
              <a:gd name="connsiteY9" fmla="*/ 775610 h 856083"/>
              <a:gd name="connsiteX10" fmla="*/ 596213 w 1726174"/>
              <a:gd name="connsiteY10" fmla="*/ 719029 h 856083"/>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2170 w 1726174"/>
              <a:gd name="connsiteY9" fmla="*/ 775610 h 856083"/>
              <a:gd name="connsiteX10" fmla="*/ 596213 w 1726174"/>
              <a:gd name="connsiteY10" fmla="*/ 719029 h 856083"/>
              <a:gd name="connsiteX0" fmla="*/ 596213 w 1726174"/>
              <a:gd name="connsiteY0" fmla="*/ 719029 h 843676"/>
              <a:gd name="connsiteX1" fmla="*/ 1155749 w 1726174"/>
              <a:gd name="connsiteY1" fmla="*/ 722386 h 843676"/>
              <a:gd name="connsiteX2" fmla="*/ 1623686 w 1726174"/>
              <a:gd name="connsiteY2" fmla="*/ 619618 h 843676"/>
              <a:gd name="connsiteX3" fmla="*/ 1668834 w 1726174"/>
              <a:gd name="connsiteY3" fmla="*/ 135843 h 843676"/>
              <a:gd name="connsiteX4" fmla="*/ 711953 w 1726174"/>
              <a:gd name="connsiteY4" fmla="*/ 302 h 843676"/>
              <a:gd name="connsiteX5" fmla="*/ 46296 w 1726174"/>
              <a:gd name="connsiteY5" fmla="*/ 158293 h 843676"/>
              <a:gd name="connsiteX6" fmla="*/ 100392 w 1726174"/>
              <a:gd name="connsiteY6" fmla="*/ 627288 h 843676"/>
              <a:gd name="connsiteX7" fmla="*/ 451431 w 1726174"/>
              <a:gd name="connsiteY7" fmla="*/ 707708 h 843676"/>
              <a:gd name="connsiteX8" fmla="*/ 633672 w 1726174"/>
              <a:gd name="connsiteY8" fmla="*/ 843676 h 843676"/>
              <a:gd name="connsiteX9" fmla="*/ 592170 w 1726174"/>
              <a:gd name="connsiteY9" fmla="*/ 775610 h 843676"/>
              <a:gd name="connsiteX10" fmla="*/ 596213 w 1726174"/>
              <a:gd name="connsiteY10" fmla="*/ 719029 h 843676"/>
              <a:gd name="connsiteX0" fmla="*/ 596213 w 1726174"/>
              <a:gd name="connsiteY0" fmla="*/ 719029 h 843676"/>
              <a:gd name="connsiteX1" fmla="*/ 1155749 w 1726174"/>
              <a:gd name="connsiteY1" fmla="*/ 722386 h 843676"/>
              <a:gd name="connsiteX2" fmla="*/ 1623686 w 1726174"/>
              <a:gd name="connsiteY2" fmla="*/ 619618 h 843676"/>
              <a:gd name="connsiteX3" fmla="*/ 1668834 w 1726174"/>
              <a:gd name="connsiteY3" fmla="*/ 135843 h 843676"/>
              <a:gd name="connsiteX4" fmla="*/ 711953 w 1726174"/>
              <a:gd name="connsiteY4" fmla="*/ 302 h 843676"/>
              <a:gd name="connsiteX5" fmla="*/ 46296 w 1726174"/>
              <a:gd name="connsiteY5" fmla="*/ 158293 h 843676"/>
              <a:gd name="connsiteX6" fmla="*/ 100392 w 1726174"/>
              <a:gd name="connsiteY6" fmla="*/ 627288 h 843676"/>
              <a:gd name="connsiteX7" fmla="*/ 451431 w 1726174"/>
              <a:gd name="connsiteY7" fmla="*/ 707708 h 843676"/>
              <a:gd name="connsiteX8" fmla="*/ 633672 w 1726174"/>
              <a:gd name="connsiteY8" fmla="*/ 843676 h 843676"/>
              <a:gd name="connsiteX9" fmla="*/ 592170 w 1726174"/>
              <a:gd name="connsiteY9" fmla="*/ 775610 h 843676"/>
              <a:gd name="connsiteX10" fmla="*/ 596213 w 1726174"/>
              <a:gd name="connsiteY10" fmla="*/ 719029 h 843676"/>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592170 w 1726174"/>
              <a:gd name="connsiteY9" fmla="*/ 775610 h 843785"/>
              <a:gd name="connsiteX10" fmla="*/ 596213 w 1726174"/>
              <a:gd name="connsiteY10" fmla="*/ 719029 h 843785"/>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592170 w 1726174"/>
              <a:gd name="connsiteY9" fmla="*/ 775610 h 843785"/>
              <a:gd name="connsiteX10" fmla="*/ 596213 w 1726174"/>
              <a:gd name="connsiteY10" fmla="*/ 719029 h 843785"/>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603967 w 1726174"/>
              <a:gd name="connsiteY9" fmla="*/ 795371 h 843785"/>
              <a:gd name="connsiteX10" fmla="*/ 596213 w 1726174"/>
              <a:gd name="connsiteY10" fmla="*/ 719029 h 843785"/>
              <a:gd name="connsiteX0" fmla="*/ 596213 w 1726174"/>
              <a:gd name="connsiteY0" fmla="*/ 719029 h 833928"/>
              <a:gd name="connsiteX1" fmla="*/ 1155749 w 1726174"/>
              <a:gd name="connsiteY1" fmla="*/ 722386 h 833928"/>
              <a:gd name="connsiteX2" fmla="*/ 1623686 w 1726174"/>
              <a:gd name="connsiteY2" fmla="*/ 619618 h 833928"/>
              <a:gd name="connsiteX3" fmla="*/ 1668834 w 1726174"/>
              <a:gd name="connsiteY3" fmla="*/ 135843 h 833928"/>
              <a:gd name="connsiteX4" fmla="*/ 711953 w 1726174"/>
              <a:gd name="connsiteY4" fmla="*/ 302 h 833928"/>
              <a:gd name="connsiteX5" fmla="*/ 46296 w 1726174"/>
              <a:gd name="connsiteY5" fmla="*/ 158293 h 833928"/>
              <a:gd name="connsiteX6" fmla="*/ 100392 w 1726174"/>
              <a:gd name="connsiteY6" fmla="*/ 627288 h 833928"/>
              <a:gd name="connsiteX7" fmla="*/ 451431 w 1726174"/>
              <a:gd name="connsiteY7" fmla="*/ 707708 h 833928"/>
              <a:gd name="connsiteX8" fmla="*/ 629740 w 1726174"/>
              <a:gd name="connsiteY8" fmla="*/ 833796 h 833928"/>
              <a:gd name="connsiteX9" fmla="*/ 603967 w 1726174"/>
              <a:gd name="connsiteY9" fmla="*/ 795371 h 833928"/>
              <a:gd name="connsiteX10" fmla="*/ 596213 w 1726174"/>
              <a:gd name="connsiteY10" fmla="*/ 719029 h 833928"/>
              <a:gd name="connsiteX0" fmla="*/ 596213 w 1726174"/>
              <a:gd name="connsiteY0" fmla="*/ 719029 h 833928"/>
              <a:gd name="connsiteX1" fmla="*/ 1155749 w 1726174"/>
              <a:gd name="connsiteY1" fmla="*/ 722386 h 833928"/>
              <a:gd name="connsiteX2" fmla="*/ 1623686 w 1726174"/>
              <a:gd name="connsiteY2" fmla="*/ 619618 h 833928"/>
              <a:gd name="connsiteX3" fmla="*/ 1668834 w 1726174"/>
              <a:gd name="connsiteY3" fmla="*/ 135843 h 833928"/>
              <a:gd name="connsiteX4" fmla="*/ 711953 w 1726174"/>
              <a:gd name="connsiteY4" fmla="*/ 302 h 833928"/>
              <a:gd name="connsiteX5" fmla="*/ 46296 w 1726174"/>
              <a:gd name="connsiteY5" fmla="*/ 158293 h 833928"/>
              <a:gd name="connsiteX6" fmla="*/ 100392 w 1726174"/>
              <a:gd name="connsiteY6" fmla="*/ 627288 h 833928"/>
              <a:gd name="connsiteX7" fmla="*/ 451431 w 1726174"/>
              <a:gd name="connsiteY7" fmla="*/ 707708 h 833928"/>
              <a:gd name="connsiteX8" fmla="*/ 629740 w 1726174"/>
              <a:gd name="connsiteY8" fmla="*/ 833796 h 833928"/>
              <a:gd name="connsiteX9" fmla="*/ 602001 w 1726174"/>
              <a:gd name="connsiteY9" fmla="*/ 787961 h 833928"/>
              <a:gd name="connsiteX10" fmla="*/ 596213 w 1726174"/>
              <a:gd name="connsiteY10" fmla="*/ 719029 h 833928"/>
              <a:gd name="connsiteX0" fmla="*/ 596213 w 1726174"/>
              <a:gd name="connsiteY0" fmla="*/ 719029 h 836314"/>
              <a:gd name="connsiteX1" fmla="*/ 1155749 w 1726174"/>
              <a:gd name="connsiteY1" fmla="*/ 722386 h 836314"/>
              <a:gd name="connsiteX2" fmla="*/ 1623686 w 1726174"/>
              <a:gd name="connsiteY2" fmla="*/ 619618 h 836314"/>
              <a:gd name="connsiteX3" fmla="*/ 1668834 w 1726174"/>
              <a:gd name="connsiteY3" fmla="*/ 135843 h 836314"/>
              <a:gd name="connsiteX4" fmla="*/ 711953 w 1726174"/>
              <a:gd name="connsiteY4" fmla="*/ 302 h 836314"/>
              <a:gd name="connsiteX5" fmla="*/ 46296 w 1726174"/>
              <a:gd name="connsiteY5" fmla="*/ 158293 h 836314"/>
              <a:gd name="connsiteX6" fmla="*/ 100392 w 1726174"/>
              <a:gd name="connsiteY6" fmla="*/ 627288 h 836314"/>
              <a:gd name="connsiteX7" fmla="*/ 451431 w 1726174"/>
              <a:gd name="connsiteY7" fmla="*/ 707708 h 836314"/>
              <a:gd name="connsiteX8" fmla="*/ 624372 w 1726174"/>
              <a:gd name="connsiteY8" fmla="*/ 836189 h 836314"/>
              <a:gd name="connsiteX9" fmla="*/ 602001 w 1726174"/>
              <a:gd name="connsiteY9" fmla="*/ 787961 h 836314"/>
              <a:gd name="connsiteX10" fmla="*/ 596213 w 1726174"/>
              <a:gd name="connsiteY10" fmla="*/ 719029 h 836314"/>
              <a:gd name="connsiteX0" fmla="*/ 606950 w 1726174"/>
              <a:gd name="connsiteY0" fmla="*/ 711850 h 836314"/>
              <a:gd name="connsiteX1" fmla="*/ 1155749 w 1726174"/>
              <a:gd name="connsiteY1" fmla="*/ 722386 h 836314"/>
              <a:gd name="connsiteX2" fmla="*/ 1623686 w 1726174"/>
              <a:gd name="connsiteY2" fmla="*/ 619618 h 836314"/>
              <a:gd name="connsiteX3" fmla="*/ 1668834 w 1726174"/>
              <a:gd name="connsiteY3" fmla="*/ 135843 h 836314"/>
              <a:gd name="connsiteX4" fmla="*/ 711953 w 1726174"/>
              <a:gd name="connsiteY4" fmla="*/ 302 h 836314"/>
              <a:gd name="connsiteX5" fmla="*/ 46296 w 1726174"/>
              <a:gd name="connsiteY5" fmla="*/ 158293 h 836314"/>
              <a:gd name="connsiteX6" fmla="*/ 100392 w 1726174"/>
              <a:gd name="connsiteY6" fmla="*/ 627288 h 836314"/>
              <a:gd name="connsiteX7" fmla="*/ 451431 w 1726174"/>
              <a:gd name="connsiteY7" fmla="*/ 707708 h 836314"/>
              <a:gd name="connsiteX8" fmla="*/ 624372 w 1726174"/>
              <a:gd name="connsiteY8" fmla="*/ 836189 h 836314"/>
              <a:gd name="connsiteX9" fmla="*/ 602001 w 1726174"/>
              <a:gd name="connsiteY9" fmla="*/ 787961 h 836314"/>
              <a:gd name="connsiteX10" fmla="*/ 606950 w 1726174"/>
              <a:gd name="connsiteY10" fmla="*/ 711850 h 836314"/>
              <a:gd name="connsiteX0" fmla="*/ 612615 w 1731839"/>
              <a:gd name="connsiteY0" fmla="*/ 711557 h 836021"/>
              <a:gd name="connsiteX1" fmla="*/ 1161414 w 1731839"/>
              <a:gd name="connsiteY1" fmla="*/ 722093 h 836021"/>
              <a:gd name="connsiteX2" fmla="*/ 1629351 w 1731839"/>
              <a:gd name="connsiteY2" fmla="*/ 619325 h 836021"/>
              <a:gd name="connsiteX3" fmla="*/ 1674499 w 1731839"/>
              <a:gd name="connsiteY3" fmla="*/ 135550 h 836021"/>
              <a:gd name="connsiteX4" fmla="*/ 717618 w 1731839"/>
              <a:gd name="connsiteY4" fmla="*/ 9 h 836021"/>
              <a:gd name="connsiteX5" fmla="*/ 44803 w 1731839"/>
              <a:gd name="connsiteY5" fmla="*/ 138857 h 836021"/>
              <a:gd name="connsiteX6" fmla="*/ 106057 w 1731839"/>
              <a:gd name="connsiteY6" fmla="*/ 626995 h 836021"/>
              <a:gd name="connsiteX7" fmla="*/ 457096 w 1731839"/>
              <a:gd name="connsiteY7" fmla="*/ 707415 h 836021"/>
              <a:gd name="connsiteX8" fmla="*/ 630037 w 1731839"/>
              <a:gd name="connsiteY8" fmla="*/ 835896 h 836021"/>
              <a:gd name="connsiteX9" fmla="*/ 607666 w 1731839"/>
              <a:gd name="connsiteY9" fmla="*/ 787668 h 836021"/>
              <a:gd name="connsiteX10" fmla="*/ 612615 w 1731839"/>
              <a:gd name="connsiteY10" fmla="*/ 711557 h 836021"/>
              <a:gd name="connsiteX0" fmla="*/ 616922 w 1736146"/>
              <a:gd name="connsiteY0" fmla="*/ 712781 h 837245"/>
              <a:gd name="connsiteX1" fmla="*/ 1165721 w 1736146"/>
              <a:gd name="connsiteY1" fmla="*/ 723317 h 837245"/>
              <a:gd name="connsiteX2" fmla="*/ 1633658 w 1736146"/>
              <a:gd name="connsiteY2" fmla="*/ 620549 h 837245"/>
              <a:gd name="connsiteX3" fmla="*/ 1678806 w 1736146"/>
              <a:gd name="connsiteY3" fmla="*/ 136774 h 837245"/>
              <a:gd name="connsiteX4" fmla="*/ 721925 w 1736146"/>
              <a:gd name="connsiteY4" fmla="*/ 1233 h 837245"/>
              <a:gd name="connsiteX5" fmla="*/ 43741 w 1736146"/>
              <a:gd name="connsiteY5" fmla="*/ 106580 h 837245"/>
              <a:gd name="connsiteX6" fmla="*/ 110364 w 1736146"/>
              <a:gd name="connsiteY6" fmla="*/ 628219 h 837245"/>
              <a:gd name="connsiteX7" fmla="*/ 461403 w 1736146"/>
              <a:gd name="connsiteY7" fmla="*/ 708639 h 837245"/>
              <a:gd name="connsiteX8" fmla="*/ 634344 w 1736146"/>
              <a:gd name="connsiteY8" fmla="*/ 837120 h 837245"/>
              <a:gd name="connsiteX9" fmla="*/ 611973 w 1736146"/>
              <a:gd name="connsiteY9" fmla="*/ 788892 h 837245"/>
              <a:gd name="connsiteX10" fmla="*/ 616922 w 1736146"/>
              <a:gd name="connsiteY10" fmla="*/ 712781 h 837245"/>
              <a:gd name="connsiteX0" fmla="*/ 616922 w 1736146"/>
              <a:gd name="connsiteY0" fmla="*/ 712781 h 837245"/>
              <a:gd name="connsiteX1" fmla="*/ 1165721 w 1736146"/>
              <a:gd name="connsiteY1" fmla="*/ 723317 h 837245"/>
              <a:gd name="connsiteX2" fmla="*/ 1633658 w 1736146"/>
              <a:gd name="connsiteY2" fmla="*/ 620549 h 837245"/>
              <a:gd name="connsiteX3" fmla="*/ 1678806 w 1736146"/>
              <a:gd name="connsiteY3" fmla="*/ 136774 h 837245"/>
              <a:gd name="connsiteX4" fmla="*/ 721925 w 1736146"/>
              <a:gd name="connsiteY4" fmla="*/ 1233 h 837245"/>
              <a:gd name="connsiteX5" fmla="*/ 43741 w 1736146"/>
              <a:gd name="connsiteY5" fmla="*/ 106580 h 837245"/>
              <a:gd name="connsiteX6" fmla="*/ 110364 w 1736146"/>
              <a:gd name="connsiteY6" fmla="*/ 628219 h 837245"/>
              <a:gd name="connsiteX7" fmla="*/ 461403 w 1736146"/>
              <a:gd name="connsiteY7" fmla="*/ 708639 h 837245"/>
              <a:gd name="connsiteX8" fmla="*/ 634344 w 1736146"/>
              <a:gd name="connsiteY8" fmla="*/ 837120 h 837245"/>
              <a:gd name="connsiteX9" fmla="*/ 613762 w 1736146"/>
              <a:gd name="connsiteY9" fmla="*/ 791285 h 837245"/>
              <a:gd name="connsiteX10" fmla="*/ 616922 w 1736146"/>
              <a:gd name="connsiteY10" fmla="*/ 712781 h 837245"/>
              <a:gd name="connsiteX0" fmla="*/ 616922 w 1736146"/>
              <a:gd name="connsiteY0" fmla="*/ 712781 h 837245"/>
              <a:gd name="connsiteX1" fmla="*/ 1165721 w 1736146"/>
              <a:gd name="connsiteY1" fmla="*/ 723317 h 837245"/>
              <a:gd name="connsiteX2" fmla="*/ 1633658 w 1736146"/>
              <a:gd name="connsiteY2" fmla="*/ 620549 h 837245"/>
              <a:gd name="connsiteX3" fmla="*/ 1678806 w 1736146"/>
              <a:gd name="connsiteY3" fmla="*/ 136774 h 837245"/>
              <a:gd name="connsiteX4" fmla="*/ 721925 w 1736146"/>
              <a:gd name="connsiteY4" fmla="*/ 1233 h 837245"/>
              <a:gd name="connsiteX5" fmla="*/ 43741 w 1736146"/>
              <a:gd name="connsiteY5" fmla="*/ 106580 h 837245"/>
              <a:gd name="connsiteX6" fmla="*/ 110364 w 1736146"/>
              <a:gd name="connsiteY6" fmla="*/ 628219 h 837245"/>
              <a:gd name="connsiteX7" fmla="*/ 461403 w 1736146"/>
              <a:gd name="connsiteY7" fmla="*/ 708639 h 837245"/>
              <a:gd name="connsiteX8" fmla="*/ 634344 w 1736146"/>
              <a:gd name="connsiteY8" fmla="*/ 837120 h 837245"/>
              <a:gd name="connsiteX9" fmla="*/ 613762 w 1736146"/>
              <a:gd name="connsiteY9" fmla="*/ 791285 h 837245"/>
              <a:gd name="connsiteX10" fmla="*/ 616922 w 1736146"/>
              <a:gd name="connsiteY10" fmla="*/ 712781 h 837245"/>
              <a:gd name="connsiteX0" fmla="*/ 616922 w 1736070"/>
              <a:gd name="connsiteY0" fmla="*/ 712781 h 837245"/>
              <a:gd name="connsiteX1" fmla="*/ 1167511 w 1736070"/>
              <a:gd name="connsiteY1" fmla="*/ 711353 h 837245"/>
              <a:gd name="connsiteX2" fmla="*/ 1633658 w 1736070"/>
              <a:gd name="connsiteY2" fmla="*/ 620549 h 837245"/>
              <a:gd name="connsiteX3" fmla="*/ 1678806 w 1736070"/>
              <a:gd name="connsiteY3" fmla="*/ 136774 h 837245"/>
              <a:gd name="connsiteX4" fmla="*/ 721925 w 1736070"/>
              <a:gd name="connsiteY4" fmla="*/ 1233 h 837245"/>
              <a:gd name="connsiteX5" fmla="*/ 43741 w 1736070"/>
              <a:gd name="connsiteY5" fmla="*/ 106580 h 837245"/>
              <a:gd name="connsiteX6" fmla="*/ 110364 w 1736070"/>
              <a:gd name="connsiteY6" fmla="*/ 628219 h 837245"/>
              <a:gd name="connsiteX7" fmla="*/ 461403 w 1736070"/>
              <a:gd name="connsiteY7" fmla="*/ 708639 h 837245"/>
              <a:gd name="connsiteX8" fmla="*/ 634344 w 1736070"/>
              <a:gd name="connsiteY8" fmla="*/ 837120 h 837245"/>
              <a:gd name="connsiteX9" fmla="*/ 613762 w 1736070"/>
              <a:gd name="connsiteY9" fmla="*/ 791285 h 837245"/>
              <a:gd name="connsiteX10" fmla="*/ 616922 w 1736070"/>
              <a:gd name="connsiteY10" fmla="*/ 712781 h 837245"/>
              <a:gd name="connsiteX0" fmla="*/ 616922 w 1736070"/>
              <a:gd name="connsiteY0" fmla="*/ 712781 h 837245"/>
              <a:gd name="connsiteX1" fmla="*/ 1167511 w 1736070"/>
              <a:gd name="connsiteY1" fmla="*/ 711353 h 837245"/>
              <a:gd name="connsiteX2" fmla="*/ 1633658 w 1736070"/>
              <a:gd name="connsiteY2" fmla="*/ 620549 h 837245"/>
              <a:gd name="connsiteX3" fmla="*/ 1678806 w 1736070"/>
              <a:gd name="connsiteY3" fmla="*/ 136774 h 837245"/>
              <a:gd name="connsiteX4" fmla="*/ 721925 w 1736070"/>
              <a:gd name="connsiteY4" fmla="*/ 1233 h 837245"/>
              <a:gd name="connsiteX5" fmla="*/ 43741 w 1736070"/>
              <a:gd name="connsiteY5" fmla="*/ 106580 h 837245"/>
              <a:gd name="connsiteX6" fmla="*/ 110364 w 1736070"/>
              <a:gd name="connsiteY6" fmla="*/ 628219 h 837245"/>
              <a:gd name="connsiteX7" fmla="*/ 461403 w 1736070"/>
              <a:gd name="connsiteY7" fmla="*/ 708639 h 837245"/>
              <a:gd name="connsiteX8" fmla="*/ 634344 w 1736070"/>
              <a:gd name="connsiteY8" fmla="*/ 837120 h 837245"/>
              <a:gd name="connsiteX9" fmla="*/ 613762 w 1736070"/>
              <a:gd name="connsiteY9" fmla="*/ 791285 h 837245"/>
              <a:gd name="connsiteX10" fmla="*/ 616922 w 1736070"/>
              <a:gd name="connsiteY10" fmla="*/ 712781 h 837245"/>
              <a:gd name="connsiteX0" fmla="*/ 616922 w 1736070"/>
              <a:gd name="connsiteY0" fmla="*/ 712781 h 837245"/>
              <a:gd name="connsiteX1" fmla="*/ 1167511 w 1736070"/>
              <a:gd name="connsiteY1" fmla="*/ 711353 h 837245"/>
              <a:gd name="connsiteX2" fmla="*/ 1633658 w 1736070"/>
              <a:gd name="connsiteY2" fmla="*/ 620549 h 837245"/>
              <a:gd name="connsiteX3" fmla="*/ 1678806 w 1736070"/>
              <a:gd name="connsiteY3" fmla="*/ 136774 h 837245"/>
              <a:gd name="connsiteX4" fmla="*/ 721925 w 1736070"/>
              <a:gd name="connsiteY4" fmla="*/ 1233 h 837245"/>
              <a:gd name="connsiteX5" fmla="*/ 43741 w 1736070"/>
              <a:gd name="connsiteY5" fmla="*/ 106580 h 837245"/>
              <a:gd name="connsiteX6" fmla="*/ 110364 w 1736070"/>
              <a:gd name="connsiteY6" fmla="*/ 628219 h 837245"/>
              <a:gd name="connsiteX7" fmla="*/ 461403 w 1736070"/>
              <a:gd name="connsiteY7" fmla="*/ 708639 h 837245"/>
              <a:gd name="connsiteX8" fmla="*/ 634344 w 1736070"/>
              <a:gd name="connsiteY8" fmla="*/ 837120 h 837245"/>
              <a:gd name="connsiteX9" fmla="*/ 613762 w 1736070"/>
              <a:gd name="connsiteY9" fmla="*/ 791285 h 837245"/>
              <a:gd name="connsiteX10" fmla="*/ 616922 w 1736070"/>
              <a:gd name="connsiteY10" fmla="*/ 712781 h 837245"/>
              <a:gd name="connsiteX0" fmla="*/ 616922 w 1736070"/>
              <a:gd name="connsiteY0" fmla="*/ 712781 h 839094"/>
              <a:gd name="connsiteX1" fmla="*/ 1167511 w 1736070"/>
              <a:gd name="connsiteY1" fmla="*/ 711353 h 839094"/>
              <a:gd name="connsiteX2" fmla="*/ 1633658 w 1736070"/>
              <a:gd name="connsiteY2" fmla="*/ 620549 h 839094"/>
              <a:gd name="connsiteX3" fmla="*/ 1678806 w 1736070"/>
              <a:gd name="connsiteY3" fmla="*/ 136774 h 839094"/>
              <a:gd name="connsiteX4" fmla="*/ 721925 w 1736070"/>
              <a:gd name="connsiteY4" fmla="*/ 1233 h 839094"/>
              <a:gd name="connsiteX5" fmla="*/ 43741 w 1736070"/>
              <a:gd name="connsiteY5" fmla="*/ 106580 h 839094"/>
              <a:gd name="connsiteX6" fmla="*/ 110364 w 1736070"/>
              <a:gd name="connsiteY6" fmla="*/ 628219 h 839094"/>
              <a:gd name="connsiteX7" fmla="*/ 461403 w 1736070"/>
              <a:gd name="connsiteY7" fmla="*/ 708639 h 839094"/>
              <a:gd name="connsiteX8" fmla="*/ 634344 w 1736070"/>
              <a:gd name="connsiteY8" fmla="*/ 837120 h 839094"/>
              <a:gd name="connsiteX9" fmla="*/ 613762 w 1736070"/>
              <a:gd name="connsiteY9" fmla="*/ 791285 h 839094"/>
              <a:gd name="connsiteX10" fmla="*/ 616922 w 1736070"/>
              <a:gd name="connsiteY10" fmla="*/ 712781 h 839094"/>
              <a:gd name="connsiteX0" fmla="*/ 616922 w 1736070"/>
              <a:gd name="connsiteY0" fmla="*/ 712781 h 839094"/>
              <a:gd name="connsiteX1" fmla="*/ 1167511 w 1736070"/>
              <a:gd name="connsiteY1" fmla="*/ 711353 h 839094"/>
              <a:gd name="connsiteX2" fmla="*/ 1633658 w 1736070"/>
              <a:gd name="connsiteY2" fmla="*/ 620549 h 839094"/>
              <a:gd name="connsiteX3" fmla="*/ 1678806 w 1736070"/>
              <a:gd name="connsiteY3" fmla="*/ 136774 h 839094"/>
              <a:gd name="connsiteX4" fmla="*/ 721925 w 1736070"/>
              <a:gd name="connsiteY4" fmla="*/ 1233 h 839094"/>
              <a:gd name="connsiteX5" fmla="*/ 43741 w 1736070"/>
              <a:gd name="connsiteY5" fmla="*/ 106580 h 839094"/>
              <a:gd name="connsiteX6" fmla="*/ 110364 w 1736070"/>
              <a:gd name="connsiteY6" fmla="*/ 628219 h 839094"/>
              <a:gd name="connsiteX7" fmla="*/ 461403 w 1736070"/>
              <a:gd name="connsiteY7" fmla="*/ 708639 h 839094"/>
              <a:gd name="connsiteX8" fmla="*/ 634344 w 1736070"/>
              <a:gd name="connsiteY8" fmla="*/ 837120 h 839094"/>
              <a:gd name="connsiteX9" fmla="*/ 613762 w 1736070"/>
              <a:gd name="connsiteY9" fmla="*/ 791285 h 839094"/>
              <a:gd name="connsiteX10" fmla="*/ 616922 w 1736070"/>
              <a:gd name="connsiteY10" fmla="*/ 712781 h 839094"/>
              <a:gd name="connsiteX0" fmla="*/ 616922 w 1736070"/>
              <a:gd name="connsiteY0" fmla="*/ 715564 h 841877"/>
              <a:gd name="connsiteX1" fmla="*/ 1167511 w 1736070"/>
              <a:gd name="connsiteY1" fmla="*/ 714136 h 841877"/>
              <a:gd name="connsiteX2" fmla="*/ 1633658 w 1736070"/>
              <a:gd name="connsiteY2" fmla="*/ 623332 h 841877"/>
              <a:gd name="connsiteX3" fmla="*/ 1678806 w 1736070"/>
              <a:gd name="connsiteY3" fmla="*/ 186531 h 841877"/>
              <a:gd name="connsiteX4" fmla="*/ 721925 w 1736070"/>
              <a:gd name="connsiteY4" fmla="*/ 4016 h 841877"/>
              <a:gd name="connsiteX5" fmla="*/ 43741 w 1736070"/>
              <a:gd name="connsiteY5" fmla="*/ 109363 h 841877"/>
              <a:gd name="connsiteX6" fmla="*/ 110364 w 1736070"/>
              <a:gd name="connsiteY6" fmla="*/ 631002 h 841877"/>
              <a:gd name="connsiteX7" fmla="*/ 461403 w 1736070"/>
              <a:gd name="connsiteY7" fmla="*/ 711422 h 841877"/>
              <a:gd name="connsiteX8" fmla="*/ 634344 w 1736070"/>
              <a:gd name="connsiteY8" fmla="*/ 839903 h 841877"/>
              <a:gd name="connsiteX9" fmla="*/ 613762 w 1736070"/>
              <a:gd name="connsiteY9" fmla="*/ 794068 h 841877"/>
              <a:gd name="connsiteX10" fmla="*/ 616922 w 1736070"/>
              <a:gd name="connsiteY10" fmla="*/ 715564 h 841877"/>
              <a:gd name="connsiteX0" fmla="*/ 616922 w 1732832"/>
              <a:gd name="connsiteY0" fmla="*/ 713064 h 839377"/>
              <a:gd name="connsiteX1" fmla="*/ 1167511 w 1732832"/>
              <a:gd name="connsiteY1" fmla="*/ 711636 h 839377"/>
              <a:gd name="connsiteX2" fmla="*/ 1633658 w 1732832"/>
              <a:gd name="connsiteY2" fmla="*/ 620832 h 839377"/>
              <a:gd name="connsiteX3" fmla="*/ 1674387 w 1732832"/>
              <a:gd name="connsiteY3" fmla="*/ 142276 h 839377"/>
              <a:gd name="connsiteX4" fmla="*/ 721925 w 1732832"/>
              <a:gd name="connsiteY4" fmla="*/ 1516 h 839377"/>
              <a:gd name="connsiteX5" fmla="*/ 43741 w 1732832"/>
              <a:gd name="connsiteY5" fmla="*/ 106863 h 839377"/>
              <a:gd name="connsiteX6" fmla="*/ 110364 w 1732832"/>
              <a:gd name="connsiteY6" fmla="*/ 628502 h 839377"/>
              <a:gd name="connsiteX7" fmla="*/ 461403 w 1732832"/>
              <a:gd name="connsiteY7" fmla="*/ 708922 h 839377"/>
              <a:gd name="connsiteX8" fmla="*/ 634344 w 1732832"/>
              <a:gd name="connsiteY8" fmla="*/ 837403 h 839377"/>
              <a:gd name="connsiteX9" fmla="*/ 613762 w 1732832"/>
              <a:gd name="connsiteY9" fmla="*/ 791568 h 839377"/>
              <a:gd name="connsiteX10" fmla="*/ 616922 w 1732832"/>
              <a:gd name="connsiteY10" fmla="*/ 713064 h 839377"/>
              <a:gd name="connsiteX0" fmla="*/ 616922 w 1732832"/>
              <a:gd name="connsiteY0" fmla="*/ 713064 h 839377"/>
              <a:gd name="connsiteX1" fmla="*/ 1167511 w 1732832"/>
              <a:gd name="connsiteY1" fmla="*/ 711636 h 839377"/>
              <a:gd name="connsiteX2" fmla="*/ 1633658 w 1732832"/>
              <a:gd name="connsiteY2" fmla="*/ 620832 h 839377"/>
              <a:gd name="connsiteX3" fmla="*/ 1674387 w 1732832"/>
              <a:gd name="connsiteY3" fmla="*/ 142276 h 839377"/>
              <a:gd name="connsiteX4" fmla="*/ 721925 w 1732832"/>
              <a:gd name="connsiteY4" fmla="*/ 1516 h 839377"/>
              <a:gd name="connsiteX5" fmla="*/ 43741 w 1732832"/>
              <a:gd name="connsiteY5" fmla="*/ 106863 h 839377"/>
              <a:gd name="connsiteX6" fmla="*/ 110364 w 1732832"/>
              <a:gd name="connsiteY6" fmla="*/ 628502 h 839377"/>
              <a:gd name="connsiteX7" fmla="*/ 461403 w 1732832"/>
              <a:gd name="connsiteY7" fmla="*/ 708922 h 839377"/>
              <a:gd name="connsiteX8" fmla="*/ 634344 w 1732832"/>
              <a:gd name="connsiteY8" fmla="*/ 837403 h 839377"/>
              <a:gd name="connsiteX9" fmla="*/ 613762 w 1732832"/>
              <a:gd name="connsiteY9" fmla="*/ 791568 h 839377"/>
              <a:gd name="connsiteX10" fmla="*/ 616922 w 1732832"/>
              <a:gd name="connsiteY10" fmla="*/ 713064 h 839377"/>
              <a:gd name="connsiteX0" fmla="*/ 616922 w 1733140"/>
              <a:gd name="connsiteY0" fmla="*/ 713064 h 839377"/>
              <a:gd name="connsiteX1" fmla="*/ 1160523 w 1733140"/>
              <a:gd name="connsiteY1" fmla="*/ 724017 h 839377"/>
              <a:gd name="connsiteX2" fmla="*/ 1633658 w 1733140"/>
              <a:gd name="connsiteY2" fmla="*/ 620832 h 839377"/>
              <a:gd name="connsiteX3" fmla="*/ 1674387 w 1733140"/>
              <a:gd name="connsiteY3" fmla="*/ 142276 h 839377"/>
              <a:gd name="connsiteX4" fmla="*/ 721925 w 1733140"/>
              <a:gd name="connsiteY4" fmla="*/ 1516 h 839377"/>
              <a:gd name="connsiteX5" fmla="*/ 43741 w 1733140"/>
              <a:gd name="connsiteY5" fmla="*/ 106863 h 839377"/>
              <a:gd name="connsiteX6" fmla="*/ 110364 w 1733140"/>
              <a:gd name="connsiteY6" fmla="*/ 628502 h 839377"/>
              <a:gd name="connsiteX7" fmla="*/ 461403 w 1733140"/>
              <a:gd name="connsiteY7" fmla="*/ 708922 h 839377"/>
              <a:gd name="connsiteX8" fmla="*/ 634344 w 1733140"/>
              <a:gd name="connsiteY8" fmla="*/ 837403 h 839377"/>
              <a:gd name="connsiteX9" fmla="*/ 613762 w 1733140"/>
              <a:gd name="connsiteY9" fmla="*/ 791568 h 839377"/>
              <a:gd name="connsiteX10" fmla="*/ 616922 w 1733140"/>
              <a:gd name="connsiteY10" fmla="*/ 713064 h 839377"/>
              <a:gd name="connsiteX0" fmla="*/ 616922 w 1730438"/>
              <a:gd name="connsiteY0" fmla="*/ 713064 h 839377"/>
              <a:gd name="connsiteX1" fmla="*/ 1160523 w 1730438"/>
              <a:gd name="connsiteY1" fmla="*/ 724017 h 839377"/>
              <a:gd name="connsiteX2" fmla="*/ 1633658 w 1730438"/>
              <a:gd name="connsiteY2" fmla="*/ 620832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0438"/>
              <a:gd name="connsiteY0" fmla="*/ 713064 h 839377"/>
              <a:gd name="connsiteX1" fmla="*/ 1160523 w 1730438"/>
              <a:gd name="connsiteY1" fmla="*/ 724017 h 839377"/>
              <a:gd name="connsiteX2" fmla="*/ 1633658 w 1730438"/>
              <a:gd name="connsiteY2" fmla="*/ 600198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0438"/>
              <a:gd name="connsiteY0" fmla="*/ 713064 h 839377"/>
              <a:gd name="connsiteX1" fmla="*/ 1160523 w 1730438"/>
              <a:gd name="connsiteY1" fmla="*/ 724017 h 839377"/>
              <a:gd name="connsiteX2" fmla="*/ 1633658 w 1730438"/>
              <a:gd name="connsiteY2" fmla="*/ 600198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0438"/>
              <a:gd name="connsiteY0" fmla="*/ 713064 h 839377"/>
              <a:gd name="connsiteX1" fmla="*/ 1160523 w 1730438"/>
              <a:gd name="connsiteY1" fmla="*/ 724017 h 839377"/>
              <a:gd name="connsiteX2" fmla="*/ 1633658 w 1730438"/>
              <a:gd name="connsiteY2" fmla="*/ 600198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2986"/>
              <a:gd name="connsiteY0" fmla="*/ 713064 h 839377"/>
              <a:gd name="connsiteX1" fmla="*/ 1164018 w 1732986"/>
              <a:gd name="connsiteY1" fmla="*/ 711636 h 839377"/>
              <a:gd name="connsiteX2" fmla="*/ 1633658 w 1732986"/>
              <a:gd name="connsiteY2" fmla="*/ 600198 h 839377"/>
              <a:gd name="connsiteX3" fmla="*/ 1674387 w 1732986"/>
              <a:gd name="connsiteY3" fmla="*/ 142276 h 839377"/>
              <a:gd name="connsiteX4" fmla="*/ 721925 w 1732986"/>
              <a:gd name="connsiteY4" fmla="*/ 1516 h 839377"/>
              <a:gd name="connsiteX5" fmla="*/ 43741 w 1732986"/>
              <a:gd name="connsiteY5" fmla="*/ 106863 h 839377"/>
              <a:gd name="connsiteX6" fmla="*/ 110364 w 1732986"/>
              <a:gd name="connsiteY6" fmla="*/ 628502 h 839377"/>
              <a:gd name="connsiteX7" fmla="*/ 461403 w 1732986"/>
              <a:gd name="connsiteY7" fmla="*/ 708922 h 839377"/>
              <a:gd name="connsiteX8" fmla="*/ 634344 w 1732986"/>
              <a:gd name="connsiteY8" fmla="*/ 837403 h 839377"/>
              <a:gd name="connsiteX9" fmla="*/ 613762 w 1732986"/>
              <a:gd name="connsiteY9" fmla="*/ 791568 h 839377"/>
              <a:gd name="connsiteX10" fmla="*/ 616922 w 1732986"/>
              <a:gd name="connsiteY10" fmla="*/ 713064 h 839377"/>
              <a:gd name="connsiteX0" fmla="*/ 616922 w 1732986"/>
              <a:gd name="connsiteY0" fmla="*/ 713064 h 839377"/>
              <a:gd name="connsiteX1" fmla="*/ 1164018 w 1732986"/>
              <a:gd name="connsiteY1" fmla="*/ 711636 h 839377"/>
              <a:gd name="connsiteX2" fmla="*/ 1633658 w 1732986"/>
              <a:gd name="connsiteY2" fmla="*/ 600198 h 839377"/>
              <a:gd name="connsiteX3" fmla="*/ 1674387 w 1732986"/>
              <a:gd name="connsiteY3" fmla="*/ 142276 h 839377"/>
              <a:gd name="connsiteX4" fmla="*/ 721925 w 1732986"/>
              <a:gd name="connsiteY4" fmla="*/ 1516 h 839377"/>
              <a:gd name="connsiteX5" fmla="*/ 43741 w 1732986"/>
              <a:gd name="connsiteY5" fmla="*/ 106863 h 839377"/>
              <a:gd name="connsiteX6" fmla="*/ 110364 w 1732986"/>
              <a:gd name="connsiteY6" fmla="*/ 628502 h 839377"/>
              <a:gd name="connsiteX7" fmla="*/ 461403 w 1732986"/>
              <a:gd name="connsiteY7" fmla="*/ 708922 h 839377"/>
              <a:gd name="connsiteX8" fmla="*/ 634344 w 1732986"/>
              <a:gd name="connsiteY8" fmla="*/ 837403 h 839377"/>
              <a:gd name="connsiteX9" fmla="*/ 616463 w 1732986"/>
              <a:gd name="connsiteY9" fmla="*/ 789973 h 839377"/>
              <a:gd name="connsiteX10" fmla="*/ 616922 w 1732986"/>
              <a:gd name="connsiteY10" fmla="*/ 713064 h 839377"/>
              <a:gd name="connsiteX0" fmla="*/ 616922 w 1732986"/>
              <a:gd name="connsiteY0" fmla="*/ 713064 h 837403"/>
              <a:gd name="connsiteX1" fmla="*/ 1164018 w 1732986"/>
              <a:gd name="connsiteY1" fmla="*/ 711636 h 837403"/>
              <a:gd name="connsiteX2" fmla="*/ 1633658 w 1732986"/>
              <a:gd name="connsiteY2" fmla="*/ 600198 h 837403"/>
              <a:gd name="connsiteX3" fmla="*/ 1674387 w 1732986"/>
              <a:gd name="connsiteY3" fmla="*/ 142276 h 837403"/>
              <a:gd name="connsiteX4" fmla="*/ 721925 w 1732986"/>
              <a:gd name="connsiteY4" fmla="*/ 1516 h 837403"/>
              <a:gd name="connsiteX5" fmla="*/ 43741 w 1732986"/>
              <a:gd name="connsiteY5" fmla="*/ 106863 h 837403"/>
              <a:gd name="connsiteX6" fmla="*/ 110364 w 1732986"/>
              <a:gd name="connsiteY6" fmla="*/ 628502 h 837403"/>
              <a:gd name="connsiteX7" fmla="*/ 461403 w 1732986"/>
              <a:gd name="connsiteY7" fmla="*/ 708922 h 837403"/>
              <a:gd name="connsiteX8" fmla="*/ 634344 w 1732986"/>
              <a:gd name="connsiteY8" fmla="*/ 837403 h 837403"/>
              <a:gd name="connsiteX9" fmla="*/ 616463 w 1732986"/>
              <a:gd name="connsiteY9" fmla="*/ 789973 h 837403"/>
              <a:gd name="connsiteX10" fmla="*/ 616922 w 1732986"/>
              <a:gd name="connsiteY10" fmla="*/ 713064 h 837403"/>
              <a:gd name="connsiteX0" fmla="*/ 616922 w 1730658"/>
              <a:gd name="connsiteY0" fmla="*/ 713064 h 837403"/>
              <a:gd name="connsiteX1" fmla="*/ 1164018 w 1730658"/>
              <a:gd name="connsiteY1" fmla="*/ 711636 h 837403"/>
              <a:gd name="connsiteX2" fmla="*/ 1626069 w 1730658"/>
              <a:gd name="connsiteY2" fmla="*/ 628754 h 837403"/>
              <a:gd name="connsiteX3" fmla="*/ 1674387 w 1730658"/>
              <a:gd name="connsiteY3" fmla="*/ 142276 h 837403"/>
              <a:gd name="connsiteX4" fmla="*/ 721925 w 1730658"/>
              <a:gd name="connsiteY4" fmla="*/ 1516 h 837403"/>
              <a:gd name="connsiteX5" fmla="*/ 43741 w 1730658"/>
              <a:gd name="connsiteY5" fmla="*/ 106863 h 837403"/>
              <a:gd name="connsiteX6" fmla="*/ 110364 w 1730658"/>
              <a:gd name="connsiteY6" fmla="*/ 628502 h 837403"/>
              <a:gd name="connsiteX7" fmla="*/ 461403 w 1730658"/>
              <a:gd name="connsiteY7" fmla="*/ 708922 h 837403"/>
              <a:gd name="connsiteX8" fmla="*/ 634344 w 1730658"/>
              <a:gd name="connsiteY8" fmla="*/ 837403 h 837403"/>
              <a:gd name="connsiteX9" fmla="*/ 616463 w 1730658"/>
              <a:gd name="connsiteY9" fmla="*/ 789973 h 837403"/>
              <a:gd name="connsiteX10" fmla="*/ 616922 w 1730658"/>
              <a:gd name="connsiteY10" fmla="*/ 713064 h 837403"/>
              <a:gd name="connsiteX0" fmla="*/ 616922 w 1722741"/>
              <a:gd name="connsiteY0" fmla="*/ 713064 h 837403"/>
              <a:gd name="connsiteX1" fmla="*/ 1164018 w 1722741"/>
              <a:gd name="connsiteY1" fmla="*/ 711636 h 837403"/>
              <a:gd name="connsiteX2" fmla="*/ 1595711 w 1722741"/>
              <a:gd name="connsiteY2" fmla="*/ 628754 h 837403"/>
              <a:gd name="connsiteX3" fmla="*/ 1674387 w 1722741"/>
              <a:gd name="connsiteY3" fmla="*/ 142276 h 837403"/>
              <a:gd name="connsiteX4" fmla="*/ 721925 w 1722741"/>
              <a:gd name="connsiteY4" fmla="*/ 1516 h 837403"/>
              <a:gd name="connsiteX5" fmla="*/ 43741 w 1722741"/>
              <a:gd name="connsiteY5" fmla="*/ 106863 h 837403"/>
              <a:gd name="connsiteX6" fmla="*/ 110364 w 1722741"/>
              <a:gd name="connsiteY6" fmla="*/ 628502 h 837403"/>
              <a:gd name="connsiteX7" fmla="*/ 461403 w 1722741"/>
              <a:gd name="connsiteY7" fmla="*/ 708922 h 837403"/>
              <a:gd name="connsiteX8" fmla="*/ 634344 w 1722741"/>
              <a:gd name="connsiteY8" fmla="*/ 837403 h 837403"/>
              <a:gd name="connsiteX9" fmla="*/ 616463 w 1722741"/>
              <a:gd name="connsiteY9" fmla="*/ 789973 h 837403"/>
              <a:gd name="connsiteX10" fmla="*/ 616922 w 1722741"/>
              <a:gd name="connsiteY10" fmla="*/ 713064 h 837403"/>
              <a:gd name="connsiteX0" fmla="*/ 612139 w 1722741"/>
              <a:gd name="connsiteY0" fmla="*/ 734249 h 837403"/>
              <a:gd name="connsiteX1" fmla="*/ 1164018 w 1722741"/>
              <a:gd name="connsiteY1" fmla="*/ 711636 h 837403"/>
              <a:gd name="connsiteX2" fmla="*/ 1595711 w 1722741"/>
              <a:gd name="connsiteY2" fmla="*/ 628754 h 837403"/>
              <a:gd name="connsiteX3" fmla="*/ 1674387 w 1722741"/>
              <a:gd name="connsiteY3" fmla="*/ 142276 h 837403"/>
              <a:gd name="connsiteX4" fmla="*/ 721925 w 1722741"/>
              <a:gd name="connsiteY4" fmla="*/ 1516 h 837403"/>
              <a:gd name="connsiteX5" fmla="*/ 43741 w 1722741"/>
              <a:gd name="connsiteY5" fmla="*/ 106863 h 837403"/>
              <a:gd name="connsiteX6" fmla="*/ 110364 w 1722741"/>
              <a:gd name="connsiteY6" fmla="*/ 628502 h 837403"/>
              <a:gd name="connsiteX7" fmla="*/ 461403 w 1722741"/>
              <a:gd name="connsiteY7" fmla="*/ 708922 h 837403"/>
              <a:gd name="connsiteX8" fmla="*/ 634344 w 1722741"/>
              <a:gd name="connsiteY8" fmla="*/ 837403 h 837403"/>
              <a:gd name="connsiteX9" fmla="*/ 616463 w 1722741"/>
              <a:gd name="connsiteY9" fmla="*/ 789973 h 837403"/>
              <a:gd name="connsiteX10" fmla="*/ 612139 w 1722741"/>
              <a:gd name="connsiteY10" fmla="*/ 734249 h 837403"/>
              <a:gd name="connsiteX0" fmla="*/ 612139 w 1721794"/>
              <a:gd name="connsiteY0" fmla="*/ 734249 h 837403"/>
              <a:gd name="connsiteX1" fmla="*/ 1193010 w 1721794"/>
              <a:gd name="connsiteY1" fmla="*/ 734938 h 837403"/>
              <a:gd name="connsiteX2" fmla="*/ 1595711 w 1721794"/>
              <a:gd name="connsiteY2" fmla="*/ 628754 h 837403"/>
              <a:gd name="connsiteX3" fmla="*/ 1674387 w 1721794"/>
              <a:gd name="connsiteY3" fmla="*/ 142276 h 837403"/>
              <a:gd name="connsiteX4" fmla="*/ 721925 w 1721794"/>
              <a:gd name="connsiteY4" fmla="*/ 1516 h 837403"/>
              <a:gd name="connsiteX5" fmla="*/ 43741 w 1721794"/>
              <a:gd name="connsiteY5" fmla="*/ 106863 h 837403"/>
              <a:gd name="connsiteX6" fmla="*/ 110364 w 1721794"/>
              <a:gd name="connsiteY6" fmla="*/ 628502 h 837403"/>
              <a:gd name="connsiteX7" fmla="*/ 461403 w 1721794"/>
              <a:gd name="connsiteY7" fmla="*/ 708922 h 837403"/>
              <a:gd name="connsiteX8" fmla="*/ 634344 w 1721794"/>
              <a:gd name="connsiteY8" fmla="*/ 837403 h 837403"/>
              <a:gd name="connsiteX9" fmla="*/ 616463 w 1721794"/>
              <a:gd name="connsiteY9" fmla="*/ 789973 h 837403"/>
              <a:gd name="connsiteX10" fmla="*/ 612139 w 1721794"/>
              <a:gd name="connsiteY10" fmla="*/ 734249 h 837403"/>
              <a:gd name="connsiteX0" fmla="*/ 612139 w 1721794"/>
              <a:gd name="connsiteY0" fmla="*/ 734249 h 837403"/>
              <a:gd name="connsiteX1" fmla="*/ 1193010 w 1721794"/>
              <a:gd name="connsiteY1" fmla="*/ 734938 h 837403"/>
              <a:gd name="connsiteX2" fmla="*/ 1595711 w 1721794"/>
              <a:gd name="connsiteY2" fmla="*/ 628754 h 837403"/>
              <a:gd name="connsiteX3" fmla="*/ 1674387 w 1721794"/>
              <a:gd name="connsiteY3" fmla="*/ 142276 h 837403"/>
              <a:gd name="connsiteX4" fmla="*/ 721925 w 1721794"/>
              <a:gd name="connsiteY4" fmla="*/ 1516 h 837403"/>
              <a:gd name="connsiteX5" fmla="*/ 43741 w 1721794"/>
              <a:gd name="connsiteY5" fmla="*/ 106863 h 837403"/>
              <a:gd name="connsiteX6" fmla="*/ 110364 w 1721794"/>
              <a:gd name="connsiteY6" fmla="*/ 628502 h 837403"/>
              <a:gd name="connsiteX7" fmla="*/ 461403 w 1721794"/>
              <a:gd name="connsiteY7" fmla="*/ 708922 h 837403"/>
              <a:gd name="connsiteX8" fmla="*/ 634344 w 1721794"/>
              <a:gd name="connsiteY8" fmla="*/ 837403 h 837403"/>
              <a:gd name="connsiteX9" fmla="*/ 616463 w 1721794"/>
              <a:gd name="connsiteY9" fmla="*/ 789973 h 837403"/>
              <a:gd name="connsiteX10" fmla="*/ 612139 w 1721794"/>
              <a:gd name="connsiteY10" fmla="*/ 734249 h 837403"/>
              <a:gd name="connsiteX0" fmla="*/ 612139 w 1721794"/>
              <a:gd name="connsiteY0" fmla="*/ 734249 h 837403"/>
              <a:gd name="connsiteX1" fmla="*/ 1193010 w 1721794"/>
              <a:gd name="connsiteY1" fmla="*/ 734938 h 837403"/>
              <a:gd name="connsiteX2" fmla="*/ 1595711 w 1721794"/>
              <a:gd name="connsiteY2" fmla="*/ 628754 h 837403"/>
              <a:gd name="connsiteX3" fmla="*/ 1674387 w 1721794"/>
              <a:gd name="connsiteY3" fmla="*/ 142276 h 837403"/>
              <a:gd name="connsiteX4" fmla="*/ 721925 w 1721794"/>
              <a:gd name="connsiteY4" fmla="*/ 1516 h 837403"/>
              <a:gd name="connsiteX5" fmla="*/ 43741 w 1721794"/>
              <a:gd name="connsiteY5" fmla="*/ 106863 h 837403"/>
              <a:gd name="connsiteX6" fmla="*/ 110364 w 1721794"/>
              <a:gd name="connsiteY6" fmla="*/ 628502 h 837403"/>
              <a:gd name="connsiteX7" fmla="*/ 461403 w 1721794"/>
              <a:gd name="connsiteY7" fmla="*/ 708922 h 837403"/>
              <a:gd name="connsiteX8" fmla="*/ 634344 w 1721794"/>
              <a:gd name="connsiteY8" fmla="*/ 837403 h 837403"/>
              <a:gd name="connsiteX9" fmla="*/ 616463 w 1721794"/>
              <a:gd name="connsiteY9" fmla="*/ 789973 h 837403"/>
              <a:gd name="connsiteX10" fmla="*/ 612139 w 1721794"/>
              <a:gd name="connsiteY10" fmla="*/ 734249 h 837403"/>
              <a:gd name="connsiteX0" fmla="*/ 612199 w 1721854"/>
              <a:gd name="connsiteY0" fmla="*/ 750772 h 853926"/>
              <a:gd name="connsiteX1" fmla="*/ 1193070 w 1721854"/>
              <a:gd name="connsiteY1" fmla="*/ 751461 h 853926"/>
              <a:gd name="connsiteX2" fmla="*/ 1595771 w 1721854"/>
              <a:gd name="connsiteY2" fmla="*/ 645277 h 853926"/>
              <a:gd name="connsiteX3" fmla="*/ 1674447 w 1721854"/>
              <a:gd name="connsiteY3" fmla="*/ 158799 h 853926"/>
              <a:gd name="connsiteX4" fmla="*/ 722810 w 1721854"/>
              <a:gd name="connsiteY4" fmla="*/ 903 h 853926"/>
              <a:gd name="connsiteX5" fmla="*/ 43801 w 1721854"/>
              <a:gd name="connsiteY5" fmla="*/ 123386 h 853926"/>
              <a:gd name="connsiteX6" fmla="*/ 110424 w 1721854"/>
              <a:gd name="connsiteY6" fmla="*/ 645025 h 853926"/>
              <a:gd name="connsiteX7" fmla="*/ 461463 w 1721854"/>
              <a:gd name="connsiteY7" fmla="*/ 725445 h 853926"/>
              <a:gd name="connsiteX8" fmla="*/ 634404 w 1721854"/>
              <a:gd name="connsiteY8" fmla="*/ 853926 h 853926"/>
              <a:gd name="connsiteX9" fmla="*/ 616523 w 1721854"/>
              <a:gd name="connsiteY9" fmla="*/ 806496 h 853926"/>
              <a:gd name="connsiteX10" fmla="*/ 612199 w 1721854"/>
              <a:gd name="connsiteY10" fmla="*/ 750772 h 853926"/>
              <a:gd name="connsiteX0" fmla="*/ 608050 w 1717705"/>
              <a:gd name="connsiteY0" fmla="*/ 754226 h 857380"/>
              <a:gd name="connsiteX1" fmla="*/ 1188921 w 1717705"/>
              <a:gd name="connsiteY1" fmla="*/ 754915 h 857380"/>
              <a:gd name="connsiteX2" fmla="*/ 1591622 w 1717705"/>
              <a:gd name="connsiteY2" fmla="*/ 648731 h 857380"/>
              <a:gd name="connsiteX3" fmla="*/ 1670298 w 1717705"/>
              <a:gd name="connsiteY3" fmla="*/ 162253 h 857380"/>
              <a:gd name="connsiteX4" fmla="*/ 662369 w 1717705"/>
              <a:gd name="connsiteY4" fmla="*/ 828 h 857380"/>
              <a:gd name="connsiteX5" fmla="*/ 39652 w 1717705"/>
              <a:gd name="connsiteY5" fmla="*/ 126840 h 857380"/>
              <a:gd name="connsiteX6" fmla="*/ 106275 w 1717705"/>
              <a:gd name="connsiteY6" fmla="*/ 648479 h 857380"/>
              <a:gd name="connsiteX7" fmla="*/ 457314 w 1717705"/>
              <a:gd name="connsiteY7" fmla="*/ 728899 h 857380"/>
              <a:gd name="connsiteX8" fmla="*/ 630255 w 1717705"/>
              <a:gd name="connsiteY8" fmla="*/ 857380 h 857380"/>
              <a:gd name="connsiteX9" fmla="*/ 612374 w 1717705"/>
              <a:gd name="connsiteY9" fmla="*/ 809950 h 857380"/>
              <a:gd name="connsiteX10" fmla="*/ 608050 w 1717705"/>
              <a:gd name="connsiteY10" fmla="*/ 754226 h 857380"/>
              <a:gd name="connsiteX0" fmla="*/ 607236 w 1716891"/>
              <a:gd name="connsiteY0" fmla="*/ 759127 h 862281"/>
              <a:gd name="connsiteX1" fmla="*/ 1188107 w 1716891"/>
              <a:gd name="connsiteY1" fmla="*/ 759816 h 862281"/>
              <a:gd name="connsiteX2" fmla="*/ 1590808 w 1716891"/>
              <a:gd name="connsiteY2" fmla="*/ 653632 h 862281"/>
              <a:gd name="connsiteX3" fmla="*/ 1669484 w 1716891"/>
              <a:gd name="connsiteY3" fmla="*/ 167154 h 862281"/>
              <a:gd name="connsiteX4" fmla="*/ 650503 w 1716891"/>
              <a:gd name="connsiteY4" fmla="*/ 739 h 862281"/>
              <a:gd name="connsiteX5" fmla="*/ 38838 w 1716891"/>
              <a:gd name="connsiteY5" fmla="*/ 131741 h 862281"/>
              <a:gd name="connsiteX6" fmla="*/ 105461 w 1716891"/>
              <a:gd name="connsiteY6" fmla="*/ 653380 h 862281"/>
              <a:gd name="connsiteX7" fmla="*/ 456500 w 1716891"/>
              <a:gd name="connsiteY7" fmla="*/ 733800 h 862281"/>
              <a:gd name="connsiteX8" fmla="*/ 629441 w 1716891"/>
              <a:gd name="connsiteY8" fmla="*/ 862281 h 862281"/>
              <a:gd name="connsiteX9" fmla="*/ 611560 w 1716891"/>
              <a:gd name="connsiteY9" fmla="*/ 814851 h 862281"/>
              <a:gd name="connsiteX10" fmla="*/ 607236 w 1716891"/>
              <a:gd name="connsiteY10" fmla="*/ 759127 h 862281"/>
              <a:gd name="connsiteX0" fmla="*/ 607236 w 1719556"/>
              <a:gd name="connsiteY0" fmla="*/ 759127 h 862281"/>
              <a:gd name="connsiteX1" fmla="*/ 1188107 w 1719556"/>
              <a:gd name="connsiteY1" fmla="*/ 759816 h 862281"/>
              <a:gd name="connsiteX2" fmla="*/ 1602273 w 1719556"/>
              <a:gd name="connsiteY2" fmla="*/ 650054 h 862281"/>
              <a:gd name="connsiteX3" fmla="*/ 1669484 w 1719556"/>
              <a:gd name="connsiteY3" fmla="*/ 167154 h 862281"/>
              <a:gd name="connsiteX4" fmla="*/ 650503 w 1719556"/>
              <a:gd name="connsiteY4" fmla="*/ 739 h 862281"/>
              <a:gd name="connsiteX5" fmla="*/ 38838 w 1719556"/>
              <a:gd name="connsiteY5" fmla="*/ 131741 h 862281"/>
              <a:gd name="connsiteX6" fmla="*/ 105461 w 1719556"/>
              <a:gd name="connsiteY6" fmla="*/ 653380 h 862281"/>
              <a:gd name="connsiteX7" fmla="*/ 456500 w 1719556"/>
              <a:gd name="connsiteY7" fmla="*/ 733800 h 862281"/>
              <a:gd name="connsiteX8" fmla="*/ 629441 w 1719556"/>
              <a:gd name="connsiteY8" fmla="*/ 862281 h 862281"/>
              <a:gd name="connsiteX9" fmla="*/ 611560 w 1719556"/>
              <a:gd name="connsiteY9" fmla="*/ 814851 h 862281"/>
              <a:gd name="connsiteX10" fmla="*/ 607236 w 1719556"/>
              <a:gd name="connsiteY10" fmla="*/ 759127 h 862281"/>
              <a:gd name="connsiteX0" fmla="*/ 632575 w 1744895"/>
              <a:gd name="connsiteY0" fmla="*/ 758827 h 861981"/>
              <a:gd name="connsiteX1" fmla="*/ 1213446 w 1744895"/>
              <a:gd name="connsiteY1" fmla="*/ 759516 h 861981"/>
              <a:gd name="connsiteX2" fmla="*/ 1627612 w 1744895"/>
              <a:gd name="connsiteY2" fmla="*/ 649754 h 861981"/>
              <a:gd name="connsiteX3" fmla="*/ 1694823 w 1744895"/>
              <a:gd name="connsiteY3" fmla="*/ 166854 h 861981"/>
              <a:gd name="connsiteX4" fmla="*/ 675842 w 1744895"/>
              <a:gd name="connsiteY4" fmla="*/ 439 h 861981"/>
              <a:gd name="connsiteX5" fmla="*/ 33743 w 1744895"/>
              <a:gd name="connsiteY5" fmla="*/ 138126 h 861981"/>
              <a:gd name="connsiteX6" fmla="*/ 130800 w 1744895"/>
              <a:gd name="connsiteY6" fmla="*/ 653080 h 861981"/>
              <a:gd name="connsiteX7" fmla="*/ 481839 w 1744895"/>
              <a:gd name="connsiteY7" fmla="*/ 733500 h 861981"/>
              <a:gd name="connsiteX8" fmla="*/ 654780 w 1744895"/>
              <a:gd name="connsiteY8" fmla="*/ 861981 h 861981"/>
              <a:gd name="connsiteX9" fmla="*/ 636899 w 1744895"/>
              <a:gd name="connsiteY9" fmla="*/ 814551 h 861981"/>
              <a:gd name="connsiteX10" fmla="*/ 632575 w 1744895"/>
              <a:gd name="connsiteY10" fmla="*/ 758827 h 861981"/>
              <a:gd name="connsiteX0" fmla="*/ 632575 w 1744895"/>
              <a:gd name="connsiteY0" fmla="*/ 758471 h 861625"/>
              <a:gd name="connsiteX1" fmla="*/ 1213446 w 1744895"/>
              <a:gd name="connsiteY1" fmla="*/ 759160 h 861625"/>
              <a:gd name="connsiteX2" fmla="*/ 1627612 w 1744895"/>
              <a:gd name="connsiteY2" fmla="*/ 649398 h 861625"/>
              <a:gd name="connsiteX3" fmla="*/ 1694823 w 1744895"/>
              <a:gd name="connsiteY3" fmla="*/ 166498 h 861625"/>
              <a:gd name="connsiteX4" fmla="*/ 675842 w 1744895"/>
              <a:gd name="connsiteY4" fmla="*/ 83 h 861625"/>
              <a:gd name="connsiteX5" fmla="*/ 33743 w 1744895"/>
              <a:gd name="connsiteY5" fmla="*/ 137770 h 861625"/>
              <a:gd name="connsiteX6" fmla="*/ 130800 w 1744895"/>
              <a:gd name="connsiteY6" fmla="*/ 652724 h 861625"/>
              <a:gd name="connsiteX7" fmla="*/ 481839 w 1744895"/>
              <a:gd name="connsiteY7" fmla="*/ 733144 h 861625"/>
              <a:gd name="connsiteX8" fmla="*/ 654780 w 1744895"/>
              <a:gd name="connsiteY8" fmla="*/ 861625 h 861625"/>
              <a:gd name="connsiteX9" fmla="*/ 636899 w 1744895"/>
              <a:gd name="connsiteY9" fmla="*/ 814195 h 861625"/>
              <a:gd name="connsiteX10" fmla="*/ 632575 w 1744895"/>
              <a:gd name="connsiteY10" fmla="*/ 758471 h 861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44895" h="861625">
                <a:moveTo>
                  <a:pt x="632575" y="758471"/>
                </a:moveTo>
                <a:cubicBezTo>
                  <a:pt x="777957" y="764736"/>
                  <a:pt x="1047607" y="777339"/>
                  <a:pt x="1213446" y="759160"/>
                </a:cubicBezTo>
                <a:cubicBezTo>
                  <a:pt x="1379286" y="740981"/>
                  <a:pt x="1547382" y="748175"/>
                  <a:pt x="1627612" y="649398"/>
                </a:cubicBezTo>
                <a:cubicBezTo>
                  <a:pt x="1707842" y="550621"/>
                  <a:pt x="1806456" y="397765"/>
                  <a:pt x="1694823" y="166498"/>
                </a:cubicBezTo>
                <a:cubicBezTo>
                  <a:pt x="1627519" y="31436"/>
                  <a:pt x="975412" y="1999"/>
                  <a:pt x="675842" y="83"/>
                </a:cubicBezTo>
                <a:cubicBezTo>
                  <a:pt x="376272" y="-1833"/>
                  <a:pt x="124583" y="28997"/>
                  <a:pt x="33743" y="137770"/>
                </a:cubicBezTo>
                <a:cubicBezTo>
                  <a:pt x="-57097" y="246544"/>
                  <a:pt x="56117" y="553495"/>
                  <a:pt x="130800" y="652724"/>
                </a:cubicBezTo>
                <a:cubicBezTo>
                  <a:pt x="205483" y="751953"/>
                  <a:pt x="435738" y="733144"/>
                  <a:pt x="481839" y="733144"/>
                </a:cubicBezTo>
                <a:cubicBezTo>
                  <a:pt x="537493" y="797776"/>
                  <a:pt x="593997" y="831638"/>
                  <a:pt x="654780" y="861625"/>
                </a:cubicBezTo>
                <a:cubicBezTo>
                  <a:pt x="644708" y="843702"/>
                  <a:pt x="641518" y="831628"/>
                  <a:pt x="636899" y="814195"/>
                </a:cubicBezTo>
                <a:cubicBezTo>
                  <a:pt x="627046" y="785048"/>
                  <a:pt x="632575" y="758471"/>
                  <a:pt x="632575" y="758471"/>
                </a:cubicBezTo>
                <a:close/>
              </a:path>
            </a:pathLst>
          </a:custGeom>
          <a:solidFill>
            <a:schemeClr val="bg1"/>
          </a:solidFill>
          <a:ln w="19050"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80C1BABC-D8F0-40DC-A386-73BB1E2CA9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11403">
            <a:off x="821875" y="593596"/>
            <a:ext cx="5622781" cy="2432251"/>
          </a:xfrm>
          <a:custGeom>
            <a:avLst/>
            <a:gdLst>
              <a:gd name="connsiteX0" fmla="*/ 702544 w 1731866"/>
              <a:gd name="connsiteY0" fmla="*/ 704513 h 898547"/>
              <a:gd name="connsiteX1" fmla="*/ 1151838 w 1731866"/>
              <a:gd name="connsiteY1" fmla="*/ 709752 h 898547"/>
              <a:gd name="connsiteX2" fmla="*/ 1632946 w 1731866"/>
              <a:gd name="connsiteY2" fmla="*/ 622027 h 898547"/>
              <a:gd name="connsiteX3" fmla="*/ 1678094 w 1731866"/>
              <a:gd name="connsiteY3" fmla="*/ 138252 h 898547"/>
              <a:gd name="connsiteX4" fmla="*/ 721213 w 1731866"/>
              <a:gd name="connsiteY4" fmla="*/ 2711 h 898547"/>
              <a:gd name="connsiteX5" fmla="*/ 29222 w 1731866"/>
              <a:gd name="connsiteY5" fmla="*/ 208261 h 898547"/>
              <a:gd name="connsiteX6" fmla="*/ 142569 w 1731866"/>
              <a:gd name="connsiteY6" fmla="*/ 668985 h 898547"/>
              <a:gd name="connsiteX7" fmla="*/ 426128 w 1731866"/>
              <a:gd name="connsiteY7" fmla="*/ 701846 h 898547"/>
              <a:gd name="connsiteX8" fmla="*/ 729119 w 1731866"/>
              <a:gd name="connsiteY8" fmla="*/ 898538 h 898547"/>
              <a:gd name="connsiteX9" fmla="*/ 670635 w 1731866"/>
              <a:gd name="connsiteY9" fmla="*/ 773570 h 898547"/>
              <a:gd name="connsiteX10" fmla="*/ 702544 w 1731866"/>
              <a:gd name="connsiteY10" fmla="*/ 704513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70673 w 1731865"/>
              <a:gd name="connsiteY9" fmla="*/ 773579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77755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77755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86108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86108 h 898547"/>
              <a:gd name="connsiteX10" fmla="*/ 629450 w 1731865"/>
              <a:gd name="connsiteY10" fmla="*/ 704522 h 898547"/>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18060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18060 h 891586"/>
              <a:gd name="connsiteX0" fmla="*/ 629450 w 1731865"/>
              <a:gd name="connsiteY0" fmla="*/ 718060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18060 h 891586"/>
              <a:gd name="connsiteX0" fmla="*/ 629450 w 1735472"/>
              <a:gd name="connsiteY0" fmla="*/ 718060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1864 w 1735472"/>
              <a:gd name="connsiteY9" fmla="*/ 786108 h 891586"/>
              <a:gd name="connsiteX10" fmla="*/ 629450 w 1735472"/>
              <a:gd name="connsiteY10" fmla="*/ 718060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1864 w 1735472"/>
              <a:gd name="connsiteY9" fmla="*/ 786108 h 891586"/>
              <a:gd name="connsiteX10" fmla="*/ 631845 w 1735472"/>
              <a:gd name="connsiteY10" fmla="*/ 725582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4259 w 1735472"/>
              <a:gd name="connsiteY9" fmla="*/ 796638 h 891586"/>
              <a:gd name="connsiteX10" fmla="*/ 631845 w 1735472"/>
              <a:gd name="connsiteY10" fmla="*/ 725582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4259 w 1735472"/>
              <a:gd name="connsiteY9" fmla="*/ 796638 h 891586"/>
              <a:gd name="connsiteX10" fmla="*/ 631845 w 1735472"/>
              <a:gd name="connsiteY10" fmla="*/ 725582 h 891586"/>
              <a:gd name="connsiteX0" fmla="*/ 618115 w 1721742"/>
              <a:gd name="connsiteY0" fmla="*/ 725582 h 891586"/>
              <a:gd name="connsiteX1" fmla="*/ 1151317 w 1721742"/>
              <a:gd name="connsiteY1" fmla="*/ 724804 h 891586"/>
              <a:gd name="connsiteX2" fmla="*/ 1619254 w 1721742"/>
              <a:gd name="connsiteY2" fmla="*/ 622036 h 891586"/>
              <a:gd name="connsiteX3" fmla="*/ 1664402 w 1721742"/>
              <a:gd name="connsiteY3" fmla="*/ 138261 h 891586"/>
              <a:gd name="connsiteX4" fmla="*/ 707521 w 1721742"/>
              <a:gd name="connsiteY4" fmla="*/ 2720 h 891586"/>
              <a:gd name="connsiteX5" fmla="*/ 15530 w 1721742"/>
              <a:gd name="connsiteY5" fmla="*/ 208270 h 891586"/>
              <a:gd name="connsiteX6" fmla="*/ 128877 w 1721742"/>
              <a:gd name="connsiteY6" fmla="*/ 668994 h 891586"/>
              <a:gd name="connsiteX7" fmla="*/ 446999 w 1721742"/>
              <a:gd name="connsiteY7" fmla="*/ 710126 h 891586"/>
              <a:gd name="connsiteX8" fmla="*/ 709887 w 1721742"/>
              <a:gd name="connsiteY8" fmla="*/ 891586 h 891586"/>
              <a:gd name="connsiteX9" fmla="*/ 630529 w 1721742"/>
              <a:gd name="connsiteY9" fmla="*/ 796638 h 891586"/>
              <a:gd name="connsiteX10" fmla="*/ 618115 w 1721742"/>
              <a:gd name="connsiteY10" fmla="*/ 725582 h 891586"/>
              <a:gd name="connsiteX0" fmla="*/ 647607 w 1751234"/>
              <a:gd name="connsiteY0" fmla="*/ 725582 h 891586"/>
              <a:gd name="connsiteX1" fmla="*/ 1180809 w 1751234"/>
              <a:gd name="connsiteY1" fmla="*/ 724804 h 891586"/>
              <a:gd name="connsiteX2" fmla="*/ 1648746 w 1751234"/>
              <a:gd name="connsiteY2" fmla="*/ 622036 h 891586"/>
              <a:gd name="connsiteX3" fmla="*/ 1693894 w 1751234"/>
              <a:gd name="connsiteY3" fmla="*/ 138261 h 891586"/>
              <a:gd name="connsiteX4" fmla="*/ 737013 w 1751234"/>
              <a:gd name="connsiteY4" fmla="*/ 2720 h 891586"/>
              <a:gd name="connsiteX5" fmla="*/ 45022 w 1751234"/>
              <a:gd name="connsiteY5" fmla="*/ 208270 h 891586"/>
              <a:gd name="connsiteX6" fmla="*/ 112285 w 1751234"/>
              <a:gd name="connsiteY6" fmla="*/ 648316 h 891586"/>
              <a:gd name="connsiteX7" fmla="*/ 476491 w 1751234"/>
              <a:gd name="connsiteY7" fmla="*/ 710126 h 891586"/>
              <a:gd name="connsiteX8" fmla="*/ 739379 w 1751234"/>
              <a:gd name="connsiteY8" fmla="*/ 891586 h 891586"/>
              <a:gd name="connsiteX9" fmla="*/ 660021 w 1751234"/>
              <a:gd name="connsiteY9" fmla="*/ 796638 h 891586"/>
              <a:gd name="connsiteX10" fmla="*/ 647607 w 1751234"/>
              <a:gd name="connsiteY10" fmla="*/ 725582 h 891586"/>
              <a:gd name="connsiteX0" fmla="*/ 643800 w 1747427"/>
              <a:gd name="connsiteY0" fmla="*/ 725582 h 891586"/>
              <a:gd name="connsiteX1" fmla="*/ 1177002 w 1747427"/>
              <a:gd name="connsiteY1" fmla="*/ 724804 h 891586"/>
              <a:gd name="connsiteX2" fmla="*/ 1644939 w 1747427"/>
              <a:gd name="connsiteY2" fmla="*/ 622036 h 891586"/>
              <a:gd name="connsiteX3" fmla="*/ 1690087 w 1747427"/>
              <a:gd name="connsiteY3" fmla="*/ 138261 h 891586"/>
              <a:gd name="connsiteX4" fmla="*/ 733206 w 1747427"/>
              <a:gd name="connsiteY4" fmla="*/ 2720 h 891586"/>
              <a:gd name="connsiteX5" fmla="*/ 41215 w 1747427"/>
              <a:gd name="connsiteY5" fmla="*/ 208270 h 891586"/>
              <a:gd name="connsiteX6" fmla="*/ 121645 w 1747427"/>
              <a:gd name="connsiteY6" fmla="*/ 629706 h 891586"/>
              <a:gd name="connsiteX7" fmla="*/ 472684 w 1747427"/>
              <a:gd name="connsiteY7" fmla="*/ 710126 h 891586"/>
              <a:gd name="connsiteX8" fmla="*/ 735572 w 1747427"/>
              <a:gd name="connsiteY8" fmla="*/ 891586 h 891586"/>
              <a:gd name="connsiteX9" fmla="*/ 656214 w 1747427"/>
              <a:gd name="connsiteY9" fmla="*/ 796638 h 891586"/>
              <a:gd name="connsiteX10" fmla="*/ 643800 w 1747427"/>
              <a:gd name="connsiteY10" fmla="*/ 725582 h 891586"/>
              <a:gd name="connsiteX0" fmla="*/ 622547 w 1726174"/>
              <a:gd name="connsiteY0" fmla="*/ 723164 h 889168"/>
              <a:gd name="connsiteX1" fmla="*/ 1155749 w 1726174"/>
              <a:gd name="connsiteY1" fmla="*/ 722386 h 889168"/>
              <a:gd name="connsiteX2" fmla="*/ 1623686 w 1726174"/>
              <a:gd name="connsiteY2" fmla="*/ 619618 h 889168"/>
              <a:gd name="connsiteX3" fmla="*/ 1668834 w 1726174"/>
              <a:gd name="connsiteY3" fmla="*/ 135843 h 889168"/>
              <a:gd name="connsiteX4" fmla="*/ 711953 w 1726174"/>
              <a:gd name="connsiteY4" fmla="*/ 302 h 889168"/>
              <a:gd name="connsiteX5" fmla="*/ 46296 w 1726174"/>
              <a:gd name="connsiteY5" fmla="*/ 158293 h 889168"/>
              <a:gd name="connsiteX6" fmla="*/ 100392 w 1726174"/>
              <a:gd name="connsiteY6" fmla="*/ 627288 h 889168"/>
              <a:gd name="connsiteX7" fmla="*/ 451431 w 1726174"/>
              <a:gd name="connsiteY7" fmla="*/ 707708 h 889168"/>
              <a:gd name="connsiteX8" fmla="*/ 714319 w 1726174"/>
              <a:gd name="connsiteY8" fmla="*/ 889168 h 889168"/>
              <a:gd name="connsiteX9" fmla="*/ 634961 w 1726174"/>
              <a:gd name="connsiteY9" fmla="*/ 794220 h 889168"/>
              <a:gd name="connsiteX10" fmla="*/ 622547 w 1726174"/>
              <a:gd name="connsiteY10" fmla="*/ 723164 h 889168"/>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34961 w 1726174"/>
              <a:gd name="connsiteY9" fmla="*/ 794220 h 876761"/>
              <a:gd name="connsiteX10" fmla="*/ 622547 w 1726174"/>
              <a:gd name="connsiteY10" fmla="*/ 723164 h 876761"/>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622547 w 1726174"/>
              <a:gd name="connsiteY10" fmla="*/ 723164 h 876761"/>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622547 w 1726174"/>
              <a:gd name="connsiteY10" fmla="*/ 723164 h 876761"/>
              <a:gd name="connsiteX0" fmla="*/ 596213 w 1726174"/>
              <a:gd name="connsiteY0" fmla="*/ 719029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596213 w 1726174"/>
              <a:gd name="connsiteY10" fmla="*/ 719029 h 876761"/>
              <a:gd name="connsiteX0" fmla="*/ 596213 w 1726174"/>
              <a:gd name="connsiteY0" fmla="*/ 719029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597107 w 1726174"/>
              <a:gd name="connsiteY9" fmla="*/ 790084 h 876761"/>
              <a:gd name="connsiteX10" fmla="*/ 596213 w 1726174"/>
              <a:gd name="connsiteY10" fmla="*/ 719029 h 876761"/>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7107 w 1726174"/>
              <a:gd name="connsiteY9" fmla="*/ 790084 h 856083"/>
              <a:gd name="connsiteX10" fmla="*/ 596213 w 1726174"/>
              <a:gd name="connsiteY10" fmla="*/ 719029 h 856083"/>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2170 w 1726174"/>
              <a:gd name="connsiteY9" fmla="*/ 775610 h 856083"/>
              <a:gd name="connsiteX10" fmla="*/ 596213 w 1726174"/>
              <a:gd name="connsiteY10" fmla="*/ 719029 h 856083"/>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2170 w 1726174"/>
              <a:gd name="connsiteY9" fmla="*/ 775610 h 856083"/>
              <a:gd name="connsiteX10" fmla="*/ 596213 w 1726174"/>
              <a:gd name="connsiteY10" fmla="*/ 719029 h 856083"/>
              <a:gd name="connsiteX0" fmla="*/ 596213 w 1726174"/>
              <a:gd name="connsiteY0" fmla="*/ 719029 h 843676"/>
              <a:gd name="connsiteX1" fmla="*/ 1155749 w 1726174"/>
              <a:gd name="connsiteY1" fmla="*/ 722386 h 843676"/>
              <a:gd name="connsiteX2" fmla="*/ 1623686 w 1726174"/>
              <a:gd name="connsiteY2" fmla="*/ 619618 h 843676"/>
              <a:gd name="connsiteX3" fmla="*/ 1668834 w 1726174"/>
              <a:gd name="connsiteY3" fmla="*/ 135843 h 843676"/>
              <a:gd name="connsiteX4" fmla="*/ 711953 w 1726174"/>
              <a:gd name="connsiteY4" fmla="*/ 302 h 843676"/>
              <a:gd name="connsiteX5" fmla="*/ 46296 w 1726174"/>
              <a:gd name="connsiteY5" fmla="*/ 158293 h 843676"/>
              <a:gd name="connsiteX6" fmla="*/ 100392 w 1726174"/>
              <a:gd name="connsiteY6" fmla="*/ 627288 h 843676"/>
              <a:gd name="connsiteX7" fmla="*/ 451431 w 1726174"/>
              <a:gd name="connsiteY7" fmla="*/ 707708 h 843676"/>
              <a:gd name="connsiteX8" fmla="*/ 633672 w 1726174"/>
              <a:gd name="connsiteY8" fmla="*/ 843676 h 843676"/>
              <a:gd name="connsiteX9" fmla="*/ 592170 w 1726174"/>
              <a:gd name="connsiteY9" fmla="*/ 775610 h 843676"/>
              <a:gd name="connsiteX10" fmla="*/ 596213 w 1726174"/>
              <a:gd name="connsiteY10" fmla="*/ 719029 h 843676"/>
              <a:gd name="connsiteX0" fmla="*/ 596213 w 1726174"/>
              <a:gd name="connsiteY0" fmla="*/ 719029 h 843676"/>
              <a:gd name="connsiteX1" fmla="*/ 1155749 w 1726174"/>
              <a:gd name="connsiteY1" fmla="*/ 722386 h 843676"/>
              <a:gd name="connsiteX2" fmla="*/ 1623686 w 1726174"/>
              <a:gd name="connsiteY2" fmla="*/ 619618 h 843676"/>
              <a:gd name="connsiteX3" fmla="*/ 1668834 w 1726174"/>
              <a:gd name="connsiteY3" fmla="*/ 135843 h 843676"/>
              <a:gd name="connsiteX4" fmla="*/ 711953 w 1726174"/>
              <a:gd name="connsiteY4" fmla="*/ 302 h 843676"/>
              <a:gd name="connsiteX5" fmla="*/ 46296 w 1726174"/>
              <a:gd name="connsiteY5" fmla="*/ 158293 h 843676"/>
              <a:gd name="connsiteX6" fmla="*/ 100392 w 1726174"/>
              <a:gd name="connsiteY6" fmla="*/ 627288 h 843676"/>
              <a:gd name="connsiteX7" fmla="*/ 451431 w 1726174"/>
              <a:gd name="connsiteY7" fmla="*/ 707708 h 843676"/>
              <a:gd name="connsiteX8" fmla="*/ 633672 w 1726174"/>
              <a:gd name="connsiteY8" fmla="*/ 843676 h 843676"/>
              <a:gd name="connsiteX9" fmla="*/ 592170 w 1726174"/>
              <a:gd name="connsiteY9" fmla="*/ 775610 h 843676"/>
              <a:gd name="connsiteX10" fmla="*/ 596213 w 1726174"/>
              <a:gd name="connsiteY10" fmla="*/ 719029 h 843676"/>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592170 w 1726174"/>
              <a:gd name="connsiteY9" fmla="*/ 775610 h 843785"/>
              <a:gd name="connsiteX10" fmla="*/ 596213 w 1726174"/>
              <a:gd name="connsiteY10" fmla="*/ 719029 h 843785"/>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592170 w 1726174"/>
              <a:gd name="connsiteY9" fmla="*/ 775610 h 843785"/>
              <a:gd name="connsiteX10" fmla="*/ 596213 w 1726174"/>
              <a:gd name="connsiteY10" fmla="*/ 719029 h 843785"/>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603967 w 1726174"/>
              <a:gd name="connsiteY9" fmla="*/ 795371 h 843785"/>
              <a:gd name="connsiteX10" fmla="*/ 596213 w 1726174"/>
              <a:gd name="connsiteY10" fmla="*/ 719029 h 843785"/>
              <a:gd name="connsiteX0" fmla="*/ 596213 w 1726174"/>
              <a:gd name="connsiteY0" fmla="*/ 719029 h 833928"/>
              <a:gd name="connsiteX1" fmla="*/ 1155749 w 1726174"/>
              <a:gd name="connsiteY1" fmla="*/ 722386 h 833928"/>
              <a:gd name="connsiteX2" fmla="*/ 1623686 w 1726174"/>
              <a:gd name="connsiteY2" fmla="*/ 619618 h 833928"/>
              <a:gd name="connsiteX3" fmla="*/ 1668834 w 1726174"/>
              <a:gd name="connsiteY3" fmla="*/ 135843 h 833928"/>
              <a:gd name="connsiteX4" fmla="*/ 711953 w 1726174"/>
              <a:gd name="connsiteY4" fmla="*/ 302 h 833928"/>
              <a:gd name="connsiteX5" fmla="*/ 46296 w 1726174"/>
              <a:gd name="connsiteY5" fmla="*/ 158293 h 833928"/>
              <a:gd name="connsiteX6" fmla="*/ 100392 w 1726174"/>
              <a:gd name="connsiteY6" fmla="*/ 627288 h 833928"/>
              <a:gd name="connsiteX7" fmla="*/ 451431 w 1726174"/>
              <a:gd name="connsiteY7" fmla="*/ 707708 h 833928"/>
              <a:gd name="connsiteX8" fmla="*/ 629740 w 1726174"/>
              <a:gd name="connsiteY8" fmla="*/ 833796 h 833928"/>
              <a:gd name="connsiteX9" fmla="*/ 603967 w 1726174"/>
              <a:gd name="connsiteY9" fmla="*/ 795371 h 833928"/>
              <a:gd name="connsiteX10" fmla="*/ 596213 w 1726174"/>
              <a:gd name="connsiteY10" fmla="*/ 719029 h 833928"/>
              <a:gd name="connsiteX0" fmla="*/ 596213 w 1726174"/>
              <a:gd name="connsiteY0" fmla="*/ 719029 h 833928"/>
              <a:gd name="connsiteX1" fmla="*/ 1155749 w 1726174"/>
              <a:gd name="connsiteY1" fmla="*/ 722386 h 833928"/>
              <a:gd name="connsiteX2" fmla="*/ 1623686 w 1726174"/>
              <a:gd name="connsiteY2" fmla="*/ 619618 h 833928"/>
              <a:gd name="connsiteX3" fmla="*/ 1668834 w 1726174"/>
              <a:gd name="connsiteY3" fmla="*/ 135843 h 833928"/>
              <a:gd name="connsiteX4" fmla="*/ 711953 w 1726174"/>
              <a:gd name="connsiteY4" fmla="*/ 302 h 833928"/>
              <a:gd name="connsiteX5" fmla="*/ 46296 w 1726174"/>
              <a:gd name="connsiteY5" fmla="*/ 158293 h 833928"/>
              <a:gd name="connsiteX6" fmla="*/ 100392 w 1726174"/>
              <a:gd name="connsiteY6" fmla="*/ 627288 h 833928"/>
              <a:gd name="connsiteX7" fmla="*/ 451431 w 1726174"/>
              <a:gd name="connsiteY7" fmla="*/ 707708 h 833928"/>
              <a:gd name="connsiteX8" fmla="*/ 629740 w 1726174"/>
              <a:gd name="connsiteY8" fmla="*/ 833796 h 833928"/>
              <a:gd name="connsiteX9" fmla="*/ 602001 w 1726174"/>
              <a:gd name="connsiteY9" fmla="*/ 787961 h 833928"/>
              <a:gd name="connsiteX10" fmla="*/ 596213 w 1726174"/>
              <a:gd name="connsiteY10" fmla="*/ 719029 h 833928"/>
              <a:gd name="connsiteX0" fmla="*/ 596213 w 1726174"/>
              <a:gd name="connsiteY0" fmla="*/ 719029 h 836314"/>
              <a:gd name="connsiteX1" fmla="*/ 1155749 w 1726174"/>
              <a:gd name="connsiteY1" fmla="*/ 722386 h 836314"/>
              <a:gd name="connsiteX2" fmla="*/ 1623686 w 1726174"/>
              <a:gd name="connsiteY2" fmla="*/ 619618 h 836314"/>
              <a:gd name="connsiteX3" fmla="*/ 1668834 w 1726174"/>
              <a:gd name="connsiteY3" fmla="*/ 135843 h 836314"/>
              <a:gd name="connsiteX4" fmla="*/ 711953 w 1726174"/>
              <a:gd name="connsiteY4" fmla="*/ 302 h 836314"/>
              <a:gd name="connsiteX5" fmla="*/ 46296 w 1726174"/>
              <a:gd name="connsiteY5" fmla="*/ 158293 h 836314"/>
              <a:gd name="connsiteX6" fmla="*/ 100392 w 1726174"/>
              <a:gd name="connsiteY6" fmla="*/ 627288 h 836314"/>
              <a:gd name="connsiteX7" fmla="*/ 451431 w 1726174"/>
              <a:gd name="connsiteY7" fmla="*/ 707708 h 836314"/>
              <a:gd name="connsiteX8" fmla="*/ 624372 w 1726174"/>
              <a:gd name="connsiteY8" fmla="*/ 836189 h 836314"/>
              <a:gd name="connsiteX9" fmla="*/ 602001 w 1726174"/>
              <a:gd name="connsiteY9" fmla="*/ 787961 h 836314"/>
              <a:gd name="connsiteX10" fmla="*/ 596213 w 1726174"/>
              <a:gd name="connsiteY10" fmla="*/ 719029 h 836314"/>
              <a:gd name="connsiteX0" fmla="*/ 606950 w 1726174"/>
              <a:gd name="connsiteY0" fmla="*/ 711850 h 836314"/>
              <a:gd name="connsiteX1" fmla="*/ 1155749 w 1726174"/>
              <a:gd name="connsiteY1" fmla="*/ 722386 h 836314"/>
              <a:gd name="connsiteX2" fmla="*/ 1623686 w 1726174"/>
              <a:gd name="connsiteY2" fmla="*/ 619618 h 836314"/>
              <a:gd name="connsiteX3" fmla="*/ 1668834 w 1726174"/>
              <a:gd name="connsiteY3" fmla="*/ 135843 h 836314"/>
              <a:gd name="connsiteX4" fmla="*/ 711953 w 1726174"/>
              <a:gd name="connsiteY4" fmla="*/ 302 h 836314"/>
              <a:gd name="connsiteX5" fmla="*/ 46296 w 1726174"/>
              <a:gd name="connsiteY5" fmla="*/ 158293 h 836314"/>
              <a:gd name="connsiteX6" fmla="*/ 100392 w 1726174"/>
              <a:gd name="connsiteY6" fmla="*/ 627288 h 836314"/>
              <a:gd name="connsiteX7" fmla="*/ 451431 w 1726174"/>
              <a:gd name="connsiteY7" fmla="*/ 707708 h 836314"/>
              <a:gd name="connsiteX8" fmla="*/ 624372 w 1726174"/>
              <a:gd name="connsiteY8" fmla="*/ 836189 h 836314"/>
              <a:gd name="connsiteX9" fmla="*/ 602001 w 1726174"/>
              <a:gd name="connsiteY9" fmla="*/ 787961 h 836314"/>
              <a:gd name="connsiteX10" fmla="*/ 606950 w 1726174"/>
              <a:gd name="connsiteY10" fmla="*/ 711850 h 836314"/>
              <a:gd name="connsiteX0" fmla="*/ 612615 w 1731839"/>
              <a:gd name="connsiteY0" fmla="*/ 711557 h 836021"/>
              <a:gd name="connsiteX1" fmla="*/ 1161414 w 1731839"/>
              <a:gd name="connsiteY1" fmla="*/ 722093 h 836021"/>
              <a:gd name="connsiteX2" fmla="*/ 1629351 w 1731839"/>
              <a:gd name="connsiteY2" fmla="*/ 619325 h 836021"/>
              <a:gd name="connsiteX3" fmla="*/ 1674499 w 1731839"/>
              <a:gd name="connsiteY3" fmla="*/ 135550 h 836021"/>
              <a:gd name="connsiteX4" fmla="*/ 717618 w 1731839"/>
              <a:gd name="connsiteY4" fmla="*/ 9 h 836021"/>
              <a:gd name="connsiteX5" fmla="*/ 44803 w 1731839"/>
              <a:gd name="connsiteY5" fmla="*/ 138857 h 836021"/>
              <a:gd name="connsiteX6" fmla="*/ 106057 w 1731839"/>
              <a:gd name="connsiteY6" fmla="*/ 626995 h 836021"/>
              <a:gd name="connsiteX7" fmla="*/ 457096 w 1731839"/>
              <a:gd name="connsiteY7" fmla="*/ 707415 h 836021"/>
              <a:gd name="connsiteX8" fmla="*/ 630037 w 1731839"/>
              <a:gd name="connsiteY8" fmla="*/ 835896 h 836021"/>
              <a:gd name="connsiteX9" fmla="*/ 607666 w 1731839"/>
              <a:gd name="connsiteY9" fmla="*/ 787668 h 836021"/>
              <a:gd name="connsiteX10" fmla="*/ 612615 w 1731839"/>
              <a:gd name="connsiteY10" fmla="*/ 711557 h 836021"/>
              <a:gd name="connsiteX0" fmla="*/ 616922 w 1736146"/>
              <a:gd name="connsiteY0" fmla="*/ 712781 h 837245"/>
              <a:gd name="connsiteX1" fmla="*/ 1165721 w 1736146"/>
              <a:gd name="connsiteY1" fmla="*/ 723317 h 837245"/>
              <a:gd name="connsiteX2" fmla="*/ 1633658 w 1736146"/>
              <a:gd name="connsiteY2" fmla="*/ 620549 h 837245"/>
              <a:gd name="connsiteX3" fmla="*/ 1678806 w 1736146"/>
              <a:gd name="connsiteY3" fmla="*/ 136774 h 837245"/>
              <a:gd name="connsiteX4" fmla="*/ 721925 w 1736146"/>
              <a:gd name="connsiteY4" fmla="*/ 1233 h 837245"/>
              <a:gd name="connsiteX5" fmla="*/ 43741 w 1736146"/>
              <a:gd name="connsiteY5" fmla="*/ 106580 h 837245"/>
              <a:gd name="connsiteX6" fmla="*/ 110364 w 1736146"/>
              <a:gd name="connsiteY6" fmla="*/ 628219 h 837245"/>
              <a:gd name="connsiteX7" fmla="*/ 461403 w 1736146"/>
              <a:gd name="connsiteY7" fmla="*/ 708639 h 837245"/>
              <a:gd name="connsiteX8" fmla="*/ 634344 w 1736146"/>
              <a:gd name="connsiteY8" fmla="*/ 837120 h 837245"/>
              <a:gd name="connsiteX9" fmla="*/ 611973 w 1736146"/>
              <a:gd name="connsiteY9" fmla="*/ 788892 h 837245"/>
              <a:gd name="connsiteX10" fmla="*/ 616922 w 1736146"/>
              <a:gd name="connsiteY10" fmla="*/ 712781 h 837245"/>
              <a:gd name="connsiteX0" fmla="*/ 616922 w 1736146"/>
              <a:gd name="connsiteY0" fmla="*/ 712781 h 837245"/>
              <a:gd name="connsiteX1" fmla="*/ 1165721 w 1736146"/>
              <a:gd name="connsiteY1" fmla="*/ 723317 h 837245"/>
              <a:gd name="connsiteX2" fmla="*/ 1633658 w 1736146"/>
              <a:gd name="connsiteY2" fmla="*/ 620549 h 837245"/>
              <a:gd name="connsiteX3" fmla="*/ 1678806 w 1736146"/>
              <a:gd name="connsiteY3" fmla="*/ 136774 h 837245"/>
              <a:gd name="connsiteX4" fmla="*/ 721925 w 1736146"/>
              <a:gd name="connsiteY4" fmla="*/ 1233 h 837245"/>
              <a:gd name="connsiteX5" fmla="*/ 43741 w 1736146"/>
              <a:gd name="connsiteY5" fmla="*/ 106580 h 837245"/>
              <a:gd name="connsiteX6" fmla="*/ 110364 w 1736146"/>
              <a:gd name="connsiteY6" fmla="*/ 628219 h 837245"/>
              <a:gd name="connsiteX7" fmla="*/ 461403 w 1736146"/>
              <a:gd name="connsiteY7" fmla="*/ 708639 h 837245"/>
              <a:gd name="connsiteX8" fmla="*/ 634344 w 1736146"/>
              <a:gd name="connsiteY8" fmla="*/ 837120 h 837245"/>
              <a:gd name="connsiteX9" fmla="*/ 613762 w 1736146"/>
              <a:gd name="connsiteY9" fmla="*/ 791285 h 837245"/>
              <a:gd name="connsiteX10" fmla="*/ 616922 w 1736146"/>
              <a:gd name="connsiteY10" fmla="*/ 712781 h 837245"/>
              <a:gd name="connsiteX0" fmla="*/ 616922 w 1736146"/>
              <a:gd name="connsiteY0" fmla="*/ 712781 h 837245"/>
              <a:gd name="connsiteX1" fmla="*/ 1165721 w 1736146"/>
              <a:gd name="connsiteY1" fmla="*/ 723317 h 837245"/>
              <a:gd name="connsiteX2" fmla="*/ 1633658 w 1736146"/>
              <a:gd name="connsiteY2" fmla="*/ 620549 h 837245"/>
              <a:gd name="connsiteX3" fmla="*/ 1678806 w 1736146"/>
              <a:gd name="connsiteY3" fmla="*/ 136774 h 837245"/>
              <a:gd name="connsiteX4" fmla="*/ 721925 w 1736146"/>
              <a:gd name="connsiteY4" fmla="*/ 1233 h 837245"/>
              <a:gd name="connsiteX5" fmla="*/ 43741 w 1736146"/>
              <a:gd name="connsiteY5" fmla="*/ 106580 h 837245"/>
              <a:gd name="connsiteX6" fmla="*/ 110364 w 1736146"/>
              <a:gd name="connsiteY6" fmla="*/ 628219 h 837245"/>
              <a:gd name="connsiteX7" fmla="*/ 461403 w 1736146"/>
              <a:gd name="connsiteY7" fmla="*/ 708639 h 837245"/>
              <a:gd name="connsiteX8" fmla="*/ 634344 w 1736146"/>
              <a:gd name="connsiteY8" fmla="*/ 837120 h 837245"/>
              <a:gd name="connsiteX9" fmla="*/ 613762 w 1736146"/>
              <a:gd name="connsiteY9" fmla="*/ 791285 h 837245"/>
              <a:gd name="connsiteX10" fmla="*/ 616922 w 1736146"/>
              <a:gd name="connsiteY10" fmla="*/ 712781 h 837245"/>
              <a:gd name="connsiteX0" fmla="*/ 616922 w 1736070"/>
              <a:gd name="connsiteY0" fmla="*/ 712781 h 837245"/>
              <a:gd name="connsiteX1" fmla="*/ 1167511 w 1736070"/>
              <a:gd name="connsiteY1" fmla="*/ 711353 h 837245"/>
              <a:gd name="connsiteX2" fmla="*/ 1633658 w 1736070"/>
              <a:gd name="connsiteY2" fmla="*/ 620549 h 837245"/>
              <a:gd name="connsiteX3" fmla="*/ 1678806 w 1736070"/>
              <a:gd name="connsiteY3" fmla="*/ 136774 h 837245"/>
              <a:gd name="connsiteX4" fmla="*/ 721925 w 1736070"/>
              <a:gd name="connsiteY4" fmla="*/ 1233 h 837245"/>
              <a:gd name="connsiteX5" fmla="*/ 43741 w 1736070"/>
              <a:gd name="connsiteY5" fmla="*/ 106580 h 837245"/>
              <a:gd name="connsiteX6" fmla="*/ 110364 w 1736070"/>
              <a:gd name="connsiteY6" fmla="*/ 628219 h 837245"/>
              <a:gd name="connsiteX7" fmla="*/ 461403 w 1736070"/>
              <a:gd name="connsiteY7" fmla="*/ 708639 h 837245"/>
              <a:gd name="connsiteX8" fmla="*/ 634344 w 1736070"/>
              <a:gd name="connsiteY8" fmla="*/ 837120 h 837245"/>
              <a:gd name="connsiteX9" fmla="*/ 613762 w 1736070"/>
              <a:gd name="connsiteY9" fmla="*/ 791285 h 837245"/>
              <a:gd name="connsiteX10" fmla="*/ 616922 w 1736070"/>
              <a:gd name="connsiteY10" fmla="*/ 712781 h 837245"/>
              <a:gd name="connsiteX0" fmla="*/ 616922 w 1736070"/>
              <a:gd name="connsiteY0" fmla="*/ 712781 h 837245"/>
              <a:gd name="connsiteX1" fmla="*/ 1167511 w 1736070"/>
              <a:gd name="connsiteY1" fmla="*/ 711353 h 837245"/>
              <a:gd name="connsiteX2" fmla="*/ 1633658 w 1736070"/>
              <a:gd name="connsiteY2" fmla="*/ 620549 h 837245"/>
              <a:gd name="connsiteX3" fmla="*/ 1678806 w 1736070"/>
              <a:gd name="connsiteY3" fmla="*/ 136774 h 837245"/>
              <a:gd name="connsiteX4" fmla="*/ 721925 w 1736070"/>
              <a:gd name="connsiteY4" fmla="*/ 1233 h 837245"/>
              <a:gd name="connsiteX5" fmla="*/ 43741 w 1736070"/>
              <a:gd name="connsiteY5" fmla="*/ 106580 h 837245"/>
              <a:gd name="connsiteX6" fmla="*/ 110364 w 1736070"/>
              <a:gd name="connsiteY6" fmla="*/ 628219 h 837245"/>
              <a:gd name="connsiteX7" fmla="*/ 461403 w 1736070"/>
              <a:gd name="connsiteY7" fmla="*/ 708639 h 837245"/>
              <a:gd name="connsiteX8" fmla="*/ 634344 w 1736070"/>
              <a:gd name="connsiteY8" fmla="*/ 837120 h 837245"/>
              <a:gd name="connsiteX9" fmla="*/ 613762 w 1736070"/>
              <a:gd name="connsiteY9" fmla="*/ 791285 h 837245"/>
              <a:gd name="connsiteX10" fmla="*/ 616922 w 1736070"/>
              <a:gd name="connsiteY10" fmla="*/ 712781 h 837245"/>
              <a:gd name="connsiteX0" fmla="*/ 616922 w 1736070"/>
              <a:gd name="connsiteY0" fmla="*/ 712781 h 837245"/>
              <a:gd name="connsiteX1" fmla="*/ 1167511 w 1736070"/>
              <a:gd name="connsiteY1" fmla="*/ 711353 h 837245"/>
              <a:gd name="connsiteX2" fmla="*/ 1633658 w 1736070"/>
              <a:gd name="connsiteY2" fmla="*/ 620549 h 837245"/>
              <a:gd name="connsiteX3" fmla="*/ 1678806 w 1736070"/>
              <a:gd name="connsiteY3" fmla="*/ 136774 h 837245"/>
              <a:gd name="connsiteX4" fmla="*/ 721925 w 1736070"/>
              <a:gd name="connsiteY4" fmla="*/ 1233 h 837245"/>
              <a:gd name="connsiteX5" fmla="*/ 43741 w 1736070"/>
              <a:gd name="connsiteY5" fmla="*/ 106580 h 837245"/>
              <a:gd name="connsiteX6" fmla="*/ 110364 w 1736070"/>
              <a:gd name="connsiteY6" fmla="*/ 628219 h 837245"/>
              <a:gd name="connsiteX7" fmla="*/ 461403 w 1736070"/>
              <a:gd name="connsiteY7" fmla="*/ 708639 h 837245"/>
              <a:gd name="connsiteX8" fmla="*/ 634344 w 1736070"/>
              <a:gd name="connsiteY8" fmla="*/ 837120 h 837245"/>
              <a:gd name="connsiteX9" fmla="*/ 613762 w 1736070"/>
              <a:gd name="connsiteY9" fmla="*/ 791285 h 837245"/>
              <a:gd name="connsiteX10" fmla="*/ 616922 w 1736070"/>
              <a:gd name="connsiteY10" fmla="*/ 712781 h 837245"/>
              <a:gd name="connsiteX0" fmla="*/ 616922 w 1736070"/>
              <a:gd name="connsiteY0" fmla="*/ 712781 h 839094"/>
              <a:gd name="connsiteX1" fmla="*/ 1167511 w 1736070"/>
              <a:gd name="connsiteY1" fmla="*/ 711353 h 839094"/>
              <a:gd name="connsiteX2" fmla="*/ 1633658 w 1736070"/>
              <a:gd name="connsiteY2" fmla="*/ 620549 h 839094"/>
              <a:gd name="connsiteX3" fmla="*/ 1678806 w 1736070"/>
              <a:gd name="connsiteY3" fmla="*/ 136774 h 839094"/>
              <a:gd name="connsiteX4" fmla="*/ 721925 w 1736070"/>
              <a:gd name="connsiteY4" fmla="*/ 1233 h 839094"/>
              <a:gd name="connsiteX5" fmla="*/ 43741 w 1736070"/>
              <a:gd name="connsiteY5" fmla="*/ 106580 h 839094"/>
              <a:gd name="connsiteX6" fmla="*/ 110364 w 1736070"/>
              <a:gd name="connsiteY6" fmla="*/ 628219 h 839094"/>
              <a:gd name="connsiteX7" fmla="*/ 461403 w 1736070"/>
              <a:gd name="connsiteY7" fmla="*/ 708639 h 839094"/>
              <a:gd name="connsiteX8" fmla="*/ 634344 w 1736070"/>
              <a:gd name="connsiteY8" fmla="*/ 837120 h 839094"/>
              <a:gd name="connsiteX9" fmla="*/ 613762 w 1736070"/>
              <a:gd name="connsiteY9" fmla="*/ 791285 h 839094"/>
              <a:gd name="connsiteX10" fmla="*/ 616922 w 1736070"/>
              <a:gd name="connsiteY10" fmla="*/ 712781 h 839094"/>
              <a:gd name="connsiteX0" fmla="*/ 616922 w 1736070"/>
              <a:gd name="connsiteY0" fmla="*/ 712781 h 839094"/>
              <a:gd name="connsiteX1" fmla="*/ 1167511 w 1736070"/>
              <a:gd name="connsiteY1" fmla="*/ 711353 h 839094"/>
              <a:gd name="connsiteX2" fmla="*/ 1633658 w 1736070"/>
              <a:gd name="connsiteY2" fmla="*/ 620549 h 839094"/>
              <a:gd name="connsiteX3" fmla="*/ 1678806 w 1736070"/>
              <a:gd name="connsiteY3" fmla="*/ 136774 h 839094"/>
              <a:gd name="connsiteX4" fmla="*/ 721925 w 1736070"/>
              <a:gd name="connsiteY4" fmla="*/ 1233 h 839094"/>
              <a:gd name="connsiteX5" fmla="*/ 43741 w 1736070"/>
              <a:gd name="connsiteY5" fmla="*/ 106580 h 839094"/>
              <a:gd name="connsiteX6" fmla="*/ 110364 w 1736070"/>
              <a:gd name="connsiteY6" fmla="*/ 628219 h 839094"/>
              <a:gd name="connsiteX7" fmla="*/ 461403 w 1736070"/>
              <a:gd name="connsiteY7" fmla="*/ 708639 h 839094"/>
              <a:gd name="connsiteX8" fmla="*/ 634344 w 1736070"/>
              <a:gd name="connsiteY8" fmla="*/ 837120 h 839094"/>
              <a:gd name="connsiteX9" fmla="*/ 613762 w 1736070"/>
              <a:gd name="connsiteY9" fmla="*/ 791285 h 839094"/>
              <a:gd name="connsiteX10" fmla="*/ 616922 w 1736070"/>
              <a:gd name="connsiteY10" fmla="*/ 712781 h 839094"/>
              <a:gd name="connsiteX0" fmla="*/ 616922 w 1736070"/>
              <a:gd name="connsiteY0" fmla="*/ 715564 h 841877"/>
              <a:gd name="connsiteX1" fmla="*/ 1167511 w 1736070"/>
              <a:gd name="connsiteY1" fmla="*/ 714136 h 841877"/>
              <a:gd name="connsiteX2" fmla="*/ 1633658 w 1736070"/>
              <a:gd name="connsiteY2" fmla="*/ 623332 h 841877"/>
              <a:gd name="connsiteX3" fmla="*/ 1678806 w 1736070"/>
              <a:gd name="connsiteY3" fmla="*/ 186531 h 841877"/>
              <a:gd name="connsiteX4" fmla="*/ 721925 w 1736070"/>
              <a:gd name="connsiteY4" fmla="*/ 4016 h 841877"/>
              <a:gd name="connsiteX5" fmla="*/ 43741 w 1736070"/>
              <a:gd name="connsiteY5" fmla="*/ 109363 h 841877"/>
              <a:gd name="connsiteX6" fmla="*/ 110364 w 1736070"/>
              <a:gd name="connsiteY6" fmla="*/ 631002 h 841877"/>
              <a:gd name="connsiteX7" fmla="*/ 461403 w 1736070"/>
              <a:gd name="connsiteY7" fmla="*/ 711422 h 841877"/>
              <a:gd name="connsiteX8" fmla="*/ 634344 w 1736070"/>
              <a:gd name="connsiteY8" fmla="*/ 839903 h 841877"/>
              <a:gd name="connsiteX9" fmla="*/ 613762 w 1736070"/>
              <a:gd name="connsiteY9" fmla="*/ 794068 h 841877"/>
              <a:gd name="connsiteX10" fmla="*/ 616922 w 1736070"/>
              <a:gd name="connsiteY10" fmla="*/ 715564 h 841877"/>
              <a:gd name="connsiteX0" fmla="*/ 616922 w 1732832"/>
              <a:gd name="connsiteY0" fmla="*/ 713064 h 839377"/>
              <a:gd name="connsiteX1" fmla="*/ 1167511 w 1732832"/>
              <a:gd name="connsiteY1" fmla="*/ 711636 h 839377"/>
              <a:gd name="connsiteX2" fmla="*/ 1633658 w 1732832"/>
              <a:gd name="connsiteY2" fmla="*/ 620832 h 839377"/>
              <a:gd name="connsiteX3" fmla="*/ 1674387 w 1732832"/>
              <a:gd name="connsiteY3" fmla="*/ 142276 h 839377"/>
              <a:gd name="connsiteX4" fmla="*/ 721925 w 1732832"/>
              <a:gd name="connsiteY4" fmla="*/ 1516 h 839377"/>
              <a:gd name="connsiteX5" fmla="*/ 43741 w 1732832"/>
              <a:gd name="connsiteY5" fmla="*/ 106863 h 839377"/>
              <a:gd name="connsiteX6" fmla="*/ 110364 w 1732832"/>
              <a:gd name="connsiteY6" fmla="*/ 628502 h 839377"/>
              <a:gd name="connsiteX7" fmla="*/ 461403 w 1732832"/>
              <a:gd name="connsiteY7" fmla="*/ 708922 h 839377"/>
              <a:gd name="connsiteX8" fmla="*/ 634344 w 1732832"/>
              <a:gd name="connsiteY8" fmla="*/ 837403 h 839377"/>
              <a:gd name="connsiteX9" fmla="*/ 613762 w 1732832"/>
              <a:gd name="connsiteY9" fmla="*/ 791568 h 839377"/>
              <a:gd name="connsiteX10" fmla="*/ 616922 w 1732832"/>
              <a:gd name="connsiteY10" fmla="*/ 713064 h 839377"/>
              <a:gd name="connsiteX0" fmla="*/ 616922 w 1732832"/>
              <a:gd name="connsiteY0" fmla="*/ 713064 h 839377"/>
              <a:gd name="connsiteX1" fmla="*/ 1167511 w 1732832"/>
              <a:gd name="connsiteY1" fmla="*/ 711636 h 839377"/>
              <a:gd name="connsiteX2" fmla="*/ 1633658 w 1732832"/>
              <a:gd name="connsiteY2" fmla="*/ 620832 h 839377"/>
              <a:gd name="connsiteX3" fmla="*/ 1674387 w 1732832"/>
              <a:gd name="connsiteY3" fmla="*/ 142276 h 839377"/>
              <a:gd name="connsiteX4" fmla="*/ 721925 w 1732832"/>
              <a:gd name="connsiteY4" fmla="*/ 1516 h 839377"/>
              <a:gd name="connsiteX5" fmla="*/ 43741 w 1732832"/>
              <a:gd name="connsiteY5" fmla="*/ 106863 h 839377"/>
              <a:gd name="connsiteX6" fmla="*/ 110364 w 1732832"/>
              <a:gd name="connsiteY6" fmla="*/ 628502 h 839377"/>
              <a:gd name="connsiteX7" fmla="*/ 461403 w 1732832"/>
              <a:gd name="connsiteY7" fmla="*/ 708922 h 839377"/>
              <a:gd name="connsiteX8" fmla="*/ 634344 w 1732832"/>
              <a:gd name="connsiteY8" fmla="*/ 837403 h 839377"/>
              <a:gd name="connsiteX9" fmla="*/ 613762 w 1732832"/>
              <a:gd name="connsiteY9" fmla="*/ 791568 h 839377"/>
              <a:gd name="connsiteX10" fmla="*/ 616922 w 1732832"/>
              <a:gd name="connsiteY10" fmla="*/ 713064 h 839377"/>
              <a:gd name="connsiteX0" fmla="*/ 616922 w 1733140"/>
              <a:gd name="connsiteY0" fmla="*/ 713064 h 839377"/>
              <a:gd name="connsiteX1" fmla="*/ 1160523 w 1733140"/>
              <a:gd name="connsiteY1" fmla="*/ 724017 h 839377"/>
              <a:gd name="connsiteX2" fmla="*/ 1633658 w 1733140"/>
              <a:gd name="connsiteY2" fmla="*/ 620832 h 839377"/>
              <a:gd name="connsiteX3" fmla="*/ 1674387 w 1733140"/>
              <a:gd name="connsiteY3" fmla="*/ 142276 h 839377"/>
              <a:gd name="connsiteX4" fmla="*/ 721925 w 1733140"/>
              <a:gd name="connsiteY4" fmla="*/ 1516 h 839377"/>
              <a:gd name="connsiteX5" fmla="*/ 43741 w 1733140"/>
              <a:gd name="connsiteY5" fmla="*/ 106863 h 839377"/>
              <a:gd name="connsiteX6" fmla="*/ 110364 w 1733140"/>
              <a:gd name="connsiteY6" fmla="*/ 628502 h 839377"/>
              <a:gd name="connsiteX7" fmla="*/ 461403 w 1733140"/>
              <a:gd name="connsiteY7" fmla="*/ 708922 h 839377"/>
              <a:gd name="connsiteX8" fmla="*/ 634344 w 1733140"/>
              <a:gd name="connsiteY8" fmla="*/ 837403 h 839377"/>
              <a:gd name="connsiteX9" fmla="*/ 613762 w 1733140"/>
              <a:gd name="connsiteY9" fmla="*/ 791568 h 839377"/>
              <a:gd name="connsiteX10" fmla="*/ 616922 w 1733140"/>
              <a:gd name="connsiteY10" fmla="*/ 713064 h 839377"/>
              <a:gd name="connsiteX0" fmla="*/ 616922 w 1730438"/>
              <a:gd name="connsiteY0" fmla="*/ 713064 h 839377"/>
              <a:gd name="connsiteX1" fmla="*/ 1160523 w 1730438"/>
              <a:gd name="connsiteY1" fmla="*/ 724017 h 839377"/>
              <a:gd name="connsiteX2" fmla="*/ 1633658 w 1730438"/>
              <a:gd name="connsiteY2" fmla="*/ 620832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0438"/>
              <a:gd name="connsiteY0" fmla="*/ 713064 h 839377"/>
              <a:gd name="connsiteX1" fmla="*/ 1160523 w 1730438"/>
              <a:gd name="connsiteY1" fmla="*/ 724017 h 839377"/>
              <a:gd name="connsiteX2" fmla="*/ 1633658 w 1730438"/>
              <a:gd name="connsiteY2" fmla="*/ 600198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0438"/>
              <a:gd name="connsiteY0" fmla="*/ 713064 h 839377"/>
              <a:gd name="connsiteX1" fmla="*/ 1160523 w 1730438"/>
              <a:gd name="connsiteY1" fmla="*/ 724017 h 839377"/>
              <a:gd name="connsiteX2" fmla="*/ 1633658 w 1730438"/>
              <a:gd name="connsiteY2" fmla="*/ 600198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0438"/>
              <a:gd name="connsiteY0" fmla="*/ 713064 h 839377"/>
              <a:gd name="connsiteX1" fmla="*/ 1160523 w 1730438"/>
              <a:gd name="connsiteY1" fmla="*/ 724017 h 839377"/>
              <a:gd name="connsiteX2" fmla="*/ 1633658 w 1730438"/>
              <a:gd name="connsiteY2" fmla="*/ 600198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2986"/>
              <a:gd name="connsiteY0" fmla="*/ 713064 h 839377"/>
              <a:gd name="connsiteX1" fmla="*/ 1164018 w 1732986"/>
              <a:gd name="connsiteY1" fmla="*/ 711636 h 839377"/>
              <a:gd name="connsiteX2" fmla="*/ 1633658 w 1732986"/>
              <a:gd name="connsiteY2" fmla="*/ 600198 h 839377"/>
              <a:gd name="connsiteX3" fmla="*/ 1674387 w 1732986"/>
              <a:gd name="connsiteY3" fmla="*/ 142276 h 839377"/>
              <a:gd name="connsiteX4" fmla="*/ 721925 w 1732986"/>
              <a:gd name="connsiteY4" fmla="*/ 1516 h 839377"/>
              <a:gd name="connsiteX5" fmla="*/ 43741 w 1732986"/>
              <a:gd name="connsiteY5" fmla="*/ 106863 h 839377"/>
              <a:gd name="connsiteX6" fmla="*/ 110364 w 1732986"/>
              <a:gd name="connsiteY6" fmla="*/ 628502 h 839377"/>
              <a:gd name="connsiteX7" fmla="*/ 461403 w 1732986"/>
              <a:gd name="connsiteY7" fmla="*/ 708922 h 839377"/>
              <a:gd name="connsiteX8" fmla="*/ 634344 w 1732986"/>
              <a:gd name="connsiteY8" fmla="*/ 837403 h 839377"/>
              <a:gd name="connsiteX9" fmla="*/ 613762 w 1732986"/>
              <a:gd name="connsiteY9" fmla="*/ 791568 h 839377"/>
              <a:gd name="connsiteX10" fmla="*/ 616922 w 1732986"/>
              <a:gd name="connsiteY10" fmla="*/ 713064 h 839377"/>
              <a:gd name="connsiteX0" fmla="*/ 616922 w 1732986"/>
              <a:gd name="connsiteY0" fmla="*/ 713064 h 839377"/>
              <a:gd name="connsiteX1" fmla="*/ 1164018 w 1732986"/>
              <a:gd name="connsiteY1" fmla="*/ 711636 h 839377"/>
              <a:gd name="connsiteX2" fmla="*/ 1633658 w 1732986"/>
              <a:gd name="connsiteY2" fmla="*/ 600198 h 839377"/>
              <a:gd name="connsiteX3" fmla="*/ 1674387 w 1732986"/>
              <a:gd name="connsiteY3" fmla="*/ 142276 h 839377"/>
              <a:gd name="connsiteX4" fmla="*/ 721925 w 1732986"/>
              <a:gd name="connsiteY4" fmla="*/ 1516 h 839377"/>
              <a:gd name="connsiteX5" fmla="*/ 43741 w 1732986"/>
              <a:gd name="connsiteY5" fmla="*/ 106863 h 839377"/>
              <a:gd name="connsiteX6" fmla="*/ 110364 w 1732986"/>
              <a:gd name="connsiteY6" fmla="*/ 628502 h 839377"/>
              <a:gd name="connsiteX7" fmla="*/ 461403 w 1732986"/>
              <a:gd name="connsiteY7" fmla="*/ 708922 h 839377"/>
              <a:gd name="connsiteX8" fmla="*/ 634344 w 1732986"/>
              <a:gd name="connsiteY8" fmla="*/ 837403 h 839377"/>
              <a:gd name="connsiteX9" fmla="*/ 616463 w 1732986"/>
              <a:gd name="connsiteY9" fmla="*/ 789973 h 839377"/>
              <a:gd name="connsiteX10" fmla="*/ 616922 w 1732986"/>
              <a:gd name="connsiteY10" fmla="*/ 713064 h 839377"/>
              <a:gd name="connsiteX0" fmla="*/ 616922 w 1732986"/>
              <a:gd name="connsiteY0" fmla="*/ 713064 h 837403"/>
              <a:gd name="connsiteX1" fmla="*/ 1164018 w 1732986"/>
              <a:gd name="connsiteY1" fmla="*/ 711636 h 837403"/>
              <a:gd name="connsiteX2" fmla="*/ 1633658 w 1732986"/>
              <a:gd name="connsiteY2" fmla="*/ 600198 h 837403"/>
              <a:gd name="connsiteX3" fmla="*/ 1674387 w 1732986"/>
              <a:gd name="connsiteY3" fmla="*/ 142276 h 837403"/>
              <a:gd name="connsiteX4" fmla="*/ 721925 w 1732986"/>
              <a:gd name="connsiteY4" fmla="*/ 1516 h 837403"/>
              <a:gd name="connsiteX5" fmla="*/ 43741 w 1732986"/>
              <a:gd name="connsiteY5" fmla="*/ 106863 h 837403"/>
              <a:gd name="connsiteX6" fmla="*/ 110364 w 1732986"/>
              <a:gd name="connsiteY6" fmla="*/ 628502 h 837403"/>
              <a:gd name="connsiteX7" fmla="*/ 461403 w 1732986"/>
              <a:gd name="connsiteY7" fmla="*/ 708922 h 837403"/>
              <a:gd name="connsiteX8" fmla="*/ 634344 w 1732986"/>
              <a:gd name="connsiteY8" fmla="*/ 837403 h 837403"/>
              <a:gd name="connsiteX9" fmla="*/ 616463 w 1732986"/>
              <a:gd name="connsiteY9" fmla="*/ 789973 h 837403"/>
              <a:gd name="connsiteX10" fmla="*/ 616922 w 1732986"/>
              <a:gd name="connsiteY10" fmla="*/ 713064 h 837403"/>
              <a:gd name="connsiteX0" fmla="*/ 616922 w 1730658"/>
              <a:gd name="connsiteY0" fmla="*/ 713064 h 837403"/>
              <a:gd name="connsiteX1" fmla="*/ 1164018 w 1730658"/>
              <a:gd name="connsiteY1" fmla="*/ 711636 h 837403"/>
              <a:gd name="connsiteX2" fmla="*/ 1626069 w 1730658"/>
              <a:gd name="connsiteY2" fmla="*/ 628754 h 837403"/>
              <a:gd name="connsiteX3" fmla="*/ 1674387 w 1730658"/>
              <a:gd name="connsiteY3" fmla="*/ 142276 h 837403"/>
              <a:gd name="connsiteX4" fmla="*/ 721925 w 1730658"/>
              <a:gd name="connsiteY4" fmla="*/ 1516 h 837403"/>
              <a:gd name="connsiteX5" fmla="*/ 43741 w 1730658"/>
              <a:gd name="connsiteY5" fmla="*/ 106863 h 837403"/>
              <a:gd name="connsiteX6" fmla="*/ 110364 w 1730658"/>
              <a:gd name="connsiteY6" fmla="*/ 628502 h 837403"/>
              <a:gd name="connsiteX7" fmla="*/ 461403 w 1730658"/>
              <a:gd name="connsiteY7" fmla="*/ 708922 h 837403"/>
              <a:gd name="connsiteX8" fmla="*/ 634344 w 1730658"/>
              <a:gd name="connsiteY8" fmla="*/ 837403 h 837403"/>
              <a:gd name="connsiteX9" fmla="*/ 616463 w 1730658"/>
              <a:gd name="connsiteY9" fmla="*/ 789973 h 837403"/>
              <a:gd name="connsiteX10" fmla="*/ 616922 w 1730658"/>
              <a:gd name="connsiteY10" fmla="*/ 713064 h 837403"/>
              <a:gd name="connsiteX0" fmla="*/ 616922 w 1722741"/>
              <a:gd name="connsiteY0" fmla="*/ 713064 h 837403"/>
              <a:gd name="connsiteX1" fmla="*/ 1164018 w 1722741"/>
              <a:gd name="connsiteY1" fmla="*/ 711636 h 837403"/>
              <a:gd name="connsiteX2" fmla="*/ 1595711 w 1722741"/>
              <a:gd name="connsiteY2" fmla="*/ 628754 h 837403"/>
              <a:gd name="connsiteX3" fmla="*/ 1674387 w 1722741"/>
              <a:gd name="connsiteY3" fmla="*/ 142276 h 837403"/>
              <a:gd name="connsiteX4" fmla="*/ 721925 w 1722741"/>
              <a:gd name="connsiteY4" fmla="*/ 1516 h 837403"/>
              <a:gd name="connsiteX5" fmla="*/ 43741 w 1722741"/>
              <a:gd name="connsiteY5" fmla="*/ 106863 h 837403"/>
              <a:gd name="connsiteX6" fmla="*/ 110364 w 1722741"/>
              <a:gd name="connsiteY6" fmla="*/ 628502 h 837403"/>
              <a:gd name="connsiteX7" fmla="*/ 461403 w 1722741"/>
              <a:gd name="connsiteY7" fmla="*/ 708922 h 837403"/>
              <a:gd name="connsiteX8" fmla="*/ 634344 w 1722741"/>
              <a:gd name="connsiteY8" fmla="*/ 837403 h 837403"/>
              <a:gd name="connsiteX9" fmla="*/ 616463 w 1722741"/>
              <a:gd name="connsiteY9" fmla="*/ 789973 h 837403"/>
              <a:gd name="connsiteX10" fmla="*/ 616922 w 1722741"/>
              <a:gd name="connsiteY10" fmla="*/ 713064 h 837403"/>
              <a:gd name="connsiteX0" fmla="*/ 612139 w 1722741"/>
              <a:gd name="connsiteY0" fmla="*/ 734249 h 837403"/>
              <a:gd name="connsiteX1" fmla="*/ 1164018 w 1722741"/>
              <a:gd name="connsiteY1" fmla="*/ 711636 h 837403"/>
              <a:gd name="connsiteX2" fmla="*/ 1595711 w 1722741"/>
              <a:gd name="connsiteY2" fmla="*/ 628754 h 837403"/>
              <a:gd name="connsiteX3" fmla="*/ 1674387 w 1722741"/>
              <a:gd name="connsiteY3" fmla="*/ 142276 h 837403"/>
              <a:gd name="connsiteX4" fmla="*/ 721925 w 1722741"/>
              <a:gd name="connsiteY4" fmla="*/ 1516 h 837403"/>
              <a:gd name="connsiteX5" fmla="*/ 43741 w 1722741"/>
              <a:gd name="connsiteY5" fmla="*/ 106863 h 837403"/>
              <a:gd name="connsiteX6" fmla="*/ 110364 w 1722741"/>
              <a:gd name="connsiteY6" fmla="*/ 628502 h 837403"/>
              <a:gd name="connsiteX7" fmla="*/ 461403 w 1722741"/>
              <a:gd name="connsiteY7" fmla="*/ 708922 h 837403"/>
              <a:gd name="connsiteX8" fmla="*/ 634344 w 1722741"/>
              <a:gd name="connsiteY8" fmla="*/ 837403 h 837403"/>
              <a:gd name="connsiteX9" fmla="*/ 616463 w 1722741"/>
              <a:gd name="connsiteY9" fmla="*/ 789973 h 837403"/>
              <a:gd name="connsiteX10" fmla="*/ 612139 w 1722741"/>
              <a:gd name="connsiteY10" fmla="*/ 734249 h 837403"/>
              <a:gd name="connsiteX0" fmla="*/ 612139 w 1721794"/>
              <a:gd name="connsiteY0" fmla="*/ 734249 h 837403"/>
              <a:gd name="connsiteX1" fmla="*/ 1193010 w 1721794"/>
              <a:gd name="connsiteY1" fmla="*/ 734938 h 837403"/>
              <a:gd name="connsiteX2" fmla="*/ 1595711 w 1721794"/>
              <a:gd name="connsiteY2" fmla="*/ 628754 h 837403"/>
              <a:gd name="connsiteX3" fmla="*/ 1674387 w 1721794"/>
              <a:gd name="connsiteY3" fmla="*/ 142276 h 837403"/>
              <a:gd name="connsiteX4" fmla="*/ 721925 w 1721794"/>
              <a:gd name="connsiteY4" fmla="*/ 1516 h 837403"/>
              <a:gd name="connsiteX5" fmla="*/ 43741 w 1721794"/>
              <a:gd name="connsiteY5" fmla="*/ 106863 h 837403"/>
              <a:gd name="connsiteX6" fmla="*/ 110364 w 1721794"/>
              <a:gd name="connsiteY6" fmla="*/ 628502 h 837403"/>
              <a:gd name="connsiteX7" fmla="*/ 461403 w 1721794"/>
              <a:gd name="connsiteY7" fmla="*/ 708922 h 837403"/>
              <a:gd name="connsiteX8" fmla="*/ 634344 w 1721794"/>
              <a:gd name="connsiteY8" fmla="*/ 837403 h 837403"/>
              <a:gd name="connsiteX9" fmla="*/ 616463 w 1721794"/>
              <a:gd name="connsiteY9" fmla="*/ 789973 h 837403"/>
              <a:gd name="connsiteX10" fmla="*/ 612139 w 1721794"/>
              <a:gd name="connsiteY10" fmla="*/ 734249 h 837403"/>
              <a:gd name="connsiteX0" fmla="*/ 612139 w 1721794"/>
              <a:gd name="connsiteY0" fmla="*/ 734249 h 837403"/>
              <a:gd name="connsiteX1" fmla="*/ 1193010 w 1721794"/>
              <a:gd name="connsiteY1" fmla="*/ 734938 h 837403"/>
              <a:gd name="connsiteX2" fmla="*/ 1595711 w 1721794"/>
              <a:gd name="connsiteY2" fmla="*/ 628754 h 837403"/>
              <a:gd name="connsiteX3" fmla="*/ 1674387 w 1721794"/>
              <a:gd name="connsiteY3" fmla="*/ 142276 h 837403"/>
              <a:gd name="connsiteX4" fmla="*/ 721925 w 1721794"/>
              <a:gd name="connsiteY4" fmla="*/ 1516 h 837403"/>
              <a:gd name="connsiteX5" fmla="*/ 43741 w 1721794"/>
              <a:gd name="connsiteY5" fmla="*/ 106863 h 837403"/>
              <a:gd name="connsiteX6" fmla="*/ 110364 w 1721794"/>
              <a:gd name="connsiteY6" fmla="*/ 628502 h 837403"/>
              <a:gd name="connsiteX7" fmla="*/ 461403 w 1721794"/>
              <a:gd name="connsiteY7" fmla="*/ 708922 h 837403"/>
              <a:gd name="connsiteX8" fmla="*/ 634344 w 1721794"/>
              <a:gd name="connsiteY8" fmla="*/ 837403 h 837403"/>
              <a:gd name="connsiteX9" fmla="*/ 616463 w 1721794"/>
              <a:gd name="connsiteY9" fmla="*/ 789973 h 837403"/>
              <a:gd name="connsiteX10" fmla="*/ 612139 w 1721794"/>
              <a:gd name="connsiteY10" fmla="*/ 734249 h 837403"/>
              <a:gd name="connsiteX0" fmla="*/ 612139 w 1721794"/>
              <a:gd name="connsiteY0" fmla="*/ 734249 h 837403"/>
              <a:gd name="connsiteX1" fmla="*/ 1193010 w 1721794"/>
              <a:gd name="connsiteY1" fmla="*/ 734938 h 837403"/>
              <a:gd name="connsiteX2" fmla="*/ 1595711 w 1721794"/>
              <a:gd name="connsiteY2" fmla="*/ 628754 h 837403"/>
              <a:gd name="connsiteX3" fmla="*/ 1674387 w 1721794"/>
              <a:gd name="connsiteY3" fmla="*/ 142276 h 837403"/>
              <a:gd name="connsiteX4" fmla="*/ 721925 w 1721794"/>
              <a:gd name="connsiteY4" fmla="*/ 1516 h 837403"/>
              <a:gd name="connsiteX5" fmla="*/ 43741 w 1721794"/>
              <a:gd name="connsiteY5" fmla="*/ 106863 h 837403"/>
              <a:gd name="connsiteX6" fmla="*/ 110364 w 1721794"/>
              <a:gd name="connsiteY6" fmla="*/ 628502 h 837403"/>
              <a:gd name="connsiteX7" fmla="*/ 461403 w 1721794"/>
              <a:gd name="connsiteY7" fmla="*/ 708922 h 837403"/>
              <a:gd name="connsiteX8" fmla="*/ 634344 w 1721794"/>
              <a:gd name="connsiteY8" fmla="*/ 837403 h 837403"/>
              <a:gd name="connsiteX9" fmla="*/ 616463 w 1721794"/>
              <a:gd name="connsiteY9" fmla="*/ 789973 h 837403"/>
              <a:gd name="connsiteX10" fmla="*/ 612139 w 1721794"/>
              <a:gd name="connsiteY10" fmla="*/ 734249 h 837403"/>
              <a:gd name="connsiteX0" fmla="*/ 612199 w 1721854"/>
              <a:gd name="connsiteY0" fmla="*/ 750772 h 853926"/>
              <a:gd name="connsiteX1" fmla="*/ 1193070 w 1721854"/>
              <a:gd name="connsiteY1" fmla="*/ 751461 h 853926"/>
              <a:gd name="connsiteX2" fmla="*/ 1595771 w 1721854"/>
              <a:gd name="connsiteY2" fmla="*/ 645277 h 853926"/>
              <a:gd name="connsiteX3" fmla="*/ 1674447 w 1721854"/>
              <a:gd name="connsiteY3" fmla="*/ 158799 h 853926"/>
              <a:gd name="connsiteX4" fmla="*/ 722810 w 1721854"/>
              <a:gd name="connsiteY4" fmla="*/ 903 h 853926"/>
              <a:gd name="connsiteX5" fmla="*/ 43801 w 1721854"/>
              <a:gd name="connsiteY5" fmla="*/ 123386 h 853926"/>
              <a:gd name="connsiteX6" fmla="*/ 110424 w 1721854"/>
              <a:gd name="connsiteY6" fmla="*/ 645025 h 853926"/>
              <a:gd name="connsiteX7" fmla="*/ 461463 w 1721854"/>
              <a:gd name="connsiteY7" fmla="*/ 725445 h 853926"/>
              <a:gd name="connsiteX8" fmla="*/ 634404 w 1721854"/>
              <a:gd name="connsiteY8" fmla="*/ 853926 h 853926"/>
              <a:gd name="connsiteX9" fmla="*/ 616523 w 1721854"/>
              <a:gd name="connsiteY9" fmla="*/ 806496 h 853926"/>
              <a:gd name="connsiteX10" fmla="*/ 612199 w 1721854"/>
              <a:gd name="connsiteY10" fmla="*/ 750772 h 853926"/>
              <a:gd name="connsiteX0" fmla="*/ 608050 w 1717705"/>
              <a:gd name="connsiteY0" fmla="*/ 754226 h 857380"/>
              <a:gd name="connsiteX1" fmla="*/ 1188921 w 1717705"/>
              <a:gd name="connsiteY1" fmla="*/ 754915 h 857380"/>
              <a:gd name="connsiteX2" fmla="*/ 1591622 w 1717705"/>
              <a:gd name="connsiteY2" fmla="*/ 648731 h 857380"/>
              <a:gd name="connsiteX3" fmla="*/ 1670298 w 1717705"/>
              <a:gd name="connsiteY3" fmla="*/ 162253 h 857380"/>
              <a:gd name="connsiteX4" fmla="*/ 662369 w 1717705"/>
              <a:gd name="connsiteY4" fmla="*/ 828 h 857380"/>
              <a:gd name="connsiteX5" fmla="*/ 39652 w 1717705"/>
              <a:gd name="connsiteY5" fmla="*/ 126840 h 857380"/>
              <a:gd name="connsiteX6" fmla="*/ 106275 w 1717705"/>
              <a:gd name="connsiteY6" fmla="*/ 648479 h 857380"/>
              <a:gd name="connsiteX7" fmla="*/ 457314 w 1717705"/>
              <a:gd name="connsiteY7" fmla="*/ 728899 h 857380"/>
              <a:gd name="connsiteX8" fmla="*/ 630255 w 1717705"/>
              <a:gd name="connsiteY8" fmla="*/ 857380 h 857380"/>
              <a:gd name="connsiteX9" fmla="*/ 612374 w 1717705"/>
              <a:gd name="connsiteY9" fmla="*/ 809950 h 857380"/>
              <a:gd name="connsiteX10" fmla="*/ 608050 w 1717705"/>
              <a:gd name="connsiteY10" fmla="*/ 754226 h 857380"/>
              <a:gd name="connsiteX0" fmla="*/ 607236 w 1716891"/>
              <a:gd name="connsiteY0" fmla="*/ 759127 h 862281"/>
              <a:gd name="connsiteX1" fmla="*/ 1188107 w 1716891"/>
              <a:gd name="connsiteY1" fmla="*/ 759816 h 862281"/>
              <a:gd name="connsiteX2" fmla="*/ 1590808 w 1716891"/>
              <a:gd name="connsiteY2" fmla="*/ 653632 h 862281"/>
              <a:gd name="connsiteX3" fmla="*/ 1669484 w 1716891"/>
              <a:gd name="connsiteY3" fmla="*/ 167154 h 862281"/>
              <a:gd name="connsiteX4" fmla="*/ 650503 w 1716891"/>
              <a:gd name="connsiteY4" fmla="*/ 739 h 862281"/>
              <a:gd name="connsiteX5" fmla="*/ 38838 w 1716891"/>
              <a:gd name="connsiteY5" fmla="*/ 131741 h 862281"/>
              <a:gd name="connsiteX6" fmla="*/ 105461 w 1716891"/>
              <a:gd name="connsiteY6" fmla="*/ 653380 h 862281"/>
              <a:gd name="connsiteX7" fmla="*/ 456500 w 1716891"/>
              <a:gd name="connsiteY7" fmla="*/ 733800 h 862281"/>
              <a:gd name="connsiteX8" fmla="*/ 629441 w 1716891"/>
              <a:gd name="connsiteY8" fmla="*/ 862281 h 862281"/>
              <a:gd name="connsiteX9" fmla="*/ 611560 w 1716891"/>
              <a:gd name="connsiteY9" fmla="*/ 814851 h 862281"/>
              <a:gd name="connsiteX10" fmla="*/ 607236 w 1716891"/>
              <a:gd name="connsiteY10" fmla="*/ 759127 h 862281"/>
              <a:gd name="connsiteX0" fmla="*/ 607236 w 1719556"/>
              <a:gd name="connsiteY0" fmla="*/ 759127 h 862281"/>
              <a:gd name="connsiteX1" fmla="*/ 1188107 w 1719556"/>
              <a:gd name="connsiteY1" fmla="*/ 759816 h 862281"/>
              <a:gd name="connsiteX2" fmla="*/ 1602273 w 1719556"/>
              <a:gd name="connsiteY2" fmla="*/ 650054 h 862281"/>
              <a:gd name="connsiteX3" fmla="*/ 1669484 w 1719556"/>
              <a:gd name="connsiteY3" fmla="*/ 167154 h 862281"/>
              <a:gd name="connsiteX4" fmla="*/ 650503 w 1719556"/>
              <a:gd name="connsiteY4" fmla="*/ 739 h 862281"/>
              <a:gd name="connsiteX5" fmla="*/ 38838 w 1719556"/>
              <a:gd name="connsiteY5" fmla="*/ 131741 h 862281"/>
              <a:gd name="connsiteX6" fmla="*/ 105461 w 1719556"/>
              <a:gd name="connsiteY6" fmla="*/ 653380 h 862281"/>
              <a:gd name="connsiteX7" fmla="*/ 456500 w 1719556"/>
              <a:gd name="connsiteY7" fmla="*/ 733800 h 862281"/>
              <a:gd name="connsiteX8" fmla="*/ 629441 w 1719556"/>
              <a:gd name="connsiteY8" fmla="*/ 862281 h 862281"/>
              <a:gd name="connsiteX9" fmla="*/ 611560 w 1719556"/>
              <a:gd name="connsiteY9" fmla="*/ 814851 h 862281"/>
              <a:gd name="connsiteX10" fmla="*/ 607236 w 1719556"/>
              <a:gd name="connsiteY10" fmla="*/ 759127 h 862281"/>
              <a:gd name="connsiteX0" fmla="*/ 632575 w 1744895"/>
              <a:gd name="connsiteY0" fmla="*/ 758827 h 861981"/>
              <a:gd name="connsiteX1" fmla="*/ 1213446 w 1744895"/>
              <a:gd name="connsiteY1" fmla="*/ 759516 h 861981"/>
              <a:gd name="connsiteX2" fmla="*/ 1627612 w 1744895"/>
              <a:gd name="connsiteY2" fmla="*/ 649754 h 861981"/>
              <a:gd name="connsiteX3" fmla="*/ 1694823 w 1744895"/>
              <a:gd name="connsiteY3" fmla="*/ 166854 h 861981"/>
              <a:gd name="connsiteX4" fmla="*/ 675842 w 1744895"/>
              <a:gd name="connsiteY4" fmla="*/ 439 h 861981"/>
              <a:gd name="connsiteX5" fmla="*/ 33743 w 1744895"/>
              <a:gd name="connsiteY5" fmla="*/ 138126 h 861981"/>
              <a:gd name="connsiteX6" fmla="*/ 130800 w 1744895"/>
              <a:gd name="connsiteY6" fmla="*/ 653080 h 861981"/>
              <a:gd name="connsiteX7" fmla="*/ 481839 w 1744895"/>
              <a:gd name="connsiteY7" fmla="*/ 733500 h 861981"/>
              <a:gd name="connsiteX8" fmla="*/ 654780 w 1744895"/>
              <a:gd name="connsiteY8" fmla="*/ 861981 h 861981"/>
              <a:gd name="connsiteX9" fmla="*/ 636899 w 1744895"/>
              <a:gd name="connsiteY9" fmla="*/ 814551 h 861981"/>
              <a:gd name="connsiteX10" fmla="*/ 632575 w 1744895"/>
              <a:gd name="connsiteY10" fmla="*/ 758827 h 861981"/>
              <a:gd name="connsiteX0" fmla="*/ 632575 w 1744895"/>
              <a:gd name="connsiteY0" fmla="*/ 758471 h 861625"/>
              <a:gd name="connsiteX1" fmla="*/ 1213446 w 1744895"/>
              <a:gd name="connsiteY1" fmla="*/ 759160 h 861625"/>
              <a:gd name="connsiteX2" fmla="*/ 1627612 w 1744895"/>
              <a:gd name="connsiteY2" fmla="*/ 649398 h 861625"/>
              <a:gd name="connsiteX3" fmla="*/ 1694823 w 1744895"/>
              <a:gd name="connsiteY3" fmla="*/ 166498 h 861625"/>
              <a:gd name="connsiteX4" fmla="*/ 675842 w 1744895"/>
              <a:gd name="connsiteY4" fmla="*/ 83 h 861625"/>
              <a:gd name="connsiteX5" fmla="*/ 33743 w 1744895"/>
              <a:gd name="connsiteY5" fmla="*/ 137770 h 861625"/>
              <a:gd name="connsiteX6" fmla="*/ 130800 w 1744895"/>
              <a:gd name="connsiteY6" fmla="*/ 652724 h 861625"/>
              <a:gd name="connsiteX7" fmla="*/ 481839 w 1744895"/>
              <a:gd name="connsiteY7" fmla="*/ 733144 h 861625"/>
              <a:gd name="connsiteX8" fmla="*/ 654780 w 1744895"/>
              <a:gd name="connsiteY8" fmla="*/ 861625 h 861625"/>
              <a:gd name="connsiteX9" fmla="*/ 636899 w 1744895"/>
              <a:gd name="connsiteY9" fmla="*/ 814195 h 861625"/>
              <a:gd name="connsiteX10" fmla="*/ 632575 w 1744895"/>
              <a:gd name="connsiteY10" fmla="*/ 758471 h 861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44895" h="861625">
                <a:moveTo>
                  <a:pt x="632575" y="758471"/>
                </a:moveTo>
                <a:cubicBezTo>
                  <a:pt x="777957" y="764736"/>
                  <a:pt x="1047607" y="777339"/>
                  <a:pt x="1213446" y="759160"/>
                </a:cubicBezTo>
                <a:cubicBezTo>
                  <a:pt x="1379286" y="740981"/>
                  <a:pt x="1547382" y="748175"/>
                  <a:pt x="1627612" y="649398"/>
                </a:cubicBezTo>
                <a:cubicBezTo>
                  <a:pt x="1707842" y="550621"/>
                  <a:pt x="1806456" y="397765"/>
                  <a:pt x="1694823" y="166498"/>
                </a:cubicBezTo>
                <a:cubicBezTo>
                  <a:pt x="1627519" y="31436"/>
                  <a:pt x="975412" y="1999"/>
                  <a:pt x="675842" y="83"/>
                </a:cubicBezTo>
                <a:cubicBezTo>
                  <a:pt x="376272" y="-1833"/>
                  <a:pt x="124583" y="28997"/>
                  <a:pt x="33743" y="137770"/>
                </a:cubicBezTo>
                <a:cubicBezTo>
                  <a:pt x="-57097" y="246544"/>
                  <a:pt x="56117" y="553495"/>
                  <a:pt x="130800" y="652724"/>
                </a:cubicBezTo>
                <a:cubicBezTo>
                  <a:pt x="205483" y="751953"/>
                  <a:pt x="435738" y="733144"/>
                  <a:pt x="481839" y="733144"/>
                </a:cubicBezTo>
                <a:cubicBezTo>
                  <a:pt x="537493" y="797776"/>
                  <a:pt x="593997" y="831638"/>
                  <a:pt x="654780" y="861625"/>
                </a:cubicBezTo>
                <a:cubicBezTo>
                  <a:pt x="644708" y="843702"/>
                  <a:pt x="641518" y="831628"/>
                  <a:pt x="636899" y="814195"/>
                </a:cubicBezTo>
                <a:cubicBezTo>
                  <a:pt x="627046" y="785048"/>
                  <a:pt x="632575" y="758471"/>
                  <a:pt x="632575" y="758471"/>
                </a:cubicBezTo>
                <a:close/>
              </a:path>
            </a:pathLst>
          </a:custGeom>
          <a:noFill/>
          <a:ln w="19050" cap="flat">
            <a:solidFill>
              <a:schemeClr val="tx1"/>
            </a:solid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0A792F26-E97F-49FE-BC72-E6FF0156E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7266531" y="0"/>
            <a:ext cx="4956868" cy="6858000"/>
          </a:xfrm>
          <a:custGeom>
            <a:avLst/>
            <a:gdLst>
              <a:gd name="connsiteX0" fmla="*/ 7430701 w 7551955"/>
              <a:gd name="connsiteY0" fmla="*/ 6858000 h 6858000"/>
              <a:gd name="connsiteX1" fmla="*/ 0 w 7551955"/>
              <a:gd name="connsiteY1" fmla="*/ 6858000 h 6858000"/>
              <a:gd name="connsiteX2" fmla="*/ 0 w 7551955"/>
              <a:gd name="connsiteY2" fmla="*/ 0 h 6858000"/>
              <a:gd name="connsiteX3" fmla="*/ 7505795 w 7551955"/>
              <a:gd name="connsiteY3" fmla="*/ 0 h 6858000"/>
              <a:gd name="connsiteX4" fmla="*/ 7520785 w 7551955"/>
              <a:gd name="connsiteY4" fmla="*/ 379063 h 6858000"/>
              <a:gd name="connsiteX5" fmla="*/ 7433327 w 7551955"/>
              <a:gd name="connsiteY5" fmla="*/ 6803646 h 6858000"/>
              <a:gd name="connsiteX0" fmla="*/ 7430701 w 7520786"/>
              <a:gd name="connsiteY0" fmla="*/ 6858000 h 6858000"/>
              <a:gd name="connsiteX1" fmla="*/ 0 w 7520786"/>
              <a:gd name="connsiteY1" fmla="*/ 6858000 h 6858000"/>
              <a:gd name="connsiteX2" fmla="*/ 0 w 7520786"/>
              <a:gd name="connsiteY2" fmla="*/ 0 h 6858000"/>
              <a:gd name="connsiteX3" fmla="*/ 7505795 w 7520786"/>
              <a:gd name="connsiteY3" fmla="*/ 0 h 6858000"/>
              <a:gd name="connsiteX4" fmla="*/ 7520785 w 7520786"/>
              <a:gd name="connsiteY4" fmla="*/ 379063 h 6858000"/>
              <a:gd name="connsiteX5" fmla="*/ 7433327 w 7520786"/>
              <a:gd name="connsiteY5" fmla="*/ 6803646 h 6858000"/>
              <a:gd name="connsiteX6" fmla="*/ 7430701 w 7520786"/>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20786" h="6858000">
                <a:moveTo>
                  <a:pt x="7430701" y="6858000"/>
                </a:moveTo>
                <a:lnTo>
                  <a:pt x="0" y="6858000"/>
                </a:lnTo>
                <a:lnTo>
                  <a:pt x="0" y="0"/>
                </a:lnTo>
                <a:lnTo>
                  <a:pt x="7505795" y="0"/>
                </a:lnTo>
                <a:lnTo>
                  <a:pt x="7520785" y="379063"/>
                </a:lnTo>
                <a:cubicBezTo>
                  <a:pt x="7384101" y="2164699"/>
                  <a:pt x="7521128" y="5461844"/>
                  <a:pt x="7433327" y="6803646"/>
                </a:cubicBezTo>
                <a:lnTo>
                  <a:pt x="7430701" y="6858000"/>
                </a:lnTo>
                <a:close/>
              </a:path>
            </a:pathLst>
          </a:custGeom>
          <a:solidFill>
            <a:srgbClr val="FFFFFF"/>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itle 5">
            <a:extLst>
              <a:ext uri="{FF2B5EF4-FFF2-40B4-BE49-F238E27FC236}">
                <a16:creationId xmlns:a16="http://schemas.microsoft.com/office/drawing/2014/main" id="{C10C8D84-7B23-54D3-5949-E2286D42520B}"/>
              </a:ext>
            </a:extLst>
          </p:cNvPr>
          <p:cNvSpPr>
            <a:spLocks noGrp="1"/>
          </p:cNvSpPr>
          <p:nvPr>
            <p:ph type="title"/>
          </p:nvPr>
        </p:nvSpPr>
        <p:spPr>
          <a:xfrm>
            <a:off x="1466167" y="859961"/>
            <a:ext cx="10333075" cy="1414131"/>
          </a:xfrm>
        </p:spPr>
        <p:txBody>
          <a:bodyPr/>
          <a:lstStyle/>
          <a:p>
            <a:r>
              <a:rPr lang="en-GB" dirty="0">
                <a:latin typeface="Twinkl Cursive Unlooped" panose="02000000000000000000" pitchFamily="2" charset="0"/>
              </a:rPr>
              <a:t>Curriculum</a:t>
            </a:r>
          </a:p>
        </p:txBody>
      </p:sp>
    </p:spTree>
    <p:extLst>
      <p:ext uri="{BB962C8B-B14F-4D97-AF65-F5344CB8AC3E}">
        <p14:creationId xmlns:p14="http://schemas.microsoft.com/office/powerpoint/2010/main" val="36759032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9295D-420F-4318-6E31-308D4302F68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E177CF3-6184-3AA1-1E65-AC464D4883DB}"/>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C880AA4C-B9C8-94D0-1394-086F14E33418}"/>
              </a:ext>
            </a:extLst>
          </p:cNvPr>
          <p:cNvPicPr>
            <a:picLocks noChangeAspect="1"/>
          </p:cNvPicPr>
          <p:nvPr/>
        </p:nvPicPr>
        <p:blipFill>
          <a:blip r:embed="rId2"/>
          <a:stretch>
            <a:fillRect/>
          </a:stretch>
        </p:blipFill>
        <p:spPr>
          <a:xfrm>
            <a:off x="1045567" y="0"/>
            <a:ext cx="10100866" cy="6858000"/>
          </a:xfrm>
          <a:prstGeom prst="rect">
            <a:avLst/>
          </a:prstGeom>
        </p:spPr>
      </p:pic>
    </p:spTree>
    <p:extLst>
      <p:ext uri="{BB962C8B-B14F-4D97-AF65-F5344CB8AC3E}">
        <p14:creationId xmlns:p14="http://schemas.microsoft.com/office/powerpoint/2010/main" val="862100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7B746-A901-FC0C-34DB-6AEC73BB1EF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9A5A6E2-8814-4F75-4F59-EF7908E69EAA}"/>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9B008DF0-0C88-D46D-A172-A3E09FA3B304}"/>
              </a:ext>
            </a:extLst>
          </p:cNvPr>
          <p:cNvPicPr>
            <a:picLocks noChangeAspect="1"/>
          </p:cNvPicPr>
          <p:nvPr/>
        </p:nvPicPr>
        <p:blipFill>
          <a:blip r:embed="rId2"/>
          <a:stretch>
            <a:fillRect/>
          </a:stretch>
        </p:blipFill>
        <p:spPr>
          <a:xfrm>
            <a:off x="1113731" y="0"/>
            <a:ext cx="9964537" cy="6858000"/>
          </a:xfrm>
          <a:prstGeom prst="rect">
            <a:avLst/>
          </a:prstGeom>
        </p:spPr>
      </p:pic>
    </p:spTree>
    <p:extLst>
      <p:ext uri="{BB962C8B-B14F-4D97-AF65-F5344CB8AC3E}">
        <p14:creationId xmlns:p14="http://schemas.microsoft.com/office/powerpoint/2010/main" val="239481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14E72-1818-4FF5-31AB-ABCDE641A845}"/>
              </a:ext>
            </a:extLst>
          </p:cNvPr>
          <p:cNvSpPr>
            <a:spLocks noGrp="1"/>
          </p:cNvSpPr>
          <p:nvPr>
            <p:ph type="title"/>
          </p:nvPr>
        </p:nvSpPr>
        <p:spPr>
          <a:xfrm>
            <a:off x="437321" y="560731"/>
            <a:ext cx="11317358" cy="681797"/>
          </a:xfrm>
        </p:spPr>
        <p:txBody>
          <a:bodyPr>
            <a:normAutofit fontScale="90000"/>
          </a:bodyPr>
          <a:lstStyle/>
          <a:p>
            <a:r>
              <a:rPr lang="en-GB" sz="4400" dirty="0">
                <a:latin typeface="Twinkl Cursive Unlooped" panose="02000000000000000000" pitchFamily="2" charset="0"/>
              </a:rPr>
              <a:t>Curriculum e</a:t>
            </a:r>
            <a:r>
              <a:rPr lang="en-GB" dirty="0">
                <a:latin typeface="Twinkl Cursive Unlooped" panose="02000000000000000000" pitchFamily="2" charset="0"/>
              </a:rPr>
              <a:t>xpectation of Year 6 -Writing</a:t>
            </a:r>
          </a:p>
        </p:txBody>
      </p:sp>
      <p:sp>
        <p:nvSpPr>
          <p:cNvPr id="3" name="Content Placeholder 2">
            <a:extLst>
              <a:ext uri="{FF2B5EF4-FFF2-40B4-BE49-F238E27FC236}">
                <a16:creationId xmlns:a16="http://schemas.microsoft.com/office/drawing/2014/main" id="{7E088194-574E-791D-4450-6422BE4BC92D}"/>
              </a:ext>
            </a:extLst>
          </p:cNvPr>
          <p:cNvSpPr>
            <a:spLocks noGrp="1"/>
          </p:cNvSpPr>
          <p:nvPr>
            <p:ph idx="1"/>
          </p:nvPr>
        </p:nvSpPr>
        <p:spPr>
          <a:xfrm>
            <a:off x="566711" y="1257505"/>
            <a:ext cx="10296939" cy="5237785"/>
          </a:xfrm>
        </p:spPr>
        <p:txBody>
          <a:bodyPr>
            <a:normAutofit/>
          </a:bodyPr>
          <a:lstStyle/>
          <a:p>
            <a:pPr marL="0" indent="0">
              <a:buNone/>
            </a:pPr>
            <a:r>
              <a:rPr lang="en-GB" sz="2800" b="1" u="sng" dirty="0">
                <a:latin typeface="Twinkl Cursive Unlooped" panose="02000000000000000000" pitchFamily="2" charset="0"/>
              </a:rPr>
              <a:t>By the end of Year 6, to be age related your child needs to be able to:</a:t>
            </a:r>
          </a:p>
          <a:p>
            <a:r>
              <a:rPr lang="en-GB" sz="2200" b="0" dirty="0">
                <a:latin typeface="Twinkl Cursive Unlooped" panose="02000000000000000000" pitchFamily="2" charset="0"/>
              </a:rPr>
              <a:t>The pupil can:  </a:t>
            </a:r>
          </a:p>
          <a:p>
            <a:pPr marL="342900" indent="-342900">
              <a:buFont typeface="Wingdings" panose="05000000000000000000" pitchFamily="2" charset="2"/>
              <a:buChar char="q"/>
            </a:pPr>
            <a:r>
              <a:rPr lang="en-GB" sz="2200" b="0" dirty="0">
                <a:latin typeface="Twinkl Cursive Unlooped" panose="02000000000000000000" pitchFamily="2" charset="0"/>
              </a:rPr>
              <a:t>write effectively for a range of purposes and audiences, selecting language that shows good awareness of the reader (e.g. the use of the first person in a diary; direct address in instructions and persuasive writing)  </a:t>
            </a:r>
          </a:p>
          <a:p>
            <a:pPr marL="342900" indent="-342900">
              <a:buFont typeface="Wingdings" panose="05000000000000000000" pitchFamily="2" charset="2"/>
              <a:buChar char="q"/>
            </a:pPr>
            <a:r>
              <a:rPr lang="en-GB" sz="2200" b="0" dirty="0">
                <a:latin typeface="Twinkl Cursive Unlooped" panose="02000000000000000000" pitchFamily="2" charset="0"/>
              </a:rPr>
              <a:t>in narratives, describe settings, characters and atmosphere</a:t>
            </a:r>
          </a:p>
          <a:p>
            <a:pPr marL="342900" indent="-342900">
              <a:buFont typeface="Wingdings" panose="05000000000000000000" pitchFamily="2" charset="2"/>
              <a:buChar char="q"/>
            </a:pPr>
            <a:r>
              <a:rPr lang="en-GB" sz="2200" b="0" dirty="0">
                <a:latin typeface="Twinkl Cursive Unlooped" panose="02000000000000000000" pitchFamily="2" charset="0"/>
              </a:rPr>
              <a:t>integrate dialogue in narratives to convey character and advance the action</a:t>
            </a:r>
          </a:p>
          <a:p>
            <a:pPr marL="342900" indent="-342900">
              <a:buFont typeface="Wingdings" panose="05000000000000000000" pitchFamily="2" charset="2"/>
              <a:buChar char="q"/>
            </a:pPr>
            <a:r>
              <a:rPr lang="en-GB" sz="2200" b="0" dirty="0">
                <a:latin typeface="Twinkl Cursive Unlooped" panose="02000000000000000000" pitchFamily="2" charset="0"/>
              </a:rPr>
              <a:t>select vocabulary and grammatical structures that reflect what the writing requires, doing this mostly appropriately (e.g. using contracted forms in dialogues in narrative; using passive verbs to affect how information is presented; using modal verbs to suggest degrees of possibility)  </a:t>
            </a:r>
          </a:p>
        </p:txBody>
      </p:sp>
      <p:pic>
        <p:nvPicPr>
          <p:cNvPr id="4" name="Picture 4" descr="An Illustration Of A Cartoon Pencil Man Character Writing In.. Royalty Free  Cliparts, Vectors, And Stock Illustra… | Writing cartoons, Writing clipart,  Kids writing">
            <a:extLst>
              <a:ext uri="{FF2B5EF4-FFF2-40B4-BE49-F238E27FC236}">
                <a16:creationId xmlns:a16="http://schemas.microsoft.com/office/drawing/2014/main" id="{A474C2DB-FC91-56FA-0CA1-1DF8F09D9853}"/>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61468" y1="43723" x2="61468" y2="43723"/>
                        <a14:foregroundMark x1="50000" y1="52381" x2="58257" y2="24242"/>
                        <a14:foregroundMark x1="58257" y1="24242" x2="61009" y2="57576"/>
                        <a14:foregroundMark x1="10550" y1="59307" x2="33486" y2="83983"/>
                        <a14:foregroundMark x1="33486" y1="83983" x2="57798" y2="78355"/>
                        <a14:foregroundMark x1="57798" y1="78355" x2="77064" y2="64069"/>
                        <a14:foregroundMark x1="77064" y1="64069" x2="27523" y2="56710"/>
                        <a14:foregroundMark x1="27523" y1="56710" x2="11009" y2="62338"/>
                        <a14:foregroundMark x1="42899" y1="31619" x2="43119" y2="32035"/>
                        <a14:foregroundMark x1="77982" y1="37662" x2="75688" y2="38095"/>
                        <a14:foregroundMark x1="77523" y1="41558" x2="61009" y2="41126"/>
                        <a14:foregroundMark x1="48152" y1="32155" x2="66055" y2="47619"/>
                        <a14:foregroundMark x1="66055" y1="47619" x2="56480" y2="25029"/>
                        <a14:foregroundMark x1="38249" y1="23810" x2="35321" y2="23810"/>
                        <a14:backgroundMark x1="41284" y1="21212" x2="51835" y2="29004"/>
                      </a14:backgroundRemoval>
                    </a14:imgEffect>
                  </a14:imgLayer>
                </a14:imgProps>
              </a:ext>
              <a:ext uri="{28A0092B-C50C-407E-A947-70E740481C1C}">
                <a14:useLocalDpi xmlns:a14="http://schemas.microsoft.com/office/drawing/2010/main" val="0"/>
              </a:ext>
            </a:extLst>
          </a:blip>
          <a:srcRect/>
          <a:stretch>
            <a:fillRect/>
          </a:stretch>
        </p:blipFill>
        <p:spPr bwMode="auto">
          <a:xfrm>
            <a:off x="9321555" y="3861420"/>
            <a:ext cx="3454888" cy="3660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9587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14E72-1818-4FF5-31AB-ABCDE641A845}"/>
              </a:ext>
            </a:extLst>
          </p:cNvPr>
          <p:cNvSpPr>
            <a:spLocks noGrp="1"/>
          </p:cNvSpPr>
          <p:nvPr>
            <p:ph type="title"/>
          </p:nvPr>
        </p:nvSpPr>
        <p:spPr>
          <a:xfrm>
            <a:off x="732182" y="457890"/>
            <a:ext cx="11078816" cy="681797"/>
          </a:xfrm>
        </p:spPr>
        <p:txBody>
          <a:bodyPr>
            <a:normAutofit fontScale="90000"/>
          </a:bodyPr>
          <a:lstStyle/>
          <a:p>
            <a:r>
              <a:rPr lang="en-GB" sz="4400" dirty="0">
                <a:latin typeface="Twinkl Cursive Unlooped" panose="02000000000000000000" pitchFamily="2" charset="0"/>
              </a:rPr>
              <a:t>Curriculum e</a:t>
            </a:r>
            <a:r>
              <a:rPr lang="en-GB" dirty="0">
                <a:latin typeface="Twinkl Cursive Unlooped" panose="02000000000000000000" pitchFamily="2" charset="0"/>
              </a:rPr>
              <a:t>xpectation of Year 6- Writing</a:t>
            </a:r>
          </a:p>
        </p:txBody>
      </p:sp>
      <p:sp>
        <p:nvSpPr>
          <p:cNvPr id="5" name="TextBox 4">
            <a:extLst>
              <a:ext uri="{FF2B5EF4-FFF2-40B4-BE49-F238E27FC236}">
                <a16:creationId xmlns:a16="http://schemas.microsoft.com/office/drawing/2014/main" id="{AACE8AD2-F982-8694-41B7-C6FD518C5AA5}"/>
              </a:ext>
            </a:extLst>
          </p:cNvPr>
          <p:cNvSpPr txBox="1"/>
          <p:nvPr/>
        </p:nvSpPr>
        <p:spPr>
          <a:xfrm>
            <a:off x="493737" y="1616494"/>
            <a:ext cx="10472528" cy="4524315"/>
          </a:xfrm>
          <a:prstGeom prst="rect">
            <a:avLst/>
          </a:prstGeom>
          <a:noFill/>
        </p:spPr>
        <p:txBody>
          <a:bodyPr wrap="square" rtlCol="0">
            <a:spAutoFit/>
          </a:bodyPr>
          <a:lstStyle/>
          <a:p>
            <a:pPr marL="342900" indent="-342900">
              <a:buFont typeface="Wingdings" panose="05000000000000000000" pitchFamily="2" charset="2"/>
              <a:buChar char="q"/>
            </a:pPr>
            <a:r>
              <a:rPr lang="en-GB" sz="2400" dirty="0">
                <a:latin typeface="Twinkl Cursive Unlooped" panose="02000000000000000000" pitchFamily="2" charset="0"/>
              </a:rPr>
              <a:t>use a range of devices to build cohesion (e.g. conjunctions, adverbials of time and place, pronouns, synonyms) within and across paragraphs</a:t>
            </a:r>
          </a:p>
          <a:p>
            <a:r>
              <a:rPr lang="en-GB" sz="2400" dirty="0">
                <a:latin typeface="Twinkl Cursive Unlooped" panose="02000000000000000000" pitchFamily="2" charset="0"/>
              </a:rPr>
              <a:t>  </a:t>
            </a:r>
          </a:p>
          <a:p>
            <a:pPr marL="342900" indent="-342900">
              <a:buFont typeface="Wingdings" panose="05000000000000000000" pitchFamily="2" charset="2"/>
              <a:buChar char="q"/>
            </a:pPr>
            <a:r>
              <a:rPr lang="en-GB" sz="2400" dirty="0">
                <a:latin typeface="Twinkl Cursive Unlooped" panose="02000000000000000000" pitchFamily="2" charset="0"/>
              </a:rPr>
              <a:t>use verb tenses consistently and correctly throughout their writing  use the range of punctuation taught at key stage 2 mostly correctly^ (e.g. inverted commas and other punctuation to indicate direct speech)  </a:t>
            </a:r>
          </a:p>
          <a:p>
            <a:endParaRPr lang="en-GB" sz="2400" dirty="0">
              <a:latin typeface="Twinkl Cursive Unlooped" panose="02000000000000000000" pitchFamily="2" charset="0"/>
            </a:endParaRPr>
          </a:p>
          <a:p>
            <a:pPr marL="342900" indent="-342900">
              <a:buFont typeface="Wingdings" panose="05000000000000000000" pitchFamily="2" charset="2"/>
              <a:buChar char="q"/>
            </a:pPr>
            <a:r>
              <a:rPr lang="en-GB" sz="2400" dirty="0">
                <a:latin typeface="Twinkl Cursive Unlooped" panose="02000000000000000000" pitchFamily="2" charset="0"/>
              </a:rPr>
              <a:t>spell correctly most words from the year 5 / year 6 spelling list,* and use a dictionary to check the spelling of uncommon or more ambitious vocabulary  </a:t>
            </a:r>
          </a:p>
          <a:p>
            <a:endParaRPr lang="en-GB" sz="2400" dirty="0">
              <a:latin typeface="Twinkl Cursive Unlooped" panose="02000000000000000000" pitchFamily="2" charset="0"/>
            </a:endParaRPr>
          </a:p>
          <a:p>
            <a:pPr marL="342900" indent="-342900">
              <a:buFont typeface="Wingdings" panose="05000000000000000000" pitchFamily="2" charset="2"/>
              <a:buChar char="q"/>
            </a:pPr>
            <a:r>
              <a:rPr lang="en-GB" sz="2400" dirty="0">
                <a:latin typeface="Twinkl Cursive Unlooped" panose="02000000000000000000" pitchFamily="2" charset="0"/>
              </a:rPr>
              <a:t>maintain legibility </a:t>
            </a:r>
            <a:r>
              <a:rPr lang="en-GB" sz="2400" b="1" dirty="0">
                <a:solidFill>
                  <a:srgbClr val="FF0000"/>
                </a:solidFill>
                <a:latin typeface="Twinkl Cursive Unlooped" panose="02000000000000000000" pitchFamily="2" charset="0"/>
              </a:rPr>
              <a:t>in joined </a:t>
            </a:r>
            <a:r>
              <a:rPr lang="en-GB" sz="2400" dirty="0">
                <a:latin typeface="Twinkl Cursive Unlooped" panose="02000000000000000000" pitchFamily="2" charset="0"/>
              </a:rPr>
              <a:t>handwriting when writing at speed.2 </a:t>
            </a:r>
            <a:endParaRPr lang="en-GB" sz="4000" dirty="0">
              <a:latin typeface="Twinkl Cursive Unlooped" panose="02000000000000000000" pitchFamily="2" charset="0"/>
            </a:endParaRPr>
          </a:p>
        </p:txBody>
      </p:sp>
      <p:pic>
        <p:nvPicPr>
          <p:cNvPr id="1028" name="Picture 4" descr="An Illustration Of A Cartoon Pencil Man Character Writing In.. Royalty Free  Cliparts, Vectors, And Stock Illustra… | Writing cartoons, Writing clipart,  Kids writing">
            <a:extLst>
              <a:ext uri="{FF2B5EF4-FFF2-40B4-BE49-F238E27FC236}">
                <a16:creationId xmlns:a16="http://schemas.microsoft.com/office/drawing/2014/main" id="{159ED705-D592-B74D-FBB0-B12C62D9C34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61468" y1="43723" x2="61468" y2="43723"/>
                        <a14:foregroundMark x1="50000" y1="52381" x2="58257" y2="24242"/>
                        <a14:foregroundMark x1="58257" y1="24242" x2="61009" y2="57576"/>
                        <a14:foregroundMark x1="10550" y1="59307" x2="33486" y2="83983"/>
                        <a14:foregroundMark x1="33486" y1="83983" x2="57798" y2="78355"/>
                        <a14:foregroundMark x1="57798" y1="78355" x2="77064" y2="64069"/>
                        <a14:foregroundMark x1="77064" y1="64069" x2="27523" y2="56710"/>
                        <a14:foregroundMark x1="27523" y1="56710" x2="11009" y2="62338"/>
                        <a14:foregroundMark x1="42899" y1="31619" x2="43119" y2="32035"/>
                        <a14:foregroundMark x1="77982" y1="37662" x2="75688" y2="38095"/>
                        <a14:foregroundMark x1="77523" y1="41558" x2="61009" y2="41126"/>
                        <a14:foregroundMark x1="48152" y1="32155" x2="66055" y2="47619"/>
                        <a14:foregroundMark x1="66055" y1="47619" x2="56480" y2="25029"/>
                        <a14:foregroundMark x1="38249" y1="23810" x2="35321" y2="23810"/>
                        <a14:backgroundMark x1="41284" y1="21212" x2="51835" y2="29004"/>
                      </a14:backgroundRemoval>
                    </a14:imgEffect>
                  </a14:imgLayer>
                </a14:imgProps>
              </a:ext>
              <a:ext uri="{28A0092B-C50C-407E-A947-70E740481C1C}">
                <a14:useLocalDpi xmlns:a14="http://schemas.microsoft.com/office/drawing/2010/main" val="0"/>
              </a:ext>
            </a:extLst>
          </a:blip>
          <a:srcRect/>
          <a:stretch>
            <a:fillRect/>
          </a:stretch>
        </p:blipFill>
        <p:spPr bwMode="auto">
          <a:xfrm>
            <a:off x="9996384" y="4555039"/>
            <a:ext cx="2195616" cy="2326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93173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14E72-1818-4FF5-31AB-ABCDE641A845}"/>
              </a:ext>
            </a:extLst>
          </p:cNvPr>
          <p:cNvSpPr>
            <a:spLocks noGrp="1"/>
          </p:cNvSpPr>
          <p:nvPr>
            <p:ph type="title"/>
          </p:nvPr>
        </p:nvSpPr>
        <p:spPr>
          <a:xfrm>
            <a:off x="501329" y="377687"/>
            <a:ext cx="11317358" cy="681797"/>
          </a:xfrm>
        </p:spPr>
        <p:txBody>
          <a:bodyPr>
            <a:noAutofit/>
          </a:bodyPr>
          <a:lstStyle/>
          <a:p>
            <a:r>
              <a:rPr lang="en-GB" sz="4000" u="sng" dirty="0">
                <a:latin typeface="Twinkl Cursive Unlooped" panose="02000000000000000000" pitchFamily="2" charset="0"/>
              </a:rPr>
              <a:t>Expectations of handwriting</a:t>
            </a:r>
          </a:p>
        </p:txBody>
      </p:sp>
      <p:sp>
        <p:nvSpPr>
          <p:cNvPr id="3" name="Content Placeholder 2">
            <a:extLst>
              <a:ext uri="{FF2B5EF4-FFF2-40B4-BE49-F238E27FC236}">
                <a16:creationId xmlns:a16="http://schemas.microsoft.com/office/drawing/2014/main" id="{7E088194-574E-791D-4450-6422BE4BC92D}"/>
              </a:ext>
            </a:extLst>
          </p:cNvPr>
          <p:cNvSpPr>
            <a:spLocks noGrp="1"/>
          </p:cNvSpPr>
          <p:nvPr>
            <p:ph idx="1"/>
          </p:nvPr>
        </p:nvSpPr>
        <p:spPr>
          <a:xfrm>
            <a:off x="716147" y="1315680"/>
            <a:ext cx="10296939" cy="5237785"/>
          </a:xfrm>
        </p:spPr>
        <p:txBody>
          <a:bodyPr>
            <a:normAutofit/>
          </a:bodyPr>
          <a:lstStyle/>
          <a:p>
            <a:pPr marL="0" indent="0">
              <a:buNone/>
            </a:pPr>
            <a:r>
              <a:rPr lang="en-GB" sz="2000" dirty="0">
                <a:latin typeface="Twinkl Cursive Unlooped" panose="02000000000000000000" pitchFamily="2" charset="0"/>
              </a:rPr>
              <a:t>Your child may have begun to write with pen in their books. </a:t>
            </a:r>
            <a:r>
              <a:rPr lang="en-GB" sz="2000" b="0" dirty="0">
                <a:latin typeface="Twinkl Cursive Unlooped" panose="02000000000000000000" pitchFamily="2" charset="0"/>
              </a:rPr>
              <a:t>To move from pencil to pen your child needs to: </a:t>
            </a:r>
          </a:p>
          <a:p>
            <a:pPr marL="457200" indent="-457200">
              <a:buFont typeface="Arial" panose="020B0604020202020204" pitchFamily="34" charset="0"/>
              <a:buChar char="•"/>
            </a:pPr>
            <a:r>
              <a:rPr lang="en-GB" sz="2000" b="0" dirty="0">
                <a:solidFill>
                  <a:schemeClr val="accent6">
                    <a:lumMod val="75000"/>
                  </a:schemeClr>
                </a:solidFill>
                <a:latin typeface="Twinkl Cursive Unlooped" panose="02000000000000000000" pitchFamily="2" charset="0"/>
              </a:rPr>
              <a:t>Correctly form all of their letters with cursive links.</a:t>
            </a:r>
          </a:p>
          <a:p>
            <a:pPr marL="457200" indent="-457200">
              <a:buFont typeface="Arial" panose="020B0604020202020204" pitchFamily="34" charset="0"/>
              <a:buChar char="•"/>
            </a:pPr>
            <a:r>
              <a:rPr lang="en-GB" sz="2000" b="0" dirty="0">
                <a:solidFill>
                  <a:schemeClr val="accent6">
                    <a:lumMod val="75000"/>
                  </a:schemeClr>
                </a:solidFill>
                <a:latin typeface="Twinkl Cursive Unlooped" panose="02000000000000000000" pitchFamily="2" charset="0"/>
              </a:rPr>
              <a:t>Have </a:t>
            </a:r>
            <a:r>
              <a:rPr lang="en-GB" sz="2000" b="0" u="sng" dirty="0">
                <a:solidFill>
                  <a:schemeClr val="accent6">
                    <a:lumMod val="75000"/>
                  </a:schemeClr>
                </a:solidFill>
                <a:latin typeface="Twinkl Cursive Unlooped" panose="02000000000000000000" pitchFamily="2" charset="0"/>
              </a:rPr>
              <a:t>consistently</a:t>
            </a:r>
            <a:r>
              <a:rPr lang="en-GB" sz="2000" b="0" dirty="0">
                <a:solidFill>
                  <a:schemeClr val="accent6">
                    <a:lumMod val="75000"/>
                  </a:schemeClr>
                </a:solidFill>
                <a:latin typeface="Twinkl Cursive Unlooped" panose="02000000000000000000" pitchFamily="2" charset="0"/>
              </a:rPr>
              <a:t> joined letters in all books.</a:t>
            </a:r>
          </a:p>
          <a:p>
            <a:pPr marL="457200" indent="-457200">
              <a:buFont typeface="Arial" panose="020B0604020202020204" pitchFamily="34" charset="0"/>
              <a:buChar char="•"/>
            </a:pPr>
            <a:r>
              <a:rPr lang="en-GB" sz="2000" b="0" dirty="0">
                <a:solidFill>
                  <a:schemeClr val="accent6">
                    <a:lumMod val="75000"/>
                  </a:schemeClr>
                </a:solidFill>
                <a:latin typeface="Twinkl Cursive Unlooped" panose="02000000000000000000" pitchFamily="2" charset="0"/>
              </a:rPr>
              <a:t>Show consistent letter size. </a:t>
            </a:r>
          </a:p>
          <a:p>
            <a:pPr marL="457200" indent="-457200">
              <a:buFont typeface="Arial" panose="020B0604020202020204" pitchFamily="34" charset="0"/>
              <a:buChar char="•"/>
            </a:pPr>
            <a:r>
              <a:rPr lang="en-GB" sz="2000" b="0" dirty="0">
                <a:solidFill>
                  <a:schemeClr val="accent6">
                    <a:lumMod val="75000"/>
                  </a:schemeClr>
                </a:solidFill>
                <a:latin typeface="Twinkl Cursive Unlooped" panose="02000000000000000000" pitchFamily="2" charset="0"/>
              </a:rPr>
              <a:t>Maintain neat handwriting in all books. </a:t>
            </a:r>
          </a:p>
          <a:p>
            <a:pPr marL="0" indent="0">
              <a:buNone/>
            </a:pPr>
            <a:r>
              <a:rPr lang="en-GB" sz="1600" b="0" dirty="0">
                <a:latin typeface="Twinkl Cursive Unlooped" panose="02000000000000000000" pitchFamily="2" charset="0"/>
              </a:rPr>
              <a:t>Should your child move to pen but then </a:t>
            </a:r>
            <a:r>
              <a:rPr lang="en-GB" sz="1600" b="0" u="sng" dirty="0">
                <a:latin typeface="Twinkl Cursive Unlooped" panose="02000000000000000000" pitchFamily="2" charset="0"/>
              </a:rPr>
              <a:t>not maintain </a:t>
            </a:r>
            <a:r>
              <a:rPr lang="en-GB" sz="1600" b="0" dirty="0">
                <a:latin typeface="Twinkl Cursive Unlooped" panose="02000000000000000000" pitchFamily="2" charset="0"/>
              </a:rPr>
              <a:t>their joined letters after a few attempts, in discussion with the teacher they will use pencil again for a while.</a:t>
            </a:r>
          </a:p>
          <a:p>
            <a:pPr marL="0" indent="0">
              <a:buNone/>
            </a:pPr>
            <a:r>
              <a:rPr lang="en-GB" sz="1600" b="0" dirty="0">
                <a:latin typeface="Twinkl Cursive Unlooped" panose="02000000000000000000" pitchFamily="2" charset="0"/>
              </a:rPr>
              <a:t>This is because a pencil does offer </a:t>
            </a:r>
            <a:r>
              <a:rPr lang="en-GB" sz="1600" b="0" u="sng" dirty="0">
                <a:latin typeface="Twinkl Cursive Unlooped" panose="02000000000000000000" pitchFamily="2" charset="0"/>
              </a:rPr>
              <a:t>better friction </a:t>
            </a:r>
            <a:r>
              <a:rPr lang="en-GB" sz="1600" b="0" dirty="0">
                <a:latin typeface="Twinkl Cursive Unlooped" panose="02000000000000000000" pitchFamily="2" charset="0"/>
              </a:rPr>
              <a:t>on the page for the child to practice their joining. </a:t>
            </a:r>
          </a:p>
          <a:p>
            <a:pPr marL="0" indent="0">
              <a:buNone/>
            </a:pPr>
            <a:r>
              <a:rPr lang="en-GB" sz="1600" b="0" dirty="0">
                <a:latin typeface="Twinkl Cursive Unlooped" panose="02000000000000000000" pitchFamily="2" charset="0"/>
              </a:rPr>
              <a:t>Once</a:t>
            </a:r>
            <a:r>
              <a:rPr lang="en-GB" sz="1600" dirty="0">
                <a:latin typeface="Twinkl Cursive Unlooped" panose="02000000000000000000" pitchFamily="2" charset="0"/>
              </a:rPr>
              <a:t> </a:t>
            </a:r>
            <a:r>
              <a:rPr lang="en-GB" sz="1600" u="sng" dirty="0">
                <a:latin typeface="Twinkl Cursive Unlooped" panose="02000000000000000000" pitchFamily="2" charset="0"/>
              </a:rPr>
              <a:t>consistent</a:t>
            </a:r>
            <a:r>
              <a:rPr lang="en-GB" sz="1600" dirty="0">
                <a:latin typeface="Twinkl Cursive Unlooped" panose="02000000000000000000" pitchFamily="2" charset="0"/>
              </a:rPr>
              <a:t> </a:t>
            </a:r>
            <a:r>
              <a:rPr lang="en-GB" sz="1600" b="0" dirty="0">
                <a:latin typeface="Twinkl Cursive Unlooped" panose="02000000000000000000" pitchFamily="2" charset="0"/>
              </a:rPr>
              <a:t>again, your child will move back to use pen.</a:t>
            </a:r>
          </a:p>
          <a:p>
            <a:pPr marL="0" indent="0" algn="ctr">
              <a:buNone/>
            </a:pPr>
            <a:r>
              <a:rPr lang="en-GB" sz="1600" b="1" dirty="0">
                <a:latin typeface="Twinkl Cursive Unlooped" panose="02000000000000000000" pitchFamily="2" charset="0"/>
              </a:rPr>
              <a:t>These expectations are there as at the end of KS2 for your child to be expected </a:t>
            </a:r>
          </a:p>
          <a:p>
            <a:pPr marL="0" indent="0" algn="ctr">
              <a:buNone/>
            </a:pPr>
            <a:r>
              <a:rPr lang="en-GB" sz="1600" b="1" dirty="0">
                <a:latin typeface="Twinkl Cursive Unlooped" panose="02000000000000000000" pitchFamily="2" charset="0"/>
              </a:rPr>
              <a:t>in writing, they must maintain legibility in joined handwriting when writing at speed</a:t>
            </a:r>
            <a:r>
              <a:rPr lang="en-GB" sz="1600" dirty="0">
                <a:latin typeface="Twinkl Cursive Unlooped" panose="02000000000000000000" pitchFamily="2" charset="0"/>
              </a:rPr>
              <a:t>.</a:t>
            </a:r>
            <a:endParaRPr lang="en-GB" sz="1600" b="0" dirty="0">
              <a:latin typeface="Twinkl Cursive Unlooped" panose="02000000000000000000" pitchFamily="2" charset="0"/>
            </a:endParaRPr>
          </a:p>
        </p:txBody>
      </p:sp>
      <p:pic>
        <p:nvPicPr>
          <p:cNvPr id="4" name="Picture 4" descr="An Illustration Of A Cartoon Pencil Man Character Writing In.. Royalty Free  Cliparts, Vectors, And Stock Illustra… | Writing cartoons, Writing clipart,  Kids writing">
            <a:extLst>
              <a:ext uri="{FF2B5EF4-FFF2-40B4-BE49-F238E27FC236}">
                <a16:creationId xmlns:a16="http://schemas.microsoft.com/office/drawing/2014/main" id="{A474C2DB-FC91-56FA-0CA1-1DF8F09D9853}"/>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61468" y1="43723" x2="61468" y2="43723"/>
                        <a14:foregroundMark x1="50000" y1="52381" x2="58257" y2="24242"/>
                        <a14:foregroundMark x1="58257" y1="24242" x2="61009" y2="57576"/>
                        <a14:foregroundMark x1="10550" y1="59307" x2="33486" y2="83983"/>
                        <a14:foregroundMark x1="33486" y1="83983" x2="57798" y2="78355"/>
                        <a14:foregroundMark x1="57798" y1="78355" x2="77064" y2="64069"/>
                        <a14:foregroundMark x1="77064" y1="64069" x2="27523" y2="56710"/>
                        <a14:foregroundMark x1="27523" y1="56710" x2="11009" y2="62338"/>
                        <a14:foregroundMark x1="42899" y1="31619" x2="43119" y2="32035"/>
                        <a14:foregroundMark x1="77982" y1="37662" x2="75688" y2="38095"/>
                        <a14:foregroundMark x1="77523" y1="41558" x2="61009" y2="41126"/>
                        <a14:foregroundMark x1="48152" y1="32155" x2="66055" y2="47619"/>
                        <a14:foregroundMark x1="66055" y1="47619" x2="56480" y2="25029"/>
                        <a14:foregroundMark x1="38249" y1="23810" x2="35321" y2="23810"/>
                        <a14:backgroundMark x1="41284" y1="21212" x2="51835" y2="29004"/>
                      </a14:backgroundRemoval>
                    </a14:imgEffect>
                  </a14:imgLayer>
                </a14:imgProps>
              </a:ext>
              <a:ext uri="{28A0092B-C50C-407E-A947-70E740481C1C}">
                <a14:useLocalDpi xmlns:a14="http://schemas.microsoft.com/office/drawing/2010/main" val="0"/>
              </a:ext>
            </a:extLst>
          </a:blip>
          <a:srcRect/>
          <a:stretch>
            <a:fillRect/>
          </a:stretch>
        </p:blipFill>
        <p:spPr bwMode="auto">
          <a:xfrm>
            <a:off x="10051755" y="3429000"/>
            <a:ext cx="2441997" cy="2587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25228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14E72-1818-4FF5-31AB-ABCDE641A845}"/>
              </a:ext>
            </a:extLst>
          </p:cNvPr>
          <p:cNvSpPr>
            <a:spLocks noGrp="1"/>
          </p:cNvSpPr>
          <p:nvPr>
            <p:ph type="title"/>
          </p:nvPr>
        </p:nvSpPr>
        <p:spPr>
          <a:xfrm>
            <a:off x="591378" y="467483"/>
            <a:ext cx="11009244" cy="681797"/>
          </a:xfrm>
        </p:spPr>
        <p:txBody>
          <a:bodyPr>
            <a:normAutofit fontScale="90000"/>
          </a:bodyPr>
          <a:lstStyle/>
          <a:p>
            <a:r>
              <a:rPr lang="en-GB" sz="4400" dirty="0">
                <a:latin typeface="Twinkl Cursive Unlooped" panose="02000000000000000000" pitchFamily="2" charset="0"/>
              </a:rPr>
              <a:t>Curriculum e</a:t>
            </a:r>
            <a:r>
              <a:rPr lang="en-GB" dirty="0">
                <a:latin typeface="Twinkl Cursive Unlooped" panose="02000000000000000000" pitchFamily="2" charset="0"/>
              </a:rPr>
              <a:t>xpectation of Year 6 - Maths</a:t>
            </a:r>
          </a:p>
        </p:txBody>
      </p:sp>
      <p:sp>
        <p:nvSpPr>
          <p:cNvPr id="3" name="Content Placeholder 2">
            <a:extLst>
              <a:ext uri="{FF2B5EF4-FFF2-40B4-BE49-F238E27FC236}">
                <a16:creationId xmlns:a16="http://schemas.microsoft.com/office/drawing/2014/main" id="{7E088194-574E-791D-4450-6422BE4BC92D}"/>
              </a:ext>
            </a:extLst>
          </p:cNvPr>
          <p:cNvSpPr>
            <a:spLocks noGrp="1"/>
          </p:cNvSpPr>
          <p:nvPr>
            <p:ph idx="1"/>
          </p:nvPr>
        </p:nvSpPr>
        <p:spPr>
          <a:xfrm>
            <a:off x="591378" y="1276280"/>
            <a:ext cx="10515600" cy="5389305"/>
          </a:xfrm>
        </p:spPr>
        <p:txBody>
          <a:bodyPr>
            <a:normAutofit/>
          </a:bodyPr>
          <a:lstStyle/>
          <a:p>
            <a:pPr marL="0" indent="0">
              <a:buNone/>
            </a:pPr>
            <a:r>
              <a:rPr lang="en-GB" sz="2400" b="0" dirty="0">
                <a:latin typeface="Twinkl Cursive Unlooped" panose="02000000000000000000" pitchFamily="2" charset="0"/>
              </a:rPr>
              <a:t>By the end of Year 6, to be age related your child needs to be able to be confident in and apply Maths skills to word/reasoning problems in these topics:</a:t>
            </a:r>
          </a:p>
          <a:p>
            <a:pPr marL="457200" indent="-457200">
              <a:buFont typeface="Arial" panose="020B0604020202020204" pitchFamily="34" charset="0"/>
              <a:buChar char="•"/>
            </a:pPr>
            <a:r>
              <a:rPr lang="en-GB" sz="1800" b="0" dirty="0">
                <a:latin typeface="Twinkl Cursive Unlooped" panose="02000000000000000000" pitchFamily="2" charset="0"/>
              </a:rPr>
              <a:t>Number and Place Value</a:t>
            </a:r>
          </a:p>
          <a:p>
            <a:pPr marL="457200" indent="-457200">
              <a:buFont typeface="Arial" panose="020B0604020202020204" pitchFamily="34" charset="0"/>
              <a:buChar char="•"/>
            </a:pPr>
            <a:r>
              <a:rPr lang="en-GB" sz="1800" b="0" dirty="0">
                <a:latin typeface="Twinkl Cursive Unlooped" panose="02000000000000000000" pitchFamily="2" charset="0"/>
              </a:rPr>
              <a:t>Addition and Subtraction</a:t>
            </a:r>
          </a:p>
          <a:p>
            <a:pPr marL="457200" indent="-457200">
              <a:buFont typeface="Arial" panose="020B0604020202020204" pitchFamily="34" charset="0"/>
              <a:buChar char="•"/>
            </a:pPr>
            <a:r>
              <a:rPr lang="en-GB" sz="1800" b="0" dirty="0">
                <a:latin typeface="Twinkl Cursive Unlooped" panose="02000000000000000000" pitchFamily="2" charset="0"/>
              </a:rPr>
              <a:t>Multiplication and Division</a:t>
            </a:r>
          </a:p>
          <a:p>
            <a:pPr marL="457200" indent="-457200">
              <a:buFont typeface="Arial" panose="020B0604020202020204" pitchFamily="34" charset="0"/>
              <a:buChar char="•"/>
            </a:pPr>
            <a:r>
              <a:rPr lang="en-GB" sz="1800" b="0" dirty="0">
                <a:latin typeface="Twinkl Cursive Unlooped" panose="02000000000000000000" pitchFamily="2" charset="0"/>
              </a:rPr>
              <a:t>Fractions, Decimals and Percentages</a:t>
            </a:r>
          </a:p>
          <a:p>
            <a:pPr marL="457200" indent="-457200">
              <a:buFont typeface="Arial" panose="020B0604020202020204" pitchFamily="34" charset="0"/>
              <a:buChar char="•"/>
            </a:pPr>
            <a:r>
              <a:rPr lang="en-GB" sz="1800" b="0" dirty="0">
                <a:latin typeface="Twinkl Cursive Unlooped" panose="02000000000000000000" pitchFamily="2" charset="0"/>
              </a:rPr>
              <a:t>Measurement and Time</a:t>
            </a:r>
          </a:p>
          <a:p>
            <a:pPr marL="457200" indent="-457200">
              <a:buFont typeface="Arial" panose="020B0604020202020204" pitchFamily="34" charset="0"/>
              <a:buChar char="•"/>
            </a:pPr>
            <a:r>
              <a:rPr lang="en-GB" sz="1800" b="0" dirty="0">
                <a:latin typeface="Twinkl Cursive Unlooped" panose="02000000000000000000" pitchFamily="2" charset="0"/>
              </a:rPr>
              <a:t>Geometry shape and position</a:t>
            </a:r>
          </a:p>
          <a:p>
            <a:pPr marL="457200" indent="-457200">
              <a:buFont typeface="Arial" panose="020B0604020202020204" pitchFamily="34" charset="0"/>
              <a:buChar char="•"/>
            </a:pPr>
            <a:r>
              <a:rPr lang="en-GB" sz="1800" b="0" dirty="0">
                <a:latin typeface="Twinkl Cursive Unlooped" panose="02000000000000000000" pitchFamily="2" charset="0"/>
              </a:rPr>
              <a:t>Ratio and Proportion</a:t>
            </a:r>
          </a:p>
          <a:p>
            <a:pPr marL="457200" indent="-457200">
              <a:buFont typeface="Arial" panose="020B0604020202020204" pitchFamily="34" charset="0"/>
              <a:buChar char="•"/>
            </a:pPr>
            <a:r>
              <a:rPr lang="en-GB" sz="1800" b="0" dirty="0">
                <a:latin typeface="Twinkl Cursive Unlooped" panose="02000000000000000000" pitchFamily="2" charset="0"/>
              </a:rPr>
              <a:t>Algebra</a:t>
            </a:r>
          </a:p>
          <a:p>
            <a:pPr marL="457200" indent="-457200">
              <a:buFont typeface="Arial" panose="020B0604020202020204" pitchFamily="34" charset="0"/>
              <a:buChar char="•"/>
            </a:pPr>
            <a:r>
              <a:rPr lang="en-GB" sz="1800" b="0" dirty="0">
                <a:latin typeface="Twinkl Cursive Unlooped" panose="02000000000000000000" pitchFamily="2" charset="0"/>
              </a:rPr>
              <a:t>Statistics</a:t>
            </a:r>
          </a:p>
          <a:p>
            <a:endParaRPr lang="en-GB" dirty="0"/>
          </a:p>
        </p:txBody>
      </p:sp>
      <p:pic>
        <p:nvPicPr>
          <p:cNvPr id="4" name="Picture 2" descr="Cartoon Numbers Theme Image 1 Stock Vector - Illustration of figure, eps10:  144265550">
            <a:extLst>
              <a:ext uri="{FF2B5EF4-FFF2-40B4-BE49-F238E27FC236}">
                <a16:creationId xmlns:a16="http://schemas.microsoft.com/office/drawing/2014/main" id="{892B5C28-C446-CC85-1010-243B993592BD}"/>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9945" b="91713" l="9319" r="95341">
                        <a14:foregroundMark x1="9677" y1="46409" x2="22581" y2="18232"/>
                        <a14:foregroundMark x1="22581" y1="18232" x2="16129" y2="46409"/>
                        <a14:foregroundMark x1="16129" y1="46409" x2="20789" y2="75691"/>
                        <a14:foregroundMark x1="20789" y1="75691" x2="17204" y2="91713"/>
                        <a14:foregroundMark x1="13978" y1="14917" x2="17563" y2="21547"/>
                        <a14:foregroundMark x1="26523" y1="15470" x2="25090" y2="28729"/>
                        <a14:foregroundMark x1="46953" y1="14917" x2="43369" y2="25414"/>
                        <a14:foregroundMark x1="58065" y1="23204" x2="51613" y2="34807"/>
                        <a14:foregroundMark x1="72760" y1="18785" x2="73477" y2="26519"/>
                        <a14:foregroundMark x1="82796" y1="17680" x2="83871" y2="24309"/>
                        <a14:foregroundMark x1="83515" y1="45284" x2="91039" y2="47514"/>
                        <a14:foregroundMark x1="72401" y1="41989" x2="77855" y2="43605"/>
                        <a14:foregroundMark x1="91039" y1="47514" x2="81362" y2="86188"/>
                        <a14:foregroundMark x1="81362" y1="86188" x2="68459" y2="85635"/>
                        <a14:foregroundMark x1="93548" y1="81768" x2="91756" y2="70166"/>
                        <a14:foregroundMark x1="93907" y1="40331" x2="95341" y2="44751"/>
                        <a14:backgroundMark x1="77778" y1="44751" x2="79570" y2="44751"/>
                        <a14:backgroundMark x1="82079" y1="41989" x2="81004" y2="40331"/>
                        <a14:backgroundMark x1="79570" y1="44199" x2="80287" y2="44199"/>
                        <a14:backgroundMark x1="77419" y1="44199" x2="77419" y2="46409"/>
                        <a14:backgroundMark x1="81004" y1="40331" x2="82437" y2="43094"/>
                      </a14:backgroundRemoval>
                    </a14:imgEffect>
                  </a14:imgLayer>
                </a14:imgProps>
              </a:ext>
              <a:ext uri="{28A0092B-C50C-407E-A947-70E740481C1C}">
                <a14:useLocalDpi xmlns:a14="http://schemas.microsoft.com/office/drawing/2010/main" val="0"/>
              </a:ext>
            </a:extLst>
          </a:blip>
          <a:srcRect/>
          <a:stretch>
            <a:fillRect/>
          </a:stretch>
        </p:blipFill>
        <p:spPr bwMode="auto">
          <a:xfrm>
            <a:off x="9238789" y="5190979"/>
            <a:ext cx="2728130" cy="17698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05659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14E72-1818-4FF5-31AB-ABCDE641A845}"/>
              </a:ext>
            </a:extLst>
          </p:cNvPr>
          <p:cNvSpPr>
            <a:spLocks noGrp="1"/>
          </p:cNvSpPr>
          <p:nvPr>
            <p:ph type="title"/>
          </p:nvPr>
        </p:nvSpPr>
        <p:spPr>
          <a:xfrm>
            <a:off x="599660" y="467484"/>
            <a:ext cx="11592340" cy="681797"/>
          </a:xfrm>
        </p:spPr>
        <p:txBody>
          <a:bodyPr>
            <a:normAutofit fontScale="90000"/>
          </a:bodyPr>
          <a:lstStyle/>
          <a:p>
            <a:r>
              <a:rPr lang="en-GB" sz="4400" dirty="0">
                <a:latin typeface="Twinkl Cursive Unlooped" panose="02000000000000000000" pitchFamily="2" charset="0"/>
              </a:rPr>
              <a:t>Curriculum e</a:t>
            </a:r>
            <a:r>
              <a:rPr lang="en-GB" dirty="0">
                <a:latin typeface="Twinkl Cursive Unlooped" panose="02000000000000000000" pitchFamily="2" charset="0"/>
              </a:rPr>
              <a:t>xpectation of Year 6- Reading</a:t>
            </a:r>
          </a:p>
        </p:txBody>
      </p:sp>
      <p:sp>
        <p:nvSpPr>
          <p:cNvPr id="3" name="Content Placeholder 2">
            <a:extLst>
              <a:ext uri="{FF2B5EF4-FFF2-40B4-BE49-F238E27FC236}">
                <a16:creationId xmlns:a16="http://schemas.microsoft.com/office/drawing/2014/main" id="{7E088194-574E-791D-4450-6422BE4BC92D}"/>
              </a:ext>
            </a:extLst>
          </p:cNvPr>
          <p:cNvSpPr>
            <a:spLocks noGrp="1"/>
          </p:cNvSpPr>
          <p:nvPr>
            <p:ph idx="1"/>
          </p:nvPr>
        </p:nvSpPr>
        <p:spPr>
          <a:xfrm>
            <a:off x="599660" y="1469266"/>
            <a:ext cx="10515600" cy="5946775"/>
          </a:xfrm>
        </p:spPr>
        <p:txBody>
          <a:bodyPr>
            <a:normAutofit/>
          </a:bodyPr>
          <a:lstStyle/>
          <a:p>
            <a:pPr marL="0" indent="0">
              <a:buNone/>
            </a:pPr>
            <a:r>
              <a:rPr lang="en-GB" sz="2400" b="1" u="sng" dirty="0">
                <a:latin typeface="Twinkl Cursive Unlooped" panose="02000000000000000000" pitchFamily="2" charset="0"/>
              </a:rPr>
              <a:t>By the end of Year 6, to be age related your child needs to be able to:</a:t>
            </a:r>
          </a:p>
          <a:p>
            <a:pPr>
              <a:buFont typeface="Wingdings" panose="05000000000000000000" pitchFamily="2" charset="2"/>
              <a:buChar char="q"/>
            </a:pPr>
            <a:r>
              <a:rPr lang="en-GB" sz="2000" b="0" dirty="0">
                <a:latin typeface="Twinkl Cursive Unlooped" panose="02000000000000000000" pitchFamily="2" charset="0"/>
              </a:rPr>
              <a:t>to read fluently with full knowledge of all Y5/Y6 exception words, root words, prefixes, suffixes/word endings (as listed in English Appendix 1*) and decode any unfamiliar words with increasing speed and skill, recognising their meaning through contextual cues.</a:t>
            </a:r>
          </a:p>
          <a:p>
            <a:pPr>
              <a:buFont typeface="Wingdings" panose="05000000000000000000" pitchFamily="2" charset="2"/>
              <a:buChar char="q"/>
            </a:pPr>
            <a:r>
              <a:rPr lang="en-GB" sz="2000" b="0" dirty="0">
                <a:latin typeface="Twinkl Cursive Unlooped" panose="02000000000000000000" pitchFamily="2" charset="0"/>
              </a:rPr>
              <a:t> to maintain positive attitudes to reading and understanding of what they read by:</a:t>
            </a:r>
          </a:p>
          <a:p>
            <a:r>
              <a:rPr lang="en-GB" sz="2000" b="0" dirty="0">
                <a:latin typeface="Twinkl Cursive Unlooped" panose="02000000000000000000" pitchFamily="2" charset="0"/>
              </a:rPr>
              <a:t> • when reading out loud, adapting intonation, tone and volume to suit the purpose and audience; </a:t>
            </a:r>
          </a:p>
          <a:p>
            <a:r>
              <a:rPr lang="en-GB" sz="2000" b="0" dirty="0">
                <a:latin typeface="Twinkl Cursive Unlooped" panose="02000000000000000000" pitchFamily="2" charset="0"/>
              </a:rPr>
              <a:t>• making comparisons within and across books; </a:t>
            </a:r>
          </a:p>
          <a:p>
            <a:r>
              <a:rPr lang="en-GB" sz="2000" b="0" dirty="0">
                <a:latin typeface="Twinkl Cursive Unlooped" panose="02000000000000000000" pitchFamily="2" charset="0"/>
              </a:rPr>
              <a:t>• reading a wide range of genres with different structures and purposes for pleasure, identifying themes and conventions between text types.</a:t>
            </a:r>
          </a:p>
        </p:txBody>
      </p:sp>
      <p:pic>
        <p:nvPicPr>
          <p:cNvPr id="3074" name="Picture 2" descr="Cartoon Image Of ABC Letters Royalty Free SVG, Cliparts, Vectors, And Stock  Illustration. Image 82698770.">
            <a:extLst>
              <a:ext uri="{FF2B5EF4-FFF2-40B4-BE49-F238E27FC236}">
                <a16:creationId xmlns:a16="http://schemas.microsoft.com/office/drawing/2014/main" id="{BD5F4A61-A987-A505-93D8-50EB7D8B64F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10588" y1="74242" x2="31765" y2="70202"/>
                        <a14:foregroundMark x1="31765" y1="70202" x2="14118" y2="67172"/>
                        <a14:foregroundMark x1="23922" y1="42424" x2="12157" y2="67172"/>
                        <a14:foregroundMark x1="28235" y1="45960" x2="41176" y2="75253"/>
                      </a14:backgroundRemoval>
                    </a14:imgEffect>
                  </a14:imgLayer>
                </a14:imgProps>
              </a:ext>
              <a:ext uri="{28A0092B-C50C-407E-A947-70E740481C1C}">
                <a14:useLocalDpi xmlns:a14="http://schemas.microsoft.com/office/drawing/2010/main" val="0"/>
              </a:ext>
            </a:extLst>
          </a:blip>
          <a:srcRect/>
          <a:stretch>
            <a:fillRect/>
          </a:stretch>
        </p:blipFill>
        <p:spPr bwMode="auto">
          <a:xfrm>
            <a:off x="9569480" y="5075583"/>
            <a:ext cx="2427982" cy="1885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12381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14E72-1818-4FF5-31AB-ABCDE641A845}"/>
              </a:ext>
            </a:extLst>
          </p:cNvPr>
          <p:cNvSpPr>
            <a:spLocks noGrp="1"/>
          </p:cNvSpPr>
          <p:nvPr>
            <p:ph type="title"/>
          </p:nvPr>
        </p:nvSpPr>
        <p:spPr>
          <a:xfrm>
            <a:off x="516835" y="607435"/>
            <a:ext cx="11781184" cy="681797"/>
          </a:xfrm>
        </p:spPr>
        <p:txBody>
          <a:bodyPr>
            <a:normAutofit fontScale="90000"/>
          </a:bodyPr>
          <a:lstStyle/>
          <a:p>
            <a:r>
              <a:rPr lang="en-GB" sz="4400" dirty="0">
                <a:latin typeface="Twinkl Cursive Unlooped" panose="02000000000000000000" pitchFamily="2" charset="0"/>
              </a:rPr>
              <a:t>Curriculum e</a:t>
            </a:r>
            <a:r>
              <a:rPr lang="en-GB" dirty="0">
                <a:latin typeface="Twinkl Cursive Unlooped" panose="02000000000000000000" pitchFamily="2" charset="0"/>
              </a:rPr>
              <a:t>xpectation of Year 6 - Reading</a:t>
            </a:r>
          </a:p>
        </p:txBody>
      </p:sp>
      <p:sp>
        <p:nvSpPr>
          <p:cNvPr id="5" name="TextBox 4">
            <a:extLst>
              <a:ext uri="{FF2B5EF4-FFF2-40B4-BE49-F238E27FC236}">
                <a16:creationId xmlns:a16="http://schemas.microsoft.com/office/drawing/2014/main" id="{AACE8AD2-F982-8694-41B7-C6FD518C5AA5}"/>
              </a:ext>
            </a:extLst>
          </p:cNvPr>
          <p:cNvSpPr txBox="1"/>
          <p:nvPr/>
        </p:nvSpPr>
        <p:spPr>
          <a:xfrm>
            <a:off x="516835" y="1378227"/>
            <a:ext cx="10121347" cy="4247317"/>
          </a:xfrm>
          <a:prstGeom prst="rect">
            <a:avLst/>
          </a:prstGeom>
          <a:noFill/>
        </p:spPr>
        <p:txBody>
          <a:bodyPr wrap="square" rtlCol="0">
            <a:spAutoFit/>
          </a:bodyPr>
          <a:lstStyle/>
          <a:p>
            <a:pPr marL="285750" indent="-285750">
              <a:buFont typeface="Wingdings" panose="05000000000000000000" pitchFamily="2" charset="2"/>
              <a:buChar char="q"/>
            </a:pPr>
            <a:r>
              <a:rPr lang="en-GB" sz="1800" b="0" dirty="0">
                <a:latin typeface="Twinkl Cursive Unlooped" panose="02000000000000000000" pitchFamily="2" charset="0"/>
              </a:rPr>
              <a:t>to understand what they read by: </a:t>
            </a:r>
          </a:p>
          <a:p>
            <a:r>
              <a:rPr lang="en-GB" sz="1800" b="0" dirty="0">
                <a:latin typeface="Twinkl Cursive Unlooped" panose="02000000000000000000" pitchFamily="2" charset="0"/>
              </a:rPr>
              <a:t>• explaining how language (including figurative language), structure and presentation can contribute to the meaning of a text; </a:t>
            </a:r>
          </a:p>
          <a:p>
            <a:r>
              <a:rPr lang="en-GB" sz="1800" b="0" dirty="0">
                <a:latin typeface="Twinkl Cursive Unlooped" panose="02000000000000000000" pitchFamily="2" charset="0"/>
              </a:rPr>
              <a:t>• asking questions about a text; </a:t>
            </a:r>
          </a:p>
          <a:p>
            <a:r>
              <a:rPr lang="en-GB" sz="1800" b="0" dirty="0">
                <a:latin typeface="Twinkl Cursive Unlooped" panose="02000000000000000000" pitchFamily="2" charset="0"/>
              </a:rPr>
              <a:t>• drawing inferences and inferring characters’ feelings, thoughts and motives from their actions and justifying inferences with evidence; </a:t>
            </a:r>
          </a:p>
          <a:p>
            <a:r>
              <a:rPr lang="en-GB" sz="1800" b="0" dirty="0">
                <a:latin typeface="Twinkl Cursive Unlooped" panose="02000000000000000000" pitchFamily="2" charset="0"/>
              </a:rPr>
              <a:t>• making predictions based on details stated and implied with evidence from the text. </a:t>
            </a:r>
          </a:p>
          <a:p>
            <a:endParaRPr lang="en-GB" sz="1800" b="0" dirty="0">
              <a:latin typeface="Twinkl Cursive Unlooped" panose="02000000000000000000" pitchFamily="2" charset="0"/>
            </a:endParaRPr>
          </a:p>
          <a:p>
            <a:pPr marL="285750" indent="-285750">
              <a:buFont typeface="Wingdings" panose="05000000000000000000" pitchFamily="2" charset="2"/>
              <a:buChar char="q"/>
            </a:pPr>
            <a:r>
              <a:rPr lang="en-GB" sz="1800" b="0" dirty="0">
                <a:latin typeface="Twinkl Cursive Unlooped" panose="02000000000000000000" pitchFamily="2" charset="0"/>
              </a:rPr>
              <a:t>to distinguish independently between statements of fact and opinion. </a:t>
            </a:r>
          </a:p>
          <a:p>
            <a:endParaRPr lang="en-GB" sz="1800" b="0" dirty="0">
              <a:latin typeface="Twinkl Cursive Unlooped" panose="02000000000000000000" pitchFamily="2" charset="0"/>
            </a:endParaRPr>
          </a:p>
          <a:p>
            <a:pPr marL="285750" indent="-285750">
              <a:buFont typeface="Wingdings" panose="05000000000000000000" pitchFamily="2" charset="2"/>
              <a:buChar char="q"/>
            </a:pPr>
            <a:r>
              <a:rPr lang="en-GB" sz="1800" b="0" dirty="0">
                <a:latin typeface="Twinkl Cursive Unlooped" panose="02000000000000000000" pitchFamily="2" charset="0"/>
              </a:rPr>
              <a:t>to retrieve, record and present information from texts to other readers in informal notes and formal presentations. </a:t>
            </a:r>
          </a:p>
          <a:p>
            <a:pPr marL="285750" indent="-285750">
              <a:buFont typeface="Wingdings" panose="05000000000000000000" pitchFamily="2" charset="2"/>
              <a:buChar char="q"/>
            </a:pPr>
            <a:endParaRPr lang="en-GB" sz="1800" b="0" dirty="0">
              <a:latin typeface="Twinkl Cursive Unlooped" panose="02000000000000000000" pitchFamily="2" charset="0"/>
            </a:endParaRPr>
          </a:p>
          <a:p>
            <a:pPr marL="285750" indent="-285750">
              <a:buFont typeface="Wingdings" panose="05000000000000000000" pitchFamily="2" charset="2"/>
              <a:buChar char="q"/>
            </a:pPr>
            <a:r>
              <a:rPr lang="en-GB" sz="1800" b="0" dirty="0">
                <a:latin typeface="Twinkl Cursive Unlooped" panose="02000000000000000000" pitchFamily="2" charset="0"/>
              </a:rPr>
              <a:t>to participate in discussions about books that are read to them and those they can read for themselves.</a:t>
            </a:r>
            <a:endParaRPr lang="en-GB" sz="3200" b="0" dirty="0">
              <a:latin typeface="Twinkl Cursive Unlooped" panose="02000000000000000000" pitchFamily="2" charset="0"/>
            </a:endParaRPr>
          </a:p>
        </p:txBody>
      </p:sp>
      <p:pic>
        <p:nvPicPr>
          <p:cNvPr id="3" name="Picture 2" descr="Cartoon Image Of ABC Letters Royalty Free SVG, Cliparts, Vectors, And Stock  Illustration. Image 82698770.">
            <a:extLst>
              <a:ext uri="{FF2B5EF4-FFF2-40B4-BE49-F238E27FC236}">
                <a16:creationId xmlns:a16="http://schemas.microsoft.com/office/drawing/2014/main" id="{58B5EAD3-D4A9-3613-20D7-B2B3384BA6B8}"/>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10588" y1="74242" x2="31765" y2="70202"/>
                        <a14:foregroundMark x1="31765" y1="70202" x2="14118" y2="67172"/>
                        <a14:foregroundMark x1="23922" y1="42424" x2="12157" y2="67172"/>
                        <a14:foregroundMark x1="28235" y1="45960" x2="41176" y2="75253"/>
                      </a14:backgroundRemoval>
                    </a14:imgEffect>
                  </a14:imgLayer>
                </a14:imgProps>
              </a:ext>
              <a:ext uri="{28A0092B-C50C-407E-A947-70E740481C1C}">
                <a14:useLocalDpi xmlns:a14="http://schemas.microsoft.com/office/drawing/2010/main" val="0"/>
              </a:ext>
            </a:extLst>
          </a:blip>
          <a:srcRect/>
          <a:stretch>
            <a:fillRect/>
          </a:stretch>
        </p:blipFill>
        <p:spPr bwMode="auto">
          <a:xfrm>
            <a:off x="9156320" y="4556755"/>
            <a:ext cx="2963724" cy="2301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35614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42C24-922F-4555-9ED9-79F437E572F6}"/>
              </a:ext>
            </a:extLst>
          </p:cNvPr>
          <p:cNvSpPr>
            <a:spLocks noGrp="1"/>
          </p:cNvSpPr>
          <p:nvPr>
            <p:ph type="title"/>
          </p:nvPr>
        </p:nvSpPr>
        <p:spPr/>
        <p:txBody>
          <a:bodyPr/>
          <a:lstStyle/>
          <a:p>
            <a:r>
              <a:rPr lang="en-GB" dirty="0">
                <a:latin typeface="Twinkl Cursive Unlooped" panose="02000000000000000000" pitchFamily="2" charset="0"/>
              </a:rPr>
              <a:t>Homework</a:t>
            </a:r>
          </a:p>
        </p:txBody>
      </p:sp>
      <p:sp>
        <p:nvSpPr>
          <p:cNvPr id="3" name="Content Placeholder 2">
            <a:extLst>
              <a:ext uri="{FF2B5EF4-FFF2-40B4-BE49-F238E27FC236}">
                <a16:creationId xmlns:a16="http://schemas.microsoft.com/office/drawing/2014/main" id="{E1E02239-1FDE-47F5-BD0C-6092E2E548AA}"/>
              </a:ext>
            </a:extLst>
          </p:cNvPr>
          <p:cNvSpPr>
            <a:spLocks noGrp="1"/>
          </p:cNvSpPr>
          <p:nvPr>
            <p:ph idx="1"/>
          </p:nvPr>
        </p:nvSpPr>
        <p:spPr>
          <a:xfrm>
            <a:off x="671560" y="1719183"/>
            <a:ext cx="10997926" cy="4355045"/>
          </a:xfrm>
        </p:spPr>
        <p:txBody>
          <a:bodyPr>
            <a:normAutofit fontScale="70000" lnSpcReduction="20000"/>
          </a:bodyPr>
          <a:lstStyle/>
          <a:p>
            <a:pPr marL="457200" indent="-457200">
              <a:buFont typeface="Arial" panose="020B0604020202020204" pitchFamily="34" charset="0"/>
              <a:buChar char="•"/>
            </a:pPr>
            <a:r>
              <a:rPr lang="en-GB" sz="3600" b="0" dirty="0">
                <a:latin typeface="Twinkl Cursive Unlooped" panose="02000000000000000000" pitchFamily="2" charset="0"/>
              </a:rPr>
              <a:t>Set on a Friday and returned on a Tuesday.</a:t>
            </a:r>
          </a:p>
          <a:p>
            <a:pPr marL="457200" indent="-457200">
              <a:buFont typeface="Arial" panose="020B0604020202020204" pitchFamily="34" charset="0"/>
              <a:buChar char="•"/>
            </a:pPr>
            <a:r>
              <a:rPr lang="en-GB" sz="3600" b="0" dirty="0">
                <a:latin typeface="Twinkl Cursive Unlooped" panose="02000000000000000000" pitchFamily="2" charset="0"/>
              </a:rPr>
              <a:t>The homework will be a maths, literacy or subject based piece of learning. This will either be pre-learning or consolidation of learning from the week.</a:t>
            </a:r>
          </a:p>
          <a:p>
            <a:pPr marL="457200" indent="-457200">
              <a:buFont typeface="Arial" panose="020B0604020202020204" pitchFamily="34" charset="0"/>
              <a:buChar char="•"/>
            </a:pPr>
            <a:r>
              <a:rPr lang="en-GB" sz="3600" b="0" dirty="0">
                <a:latin typeface="Twinkl Cursive Unlooped" panose="02000000000000000000" pitchFamily="2" charset="0"/>
              </a:rPr>
              <a:t>Spelling words will be stuck into their home learning and reading record books.  </a:t>
            </a:r>
          </a:p>
          <a:p>
            <a:pPr marL="457200" indent="-457200">
              <a:buFont typeface="Arial" panose="020B0604020202020204" pitchFamily="34" charset="0"/>
              <a:buChar char="•"/>
            </a:pPr>
            <a:r>
              <a:rPr lang="en-GB" sz="3600" b="0" dirty="0">
                <a:latin typeface="Twinkl Cursive Unlooped" panose="02000000000000000000" pitchFamily="2" charset="0"/>
              </a:rPr>
              <a:t>It should take your child no longer than 20 minutes to complete, unless more time is given for example in a bigger project. </a:t>
            </a:r>
          </a:p>
          <a:p>
            <a:pPr marL="457200" indent="-457200">
              <a:buFont typeface="Arial" panose="020B0604020202020204" pitchFamily="34" charset="0"/>
              <a:buChar char="•"/>
            </a:pPr>
            <a:r>
              <a:rPr lang="en-GB" sz="3600" b="0" dirty="0">
                <a:latin typeface="Twinkl Cursive Unlooped" panose="02000000000000000000" pitchFamily="2" charset="0"/>
              </a:rPr>
              <a:t>If your child is finding an element of the homework tricky, they have Monday to ask questions before it is handed in (a model will be given).</a:t>
            </a:r>
            <a:endParaRPr lang="en-GB" b="0" dirty="0">
              <a:latin typeface="Twinkl Cursive Unlooped" panose="02000000000000000000" pitchFamily="2" charset="0"/>
            </a:endParaRPr>
          </a:p>
        </p:txBody>
      </p:sp>
    </p:spTree>
    <p:extLst>
      <p:ext uri="{BB962C8B-B14F-4D97-AF65-F5344CB8AC3E}">
        <p14:creationId xmlns:p14="http://schemas.microsoft.com/office/powerpoint/2010/main" val="8152434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D6A03ED-7B7A-4C88-8FFC-A4D862447D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7C26E02-7524-4D83-AC42-4188E1B81A2E}"/>
              </a:ext>
            </a:extLst>
          </p:cNvPr>
          <p:cNvPicPr>
            <a:picLocks noChangeAspect="1"/>
          </p:cNvPicPr>
          <p:nvPr/>
        </p:nvPicPr>
        <p:blipFill rotWithShape="1">
          <a:blip r:embed="rId2"/>
          <a:srcRect l="13697" r="14960" b="-1"/>
          <a:stretch/>
        </p:blipFill>
        <p:spPr>
          <a:xfrm>
            <a:off x="4545354" y="404592"/>
            <a:ext cx="7193900" cy="5823285"/>
          </a:xfrm>
          <a:custGeom>
            <a:avLst/>
            <a:gdLst/>
            <a:ahLst/>
            <a:cxnLst/>
            <a:rect l="l" t="t" r="r" b="b"/>
            <a:pathLst>
              <a:path w="7401982" h="6180550">
                <a:moveTo>
                  <a:pt x="468623" y="34"/>
                </a:moveTo>
                <a:cubicBezTo>
                  <a:pt x="635980" y="409"/>
                  <a:pt x="845682" y="3920"/>
                  <a:pt x="1032947" y="8815"/>
                </a:cubicBezTo>
                <a:lnTo>
                  <a:pt x="6362252" y="38273"/>
                </a:lnTo>
                <a:lnTo>
                  <a:pt x="7392971" y="78157"/>
                </a:lnTo>
                <a:cubicBezTo>
                  <a:pt x="7425268" y="2113988"/>
                  <a:pt x="7360673" y="4125596"/>
                  <a:pt x="7356636" y="6149315"/>
                </a:cubicBezTo>
                <a:lnTo>
                  <a:pt x="7156946" y="6148904"/>
                </a:lnTo>
                <a:lnTo>
                  <a:pt x="1149311" y="6180550"/>
                </a:lnTo>
                <a:cubicBezTo>
                  <a:pt x="670432" y="6151091"/>
                  <a:pt x="328375" y="6180551"/>
                  <a:pt x="0" y="6151091"/>
                </a:cubicBezTo>
                <a:cubicBezTo>
                  <a:pt x="20775" y="3685334"/>
                  <a:pt x="-22804" y="1383584"/>
                  <a:pt x="68412" y="126652"/>
                </a:cubicBezTo>
                <a:cubicBezTo>
                  <a:pt x="76255" y="-27768"/>
                  <a:pt x="69755" y="22759"/>
                  <a:pt x="227100" y="3120"/>
                </a:cubicBezTo>
                <a:cubicBezTo>
                  <a:pt x="283036" y="711"/>
                  <a:pt x="368207" y="-192"/>
                  <a:pt x="468623" y="34"/>
                </a:cubicBezTo>
                <a:close/>
              </a:path>
            </a:pathLst>
          </a:custGeom>
        </p:spPr>
      </p:pic>
      <p:sp>
        <p:nvSpPr>
          <p:cNvPr id="12" name="Freeform: Shape 11">
            <a:extLst>
              <a:ext uri="{FF2B5EF4-FFF2-40B4-BE49-F238E27FC236}">
                <a16:creationId xmlns:a16="http://schemas.microsoft.com/office/drawing/2014/main" id="{53975754-B125-4FFC-9140-F88A16E3D0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560726" y="398616"/>
            <a:ext cx="7177671" cy="5810148"/>
          </a:xfrm>
          <a:custGeom>
            <a:avLst/>
            <a:gdLst>
              <a:gd name="connsiteX0" fmla="*/ 7142118 w 7680682"/>
              <a:gd name="connsiteY0" fmla="*/ 6405352 h 6405386"/>
              <a:gd name="connsiteX1" fmla="*/ 6552830 w 7680682"/>
              <a:gd name="connsiteY1" fmla="*/ 6396252 h 6405386"/>
              <a:gd name="connsiteX2" fmla="*/ 987782 w 7680682"/>
              <a:gd name="connsiteY2" fmla="*/ 6365722 h 6405386"/>
              <a:gd name="connsiteX3" fmla="*/ 0 w 7680682"/>
              <a:gd name="connsiteY3" fmla="*/ 6336938 h 6405386"/>
              <a:gd name="connsiteX4" fmla="*/ 0 w 7680682"/>
              <a:gd name="connsiteY4" fmla="*/ 32372 h 6405386"/>
              <a:gd name="connsiteX5" fmla="*/ 157934 w 7680682"/>
              <a:gd name="connsiteY5" fmla="*/ 32797 h 6405386"/>
              <a:gd name="connsiteX6" fmla="*/ 6431319 w 7680682"/>
              <a:gd name="connsiteY6" fmla="*/ 0 h 6405386"/>
              <a:gd name="connsiteX7" fmla="*/ 7631470 w 7680682"/>
              <a:gd name="connsiteY7" fmla="*/ 30531 h 6405386"/>
              <a:gd name="connsiteX8" fmla="*/ 7560032 w 7680682"/>
              <a:gd name="connsiteY8" fmla="*/ 6274128 h 6405386"/>
              <a:gd name="connsiteX9" fmla="*/ 7394324 w 7680682"/>
              <a:gd name="connsiteY9" fmla="*/ 6402154 h 6405386"/>
              <a:gd name="connsiteX10" fmla="*/ 7142118 w 7680682"/>
              <a:gd name="connsiteY10" fmla="*/ 6405352 h 6405386"/>
              <a:gd name="connsiteX0" fmla="*/ 7142118 w 7631470"/>
              <a:gd name="connsiteY0" fmla="*/ 6405352 h 6405386"/>
              <a:gd name="connsiteX1" fmla="*/ 6552830 w 7631470"/>
              <a:gd name="connsiteY1" fmla="*/ 6396252 h 6405386"/>
              <a:gd name="connsiteX2" fmla="*/ 987782 w 7631470"/>
              <a:gd name="connsiteY2" fmla="*/ 6365722 h 6405386"/>
              <a:gd name="connsiteX3" fmla="*/ 0 w 7631470"/>
              <a:gd name="connsiteY3" fmla="*/ 6336938 h 6405386"/>
              <a:gd name="connsiteX4" fmla="*/ 0 w 7631470"/>
              <a:gd name="connsiteY4" fmla="*/ 32372 h 6405386"/>
              <a:gd name="connsiteX5" fmla="*/ 157934 w 7631470"/>
              <a:gd name="connsiteY5" fmla="*/ 32797 h 6405386"/>
              <a:gd name="connsiteX6" fmla="*/ 6431319 w 7631470"/>
              <a:gd name="connsiteY6" fmla="*/ 0 h 6405386"/>
              <a:gd name="connsiteX7" fmla="*/ 7631470 w 7631470"/>
              <a:gd name="connsiteY7" fmla="*/ 30531 h 6405386"/>
              <a:gd name="connsiteX8" fmla="*/ 7560032 w 7631470"/>
              <a:gd name="connsiteY8" fmla="*/ 6274128 h 6405386"/>
              <a:gd name="connsiteX9" fmla="*/ 7394324 w 7631470"/>
              <a:gd name="connsiteY9" fmla="*/ 6402154 h 6405386"/>
              <a:gd name="connsiteX10" fmla="*/ 7142118 w 7631470"/>
              <a:gd name="connsiteY10" fmla="*/ 6405352 h 6405386"/>
              <a:gd name="connsiteX0" fmla="*/ 7154766 w 7644118"/>
              <a:gd name="connsiteY0" fmla="*/ 6405352 h 6405386"/>
              <a:gd name="connsiteX1" fmla="*/ 6565478 w 7644118"/>
              <a:gd name="connsiteY1" fmla="*/ 6396252 h 6405386"/>
              <a:gd name="connsiteX2" fmla="*/ 1000430 w 7644118"/>
              <a:gd name="connsiteY2" fmla="*/ 6365722 h 6405386"/>
              <a:gd name="connsiteX3" fmla="*/ 0 w 7644118"/>
              <a:gd name="connsiteY3" fmla="*/ 6324387 h 6405386"/>
              <a:gd name="connsiteX4" fmla="*/ 12648 w 7644118"/>
              <a:gd name="connsiteY4" fmla="*/ 32372 h 6405386"/>
              <a:gd name="connsiteX5" fmla="*/ 170582 w 7644118"/>
              <a:gd name="connsiteY5" fmla="*/ 32797 h 6405386"/>
              <a:gd name="connsiteX6" fmla="*/ 6443967 w 7644118"/>
              <a:gd name="connsiteY6" fmla="*/ 0 h 6405386"/>
              <a:gd name="connsiteX7" fmla="*/ 7644118 w 7644118"/>
              <a:gd name="connsiteY7" fmla="*/ 30531 h 6405386"/>
              <a:gd name="connsiteX8" fmla="*/ 7572680 w 7644118"/>
              <a:gd name="connsiteY8" fmla="*/ 6274128 h 6405386"/>
              <a:gd name="connsiteX9" fmla="*/ 7406972 w 7644118"/>
              <a:gd name="connsiteY9" fmla="*/ 6402154 h 6405386"/>
              <a:gd name="connsiteX10" fmla="*/ 7154766 w 7644118"/>
              <a:gd name="connsiteY10" fmla="*/ 6405352 h 6405386"/>
              <a:gd name="connsiteX0" fmla="*/ 7167747 w 7657099"/>
              <a:gd name="connsiteY0" fmla="*/ 6405352 h 6405386"/>
              <a:gd name="connsiteX1" fmla="*/ 6578459 w 7657099"/>
              <a:gd name="connsiteY1" fmla="*/ 6396252 h 6405386"/>
              <a:gd name="connsiteX2" fmla="*/ 1013411 w 7657099"/>
              <a:gd name="connsiteY2" fmla="*/ 6365722 h 6405386"/>
              <a:gd name="connsiteX3" fmla="*/ 12981 w 7657099"/>
              <a:gd name="connsiteY3" fmla="*/ 6324387 h 6405386"/>
              <a:gd name="connsiteX4" fmla="*/ 25629 w 7657099"/>
              <a:gd name="connsiteY4" fmla="*/ 32372 h 6405386"/>
              <a:gd name="connsiteX5" fmla="*/ 183563 w 7657099"/>
              <a:gd name="connsiteY5" fmla="*/ 32797 h 6405386"/>
              <a:gd name="connsiteX6" fmla="*/ 6456948 w 7657099"/>
              <a:gd name="connsiteY6" fmla="*/ 0 h 6405386"/>
              <a:gd name="connsiteX7" fmla="*/ 7657099 w 7657099"/>
              <a:gd name="connsiteY7" fmla="*/ 30531 h 6405386"/>
              <a:gd name="connsiteX8" fmla="*/ 7585661 w 7657099"/>
              <a:gd name="connsiteY8" fmla="*/ 6274128 h 6405386"/>
              <a:gd name="connsiteX9" fmla="*/ 7419953 w 7657099"/>
              <a:gd name="connsiteY9" fmla="*/ 6402154 h 6405386"/>
              <a:gd name="connsiteX10" fmla="*/ 7167747 w 7657099"/>
              <a:gd name="connsiteY10" fmla="*/ 6405352 h 6405386"/>
              <a:gd name="connsiteX0" fmla="*/ 7236700 w 7726052"/>
              <a:gd name="connsiteY0" fmla="*/ 6405352 h 6405386"/>
              <a:gd name="connsiteX1" fmla="*/ 6647412 w 7726052"/>
              <a:gd name="connsiteY1" fmla="*/ 6396252 h 6405386"/>
              <a:gd name="connsiteX2" fmla="*/ 1082364 w 7726052"/>
              <a:gd name="connsiteY2" fmla="*/ 6365722 h 6405386"/>
              <a:gd name="connsiteX3" fmla="*/ 6051 w 7726052"/>
              <a:gd name="connsiteY3" fmla="*/ 6324387 h 6405386"/>
              <a:gd name="connsiteX4" fmla="*/ 94582 w 7726052"/>
              <a:gd name="connsiteY4" fmla="*/ 32372 h 6405386"/>
              <a:gd name="connsiteX5" fmla="*/ 252516 w 7726052"/>
              <a:gd name="connsiteY5" fmla="*/ 32797 h 6405386"/>
              <a:gd name="connsiteX6" fmla="*/ 6525901 w 7726052"/>
              <a:gd name="connsiteY6" fmla="*/ 0 h 6405386"/>
              <a:gd name="connsiteX7" fmla="*/ 7726052 w 7726052"/>
              <a:gd name="connsiteY7" fmla="*/ 30531 h 6405386"/>
              <a:gd name="connsiteX8" fmla="*/ 7654614 w 7726052"/>
              <a:gd name="connsiteY8" fmla="*/ 6274128 h 6405386"/>
              <a:gd name="connsiteX9" fmla="*/ 7488906 w 7726052"/>
              <a:gd name="connsiteY9" fmla="*/ 6402154 h 6405386"/>
              <a:gd name="connsiteX10" fmla="*/ 7236700 w 7726052"/>
              <a:gd name="connsiteY10" fmla="*/ 6405352 h 6405386"/>
              <a:gd name="connsiteX0" fmla="*/ 7240058 w 7729410"/>
              <a:gd name="connsiteY0" fmla="*/ 6405352 h 6405386"/>
              <a:gd name="connsiteX1" fmla="*/ 6650770 w 7729410"/>
              <a:gd name="connsiteY1" fmla="*/ 6396252 h 6405386"/>
              <a:gd name="connsiteX2" fmla="*/ 1085722 w 7729410"/>
              <a:gd name="connsiteY2" fmla="*/ 6365722 h 6405386"/>
              <a:gd name="connsiteX3" fmla="*/ 9409 w 7729410"/>
              <a:gd name="connsiteY3" fmla="*/ 6324387 h 6405386"/>
              <a:gd name="connsiteX4" fmla="*/ 47351 w 7729410"/>
              <a:gd name="connsiteY4" fmla="*/ 32372 h 6405386"/>
              <a:gd name="connsiteX5" fmla="*/ 255874 w 7729410"/>
              <a:gd name="connsiteY5" fmla="*/ 32797 h 6405386"/>
              <a:gd name="connsiteX6" fmla="*/ 6529259 w 7729410"/>
              <a:gd name="connsiteY6" fmla="*/ 0 h 6405386"/>
              <a:gd name="connsiteX7" fmla="*/ 7729410 w 7729410"/>
              <a:gd name="connsiteY7" fmla="*/ 30531 h 6405386"/>
              <a:gd name="connsiteX8" fmla="*/ 7657972 w 7729410"/>
              <a:gd name="connsiteY8" fmla="*/ 6274128 h 6405386"/>
              <a:gd name="connsiteX9" fmla="*/ 7492264 w 7729410"/>
              <a:gd name="connsiteY9" fmla="*/ 6402154 h 6405386"/>
              <a:gd name="connsiteX10" fmla="*/ 7240058 w 7729410"/>
              <a:gd name="connsiteY10" fmla="*/ 6405352 h 6405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29410" h="6405386">
                <a:moveTo>
                  <a:pt x="7240058" y="6405352"/>
                </a:moveTo>
                <a:cubicBezTo>
                  <a:pt x="7065297" y="6404963"/>
                  <a:pt x="6846319" y="6401325"/>
                  <a:pt x="6650770" y="6396252"/>
                </a:cubicBezTo>
                <a:lnTo>
                  <a:pt x="1085722" y="6365722"/>
                </a:lnTo>
                <a:lnTo>
                  <a:pt x="9409" y="6324387"/>
                </a:lnTo>
                <a:cubicBezTo>
                  <a:pt x="-24317" y="4214496"/>
                  <a:pt x="43135" y="2129710"/>
                  <a:pt x="47351" y="32372"/>
                </a:cubicBezTo>
                <a:lnTo>
                  <a:pt x="255874" y="32797"/>
                </a:lnTo>
                <a:lnTo>
                  <a:pt x="6529259" y="0"/>
                </a:lnTo>
                <a:cubicBezTo>
                  <a:pt x="7029322" y="30531"/>
                  <a:pt x="7386510" y="-1"/>
                  <a:pt x="7729410" y="30531"/>
                </a:cubicBezTo>
                <a:cubicBezTo>
                  <a:pt x="7707716" y="2585987"/>
                  <a:pt x="7753223" y="4971471"/>
                  <a:pt x="7657972" y="6274128"/>
                </a:cubicBezTo>
                <a:cubicBezTo>
                  <a:pt x="7649782" y="6434165"/>
                  <a:pt x="7656570" y="6381800"/>
                  <a:pt x="7492264" y="6402154"/>
                </a:cubicBezTo>
                <a:cubicBezTo>
                  <a:pt x="7433854" y="6404650"/>
                  <a:pt x="7344915" y="6405586"/>
                  <a:pt x="7240058" y="6405352"/>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2C673667-46AA-4DF0-A85B-F7D6E52DB8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539370" flipH="1" flipV="1">
            <a:off x="617882" y="494866"/>
            <a:ext cx="4036224" cy="2597228"/>
          </a:xfrm>
          <a:custGeom>
            <a:avLst/>
            <a:gdLst>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403600 w 3637280"/>
              <a:gd name="connsiteY39" fmla="*/ 3505200 h 4023360"/>
              <a:gd name="connsiteX40" fmla="*/ 3505200 w 3637280"/>
              <a:gd name="connsiteY40" fmla="*/ 3596640 h 4023360"/>
              <a:gd name="connsiteX41" fmla="*/ 3545840 w 3637280"/>
              <a:gd name="connsiteY41" fmla="*/ 3637280 h 4023360"/>
              <a:gd name="connsiteX42" fmla="*/ 3596640 w 3637280"/>
              <a:gd name="connsiteY42" fmla="*/ 3667760 h 4023360"/>
              <a:gd name="connsiteX43" fmla="*/ 3637280 w 3637280"/>
              <a:gd name="connsiteY43" fmla="*/ 3688080 h 4023360"/>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505200 w 3637280"/>
              <a:gd name="connsiteY39" fmla="*/ 3596640 h 4023360"/>
              <a:gd name="connsiteX40" fmla="*/ 3545840 w 3637280"/>
              <a:gd name="connsiteY40" fmla="*/ 3637280 h 4023360"/>
              <a:gd name="connsiteX41" fmla="*/ 3596640 w 3637280"/>
              <a:gd name="connsiteY41" fmla="*/ 3667760 h 4023360"/>
              <a:gd name="connsiteX42" fmla="*/ 3637280 w 3637280"/>
              <a:gd name="connsiteY42" fmla="*/ 3688080 h 4023360"/>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505200 w 3637280"/>
              <a:gd name="connsiteY39" fmla="*/ 3596640 h 4023360"/>
              <a:gd name="connsiteX40" fmla="*/ 3596640 w 3637280"/>
              <a:gd name="connsiteY40" fmla="*/ 3667760 h 4023360"/>
              <a:gd name="connsiteX41" fmla="*/ 3637280 w 3637280"/>
              <a:gd name="connsiteY41" fmla="*/ 3688080 h 4023360"/>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505200 w 3637280"/>
              <a:gd name="connsiteY39" fmla="*/ 3596640 h 4023360"/>
              <a:gd name="connsiteX40" fmla="*/ 3596640 w 3637280"/>
              <a:gd name="connsiteY40" fmla="*/ 3667760 h 4023360"/>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505200 w 3637280"/>
              <a:gd name="connsiteY39" fmla="*/ 3596640 h 4023360"/>
              <a:gd name="connsiteX0" fmla="*/ 3637280 w 3820160"/>
              <a:gd name="connsiteY0" fmla="*/ 3352800 h 4023360"/>
              <a:gd name="connsiteX1" fmla="*/ 3606800 w 3820160"/>
              <a:gd name="connsiteY1" fmla="*/ 3403600 h 4023360"/>
              <a:gd name="connsiteX2" fmla="*/ 3556000 w 3820160"/>
              <a:gd name="connsiteY2" fmla="*/ 3474720 h 4023360"/>
              <a:gd name="connsiteX3" fmla="*/ 3535680 w 3820160"/>
              <a:gd name="connsiteY3" fmla="*/ 3505200 h 4023360"/>
              <a:gd name="connsiteX4" fmla="*/ 3515360 w 3820160"/>
              <a:gd name="connsiteY4" fmla="*/ 3525520 h 4023360"/>
              <a:gd name="connsiteX5" fmla="*/ 3474720 w 3820160"/>
              <a:gd name="connsiteY5" fmla="*/ 3576320 h 4023360"/>
              <a:gd name="connsiteX6" fmla="*/ 3230880 w 3820160"/>
              <a:gd name="connsiteY6" fmla="*/ 3749040 h 4023360"/>
              <a:gd name="connsiteX7" fmla="*/ 2763520 w 3820160"/>
              <a:gd name="connsiteY7" fmla="*/ 3931920 h 4023360"/>
              <a:gd name="connsiteX8" fmla="*/ 2407920 w 3820160"/>
              <a:gd name="connsiteY8" fmla="*/ 4013200 h 4023360"/>
              <a:gd name="connsiteX9" fmla="*/ 2204720 w 3820160"/>
              <a:gd name="connsiteY9" fmla="*/ 4023360 h 4023360"/>
              <a:gd name="connsiteX10" fmla="*/ 1869440 w 3820160"/>
              <a:gd name="connsiteY10" fmla="*/ 4013200 h 4023360"/>
              <a:gd name="connsiteX11" fmla="*/ 1483360 w 3820160"/>
              <a:gd name="connsiteY11" fmla="*/ 3942080 h 4023360"/>
              <a:gd name="connsiteX12" fmla="*/ 1259840 w 3820160"/>
              <a:gd name="connsiteY12" fmla="*/ 3870960 h 4023360"/>
              <a:gd name="connsiteX13" fmla="*/ 1056640 w 3820160"/>
              <a:gd name="connsiteY13" fmla="*/ 3779520 h 4023360"/>
              <a:gd name="connsiteX14" fmla="*/ 792480 w 3820160"/>
              <a:gd name="connsiteY14" fmla="*/ 3616960 h 4023360"/>
              <a:gd name="connsiteX15" fmla="*/ 355600 w 3820160"/>
              <a:gd name="connsiteY15" fmla="*/ 3017520 h 4023360"/>
              <a:gd name="connsiteX16" fmla="*/ 152400 w 3820160"/>
              <a:gd name="connsiteY16" fmla="*/ 2611120 h 4023360"/>
              <a:gd name="connsiteX17" fmla="*/ 30480 w 3820160"/>
              <a:gd name="connsiteY17" fmla="*/ 2204720 h 4023360"/>
              <a:gd name="connsiteX18" fmla="*/ 0 w 3820160"/>
              <a:gd name="connsiteY18" fmla="*/ 1981200 h 4023360"/>
              <a:gd name="connsiteX19" fmla="*/ 71120 w 3820160"/>
              <a:gd name="connsiteY19" fmla="*/ 1158240 h 4023360"/>
              <a:gd name="connsiteX20" fmla="*/ 132080 w 3820160"/>
              <a:gd name="connsiteY20" fmla="*/ 975360 h 4023360"/>
              <a:gd name="connsiteX21" fmla="*/ 294640 w 3820160"/>
              <a:gd name="connsiteY21" fmla="*/ 690880 h 4023360"/>
              <a:gd name="connsiteX22" fmla="*/ 751840 w 3820160"/>
              <a:gd name="connsiteY22" fmla="*/ 254000 h 4023360"/>
              <a:gd name="connsiteX23" fmla="*/ 1127760 w 3820160"/>
              <a:gd name="connsiteY23" fmla="*/ 71120 h 4023360"/>
              <a:gd name="connsiteX24" fmla="*/ 1432560 w 3820160"/>
              <a:gd name="connsiteY24" fmla="*/ 10160 h 4023360"/>
              <a:gd name="connsiteX25" fmla="*/ 1625600 w 3820160"/>
              <a:gd name="connsiteY25" fmla="*/ 0 h 4023360"/>
              <a:gd name="connsiteX26" fmla="*/ 2174240 w 3820160"/>
              <a:gd name="connsiteY26" fmla="*/ 20320 h 4023360"/>
              <a:gd name="connsiteX27" fmla="*/ 2407920 w 3820160"/>
              <a:gd name="connsiteY27" fmla="*/ 101600 h 4023360"/>
              <a:gd name="connsiteX28" fmla="*/ 2580640 w 3820160"/>
              <a:gd name="connsiteY28" fmla="*/ 223520 h 4023360"/>
              <a:gd name="connsiteX29" fmla="*/ 2794000 w 3820160"/>
              <a:gd name="connsiteY29" fmla="*/ 599440 h 4023360"/>
              <a:gd name="connsiteX30" fmla="*/ 2885440 w 3820160"/>
              <a:gd name="connsiteY30" fmla="*/ 853440 h 4023360"/>
              <a:gd name="connsiteX31" fmla="*/ 3007360 w 3820160"/>
              <a:gd name="connsiteY31" fmla="*/ 1361440 h 4023360"/>
              <a:gd name="connsiteX32" fmla="*/ 3078480 w 3820160"/>
              <a:gd name="connsiteY32" fmla="*/ 1899920 h 4023360"/>
              <a:gd name="connsiteX33" fmla="*/ 3078480 w 3820160"/>
              <a:gd name="connsiteY33" fmla="*/ 2570480 h 4023360"/>
              <a:gd name="connsiteX34" fmla="*/ 3037840 w 3820160"/>
              <a:gd name="connsiteY34" fmla="*/ 2844800 h 4023360"/>
              <a:gd name="connsiteX35" fmla="*/ 3017520 w 3820160"/>
              <a:gd name="connsiteY35" fmla="*/ 2926080 h 4023360"/>
              <a:gd name="connsiteX36" fmla="*/ 2997200 w 3820160"/>
              <a:gd name="connsiteY36" fmla="*/ 2966720 h 4023360"/>
              <a:gd name="connsiteX37" fmla="*/ 3068320 w 3820160"/>
              <a:gd name="connsiteY37" fmla="*/ 3098800 h 4023360"/>
              <a:gd name="connsiteX38" fmla="*/ 3108960 w 3820160"/>
              <a:gd name="connsiteY38" fmla="*/ 3169920 h 4023360"/>
              <a:gd name="connsiteX39" fmla="*/ 3820160 w 3820160"/>
              <a:gd name="connsiteY39" fmla="*/ 3078480 h 4023360"/>
              <a:gd name="connsiteX0" fmla="*/ 3606800 w 3820160"/>
              <a:gd name="connsiteY0" fmla="*/ 3403600 h 4023360"/>
              <a:gd name="connsiteX1" fmla="*/ 3556000 w 3820160"/>
              <a:gd name="connsiteY1" fmla="*/ 3474720 h 4023360"/>
              <a:gd name="connsiteX2" fmla="*/ 3535680 w 3820160"/>
              <a:gd name="connsiteY2" fmla="*/ 3505200 h 4023360"/>
              <a:gd name="connsiteX3" fmla="*/ 3515360 w 3820160"/>
              <a:gd name="connsiteY3" fmla="*/ 3525520 h 4023360"/>
              <a:gd name="connsiteX4" fmla="*/ 3474720 w 3820160"/>
              <a:gd name="connsiteY4" fmla="*/ 3576320 h 4023360"/>
              <a:gd name="connsiteX5" fmla="*/ 3230880 w 3820160"/>
              <a:gd name="connsiteY5" fmla="*/ 3749040 h 4023360"/>
              <a:gd name="connsiteX6" fmla="*/ 2763520 w 3820160"/>
              <a:gd name="connsiteY6" fmla="*/ 3931920 h 4023360"/>
              <a:gd name="connsiteX7" fmla="*/ 2407920 w 3820160"/>
              <a:gd name="connsiteY7" fmla="*/ 4013200 h 4023360"/>
              <a:gd name="connsiteX8" fmla="*/ 2204720 w 3820160"/>
              <a:gd name="connsiteY8" fmla="*/ 4023360 h 4023360"/>
              <a:gd name="connsiteX9" fmla="*/ 1869440 w 3820160"/>
              <a:gd name="connsiteY9" fmla="*/ 4013200 h 4023360"/>
              <a:gd name="connsiteX10" fmla="*/ 1483360 w 3820160"/>
              <a:gd name="connsiteY10" fmla="*/ 3942080 h 4023360"/>
              <a:gd name="connsiteX11" fmla="*/ 1259840 w 3820160"/>
              <a:gd name="connsiteY11" fmla="*/ 3870960 h 4023360"/>
              <a:gd name="connsiteX12" fmla="*/ 1056640 w 3820160"/>
              <a:gd name="connsiteY12" fmla="*/ 3779520 h 4023360"/>
              <a:gd name="connsiteX13" fmla="*/ 792480 w 3820160"/>
              <a:gd name="connsiteY13" fmla="*/ 3616960 h 4023360"/>
              <a:gd name="connsiteX14" fmla="*/ 355600 w 3820160"/>
              <a:gd name="connsiteY14" fmla="*/ 3017520 h 4023360"/>
              <a:gd name="connsiteX15" fmla="*/ 152400 w 3820160"/>
              <a:gd name="connsiteY15" fmla="*/ 2611120 h 4023360"/>
              <a:gd name="connsiteX16" fmla="*/ 30480 w 3820160"/>
              <a:gd name="connsiteY16" fmla="*/ 2204720 h 4023360"/>
              <a:gd name="connsiteX17" fmla="*/ 0 w 3820160"/>
              <a:gd name="connsiteY17" fmla="*/ 1981200 h 4023360"/>
              <a:gd name="connsiteX18" fmla="*/ 71120 w 3820160"/>
              <a:gd name="connsiteY18" fmla="*/ 1158240 h 4023360"/>
              <a:gd name="connsiteX19" fmla="*/ 132080 w 3820160"/>
              <a:gd name="connsiteY19" fmla="*/ 975360 h 4023360"/>
              <a:gd name="connsiteX20" fmla="*/ 294640 w 3820160"/>
              <a:gd name="connsiteY20" fmla="*/ 690880 h 4023360"/>
              <a:gd name="connsiteX21" fmla="*/ 751840 w 3820160"/>
              <a:gd name="connsiteY21" fmla="*/ 254000 h 4023360"/>
              <a:gd name="connsiteX22" fmla="*/ 1127760 w 3820160"/>
              <a:gd name="connsiteY22" fmla="*/ 71120 h 4023360"/>
              <a:gd name="connsiteX23" fmla="*/ 1432560 w 3820160"/>
              <a:gd name="connsiteY23" fmla="*/ 10160 h 4023360"/>
              <a:gd name="connsiteX24" fmla="*/ 1625600 w 3820160"/>
              <a:gd name="connsiteY24" fmla="*/ 0 h 4023360"/>
              <a:gd name="connsiteX25" fmla="*/ 2174240 w 3820160"/>
              <a:gd name="connsiteY25" fmla="*/ 20320 h 4023360"/>
              <a:gd name="connsiteX26" fmla="*/ 2407920 w 3820160"/>
              <a:gd name="connsiteY26" fmla="*/ 101600 h 4023360"/>
              <a:gd name="connsiteX27" fmla="*/ 2580640 w 3820160"/>
              <a:gd name="connsiteY27" fmla="*/ 223520 h 4023360"/>
              <a:gd name="connsiteX28" fmla="*/ 2794000 w 3820160"/>
              <a:gd name="connsiteY28" fmla="*/ 599440 h 4023360"/>
              <a:gd name="connsiteX29" fmla="*/ 2885440 w 3820160"/>
              <a:gd name="connsiteY29" fmla="*/ 853440 h 4023360"/>
              <a:gd name="connsiteX30" fmla="*/ 3007360 w 3820160"/>
              <a:gd name="connsiteY30" fmla="*/ 1361440 h 4023360"/>
              <a:gd name="connsiteX31" fmla="*/ 3078480 w 3820160"/>
              <a:gd name="connsiteY31" fmla="*/ 1899920 h 4023360"/>
              <a:gd name="connsiteX32" fmla="*/ 3078480 w 3820160"/>
              <a:gd name="connsiteY32" fmla="*/ 2570480 h 4023360"/>
              <a:gd name="connsiteX33" fmla="*/ 3037840 w 3820160"/>
              <a:gd name="connsiteY33" fmla="*/ 2844800 h 4023360"/>
              <a:gd name="connsiteX34" fmla="*/ 3017520 w 3820160"/>
              <a:gd name="connsiteY34" fmla="*/ 2926080 h 4023360"/>
              <a:gd name="connsiteX35" fmla="*/ 2997200 w 3820160"/>
              <a:gd name="connsiteY35" fmla="*/ 2966720 h 4023360"/>
              <a:gd name="connsiteX36" fmla="*/ 3068320 w 3820160"/>
              <a:gd name="connsiteY36" fmla="*/ 3098800 h 4023360"/>
              <a:gd name="connsiteX37" fmla="*/ 3108960 w 3820160"/>
              <a:gd name="connsiteY37" fmla="*/ 3169920 h 4023360"/>
              <a:gd name="connsiteX38" fmla="*/ 3820160 w 3820160"/>
              <a:gd name="connsiteY38" fmla="*/ 3078480 h 4023360"/>
              <a:gd name="connsiteX0" fmla="*/ 3556000 w 3820160"/>
              <a:gd name="connsiteY0" fmla="*/ 3474720 h 4023360"/>
              <a:gd name="connsiteX1" fmla="*/ 3535680 w 3820160"/>
              <a:gd name="connsiteY1" fmla="*/ 3505200 h 4023360"/>
              <a:gd name="connsiteX2" fmla="*/ 3515360 w 3820160"/>
              <a:gd name="connsiteY2" fmla="*/ 3525520 h 4023360"/>
              <a:gd name="connsiteX3" fmla="*/ 3474720 w 3820160"/>
              <a:gd name="connsiteY3" fmla="*/ 3576320 h 4023360"/>
              <a:gd name="connsiteX4" fmla="*/ 3230880 w 3820160"/>
              <a:gd name="connsiteY4" fmla="*/ 3749040 h 4023360"/>
              <a:gd name="connsiteX5" fmla="*/ 2763520 w 3820160"/>
              <a:gd name="connsiteY5" fmla="*/ 3931920 h 4023360"/>
              <a:gd name="connsiteX6" fmla="*/ 2407920 w 3820160"/>
              <a:gd name="connsiteY6" fmla="*/ 4013200 h 4023360"/>
              <a:gd name="connsiteX7" fmla="*/ 2204720 w 3820160"/>
              <a:gd name="connsiteY7" fmla="*/ 4023360 h 4023360"/>
              <a:gd name="connsiteX8" fmla="*/ 1869440 w 3820160"/>
              <a:gd name="connsiteY8" fmla="*/ 4013200 h 4023360"/>
              <a:gd name="connsiteX9" fmla="*/ 1483360 w 3820160"/>
              <a:gd name="connsiteY9" fmla="*/ 3942080 h 4023360"/>
              <a:gd name="connsiteX10" fmla="*/ 1259840 w 3820160"/>
              <a:gd name="connsiteY10" fmla="*/ 3870960 h 4023360"/>
              <a:gd name="connsiteX11" fmla="*/ 1056640 w 3820160"/>
              <a:gd name="connsiteY11" fmla="*/ 3779520 h 4023360"/>
              <a:gd name="connsiteX12" fmla="*/ 792480 w 3820160"/>
              <a:gd name="connsiteY12" fmla="*/ 3616960 h 4023360"/>
              <a:gd name="connsiteX13" fmla="*/ 355600 w 3820160"/>
              <a:gd name="connsiteY13" fmla="*/ 3017520 h 4023360"/>
              <a:gd name="connsiteX14" fmla="*/ 152400 w 3820160"/>
              <a:gd name="connsiteY14" fmla="*/ 2611120 h 4023360"/>
              <a:gd name="connsiteX15" fmla="*/ 30480 w 3820160"/>
              <a:gd name="connsiteY15" fmla="*/ 2204720 h 4023360"/>
              <a:gd name="connsiteX16" fmla="*/ 0 w 3820160"/>
              <a:gd name="connsiteY16" fmla="*/ 1981200 h 4023360"/>
              <a:gd name="connsiteX17" fmla="*/ 71120 w 3820160"/>
              <a:gd name="connsiteY17" fmla="*/ 1158240 h 4023360"/>
              <a:gd name="connsiteX18" fmla="*/ 132080 w 3820160"/>
              <a:gd name="connsiteY18" fmla="*/ 975360 h 4023360"/>
              <a:gd name="connsiteX19" fmla="*/ 294640 w 3820160"/>
              <a:gd name="connsiteY19" fmla="*/ 690880 h 4023360"/>
              <a:gd name="connsiteX20" fmla="*/ 751840 w 3820160"/>
              <a:gd name="connsiteY20" fmla="*/ 254000 h 4023360"/>
              <a:gd name="connsiteX21" fmla="*/ 1127760 w 3820160"/>
              <a:gd name="connsiteY21" fmla="*/ 71120 h 4023360"/>
              <a:gd name="connsiteX22" fmla="*/ 1432560 w 3820160"/>
              <a:gd name="connsiteY22" fmla="*/ 10160 h 4023360"/>
              <a:gd name="connsiteX23" fmla="*/ 1625600 w 3820160"/>
              <a:gd name="connsiteY23" fmla="*/ 0 h 4023360"/>
              <a:gd name="connsiteX24" fmla="*/ 2174240 w 3820160"/>
              <a:gd name="connsiteY24" fmla="*/ 20320 h 4023360"/>
              <a:gd name="connsiteX25" fmla="*/ 2407920 w 3820160"/>
              <a:gd name="connsiteY25" fmla="*/ 101600 h 4023360"/>
              <a:gd name="connsiteX26" fmla="*/ 2580640 w 3820160"/>
              <a:gd name="connsiteY26" fmla="*/ 223520 h 4023360"/>
              <a:gd name="connsiteX27" fmla="*/ 2794000 w 3820160"/>
              <a:gd name="connsiteY27" fmla="*/ 599440 h 4023360"/>
              <a:gd name="connsiteX28" fmla="*/ 2885440 w 3820160"/>
              <a:gd name="connsiteY28" fmla="*/ 853440 h 4023360"/>
              <a:gd name="connsiteX29" fmla="*/ 3007360 w 3820160"/>
              <a:gd name="connsiteY29" fmla="*/ 1361440 h 4023360"/>
              <a:gd name="connsiteX30" fmla="*/ 3078480 w 3820160"/>
              <a:gd name="connsiteY30" fmla="*/ 1899920 h 4023360"/>
              <a:gd name="connsiteX31" fmla="*/ 3078480 w 3820160"/>
              <a:gd name="connsiteY31" fmla="*/ 2570480 h 4023360"/>
              <a:gd name="connsiteX32" fmla="*/ 3037840 w 3820160"/>
              <a:gd name="connsiteY32" fmla="*/ 2844800 h 4023360"/>
              <a:gd name="connsiteX33" fmla="*/ 3017520 w 3820160"/>
              <a:gd name="connsiteY33" fmla="*/ 2926080 h 4023360"/>
              <a:gd name="connsiteX34" fmla="*/ 2997200 w 3820160"/>
              <a:gd name="connsiteY34" fmla="*/ 2966720 h 4023360"/>
              <a:gd name="connsiteX35" fmla="*/ 3068320 w 3820160"/>
              <a:gd name="connsiteY35" fmla="*/ 3098800 h 4023360"/>
              <a:gd name="connsiteX36" fmla="*/ 3108960 w 3820160"/>
              <a:gd name="connsiteY36" fmla="*/ 3169920 h 4023360"/>
              <a:gd name="connsiteX37" fmla="*/ 3820160 w 3820160"/>
              <a:gd name="connsiteY37" fmla="*/ 3078480 h 4023360"/>
              <a:gd name="connsiteX0" fmla="*/ 3535680 w 3820160"/>
              <a:gd name="connsiteY0" fmla="*/ 3505200 h 4023360"/>
              <a:gd name="connsiteX1" fmla="*/ 3515360 w 3820160"/>
              <a:gd name="connsiteY1" fmla="*/ 3525520 h 4023360"/>
              <a:gd name="connsiteX2" fmla="*/ 3474720 w 3820160"/>
              <a:gd name="connsiteY2" fmla="*/ 3576320 h 4023360"/>
              <a:gd name="connsiteX3" fmla="*/ 3230880 w 3820160"/>
              <a:gd name="connsiteY3" fmla="*/ 3749040 h 4023360"/>
              <a:gd name="connsiteX4" fmla="*/ 2763520 w 3820160"/>
              <a:gd name="connsiteY4" fmla="*/ 3931920 h 4023360"/>
              <a:gd name="connsiteX5" fmla="*/ 2407920 w 3820160"/>
              <a:gd name="connsiteY5" fmla="*/ 4013200 h 4023360"/>
              <a:gd name="connsiteX6" fmla="*/ 2204720 w 3820160"/>
              <a:gd name="connsiteY6" fmla="*/ 4023360 h 4023360"/>
              <a:gd name="connsiteX7" fmla="*/ 1869440 w 3820160"/>
              <a:gd name="connsiteY7" fmla="*/ 4013200 h 4023360"/>
              <a:gd name="connsiteX8" fmla="*/ 1483360 w 3820160"/>
              <a:gd name="connsiteY8" fmla="*/ 3942080 h 4023360"/>
              <a:gd name="connsiteX9" fmla="*/ 1259840 w 3820160"/>
              <a:gd name="connsiteY9" fmla="*/ 3870960 h 4023360"/>
              <a:gd name="connsiteX10" fmla="*/ 1056640 w 3820160"/>
              <a:gd name="connsiteY10" fmla="*/ 3779520 h 4023360"/>
              <a:gd name="connsiteX11" fmla="*/ 792480 w 3820160"/>
              <a:gd name="connsiteY11" fmla="*/ 3616960 h 4023360"/>
              <a:gd name="connsiteX12" fmla="*/ 355600 w 3820160"/>
              <a:gd name="connsiteY12" fmla="*/ 3017520 h 4023360"/>
              <a:gd name="connsiteX13" fmla="*/ 152400 w 3820160"/>
              <a:gd name="connsiteY13" fmla="*/ 2611120 h 4023360"/>
              <a:gd name="connsiteX14" fmla="*/ 30480 w 3820160"/>
              <a:gd name="connsiteY14" fmla="*/ 2204720 h 4023360"/>
              <a:gd name="connsiteX15" fmla="*/ 0 w 3820160"/>
              <a:gd name="connsiteY15" fmla="*/ 1981200 h 4023360"/>
              <a:gd name="connsiteX16" fmla="*/ 71120 w 3820160"/>
              <a:gd name="connsiteY16" fmla="*/ 1158240 h 4023360"/>
              <a:gd name="connsiteX17" fmla="*/ 132080 w 3820160"/>
              <a:gd name="connsiteY17" fmla="*/ 975360 h 4023360"/>
              <a:gd name="connsiteX18" fmla="*/ 294640 w 3820160"/>
              <a:gd name="connsiteY18" fmla="*/ 690880 h 4023360"/>
              <a:gd name="connsiteX19" fmla="*/ 751840 w 3820160"/>
              <a:gd name="connsiteY19" fmla="*/ 254000 h 4023360"/>
              <a:gd name="connsiteX20" fmla="*/ 1127760 w 3820160"/>
              <a:gd name="connsiteY20" fmla="*/ 71120 h 4023360"/>
              <a:gd name="connsiteX21" fmla="*/ 1432560 w 3820160"/>
              <a:gd name="connsiteY21" fmla="*/ 10160 h 4023360"/>
              <a:gd name="connsiteX22" fmla="*/ 1625600 w 3820160"/>
              <a:gd name="connsiteY22" fmla="*/ 0 h 4023360"/>
              <a:gd name="connsiteX23" fmla="*/ 2174240 w 3820160"/>
              <a:gd name="connsiteY23" fmla="*/ 20320 h 4023360"/>
              <a:gd name="connsiteX24" fmla="*/ 2407920 w 3820160"/>
              <a:gd name="connsiteY24" fmla="*/ 101600 h 4023360"/>
              <a:gd name="connsiteX25" fmla="*/ 2580640 w 3820160"/>
              <a:gd name="connsiteY25" fmla="*/ 223520 h 4023360"/>
              <a:gd name="connsiteX26" fmla="*/ 2794000 w 3820160"/>
              <a:gd name="connsiteY26" fmla="*/ 599440 h 4023360"/>
              <a:gd name="connsiteX27" fmla="*/ 2885440 w 3820160"/>
              <a:gd name="connsiteY27" fmla="*/ 853440 h 4023360"/>
              <a:gd name="connsiteX28" fmla="*/ 3007360 w 3820160"/>
              <a:gd name="connsiteY28" fmla="*/ 1361440 h 4023360"/>
              <a:gd name="connsiteX29" fmla="*/ 3078480 w 3820160"/>
              <a:gd name="connsiteY29" fmla="*/ 1899920 h 4023360"/>
              <a:gd name="connsiteX30" fmla="*/ 3078480 w 3820160"/>
              <a:gd name="connsiteY30" fmla="*/ 2570480 h 4023360"/>
              <a:gd name="connsiteX31" fmla="*/ 3037840 w 3820160"/>
              <a:gd name="connsiteY31" fmla="*/ 2844800 h 4023360"/>
              <a:gd name="connsiteX32" fmla="*/ 3017520 w 3820160"/>
              <a:gd name="connsiteY32" fmla="*/ 2926080 h 4023360"/>
              <a:gd name="connsiteX33" fmla="*/ 2997200 w 3820160"/>
              <a:gd name="connsiteY33" fmla="*/ 2966720 h 4023360"/>
              <a:gd name="connsiteX34" fmla="*/ 3068320 w 3820160"/>
              <a:gd name="connsiteY34" fmla="*/ 3098800 h 4023360"/>
              <a:gd name="connsiteX35" fmla="*/ 3108960 w 3820160"/>
              <a:gd name="connsiteY35" fmla="*/ 3169920 h 4023360"/>
              <a:gd name="connsiteX36" fmla="*/ 3820160 w 3820160"/>
              <a:gd name="connsiteY36" fmla="*/ 3078480 h 4023360"/>
              <a:gd name="connsiteX0" fmla="*/ 3535680 w 3820160"/>
              <a:gd name="connsiteY0" fmla="*/ 3505200 h 4023360"/>
              <a:gd name="connsiteX1" fmla="*/ 3474720 w 3820160"/>
              <a:gd name="connsiteY1" fmla="*/ 3576320 h 4023360"/>
              <a:gd name="connsiteX2" fmla="*/ 3230880 w 3820160"/>
              <a:gd name="connsiteY2" fmla="*/ 3749040 h 4023360"/>
              <a:gd name="connsiteX3" fmla="*/ 2763520 w 3820160"/>
              <a:gd name="connsiteY3" fmla="*/ 3931920 h 4023360"/>
              <a:gd name="connsiteX4" fmla="*/ 2407920 w 3820160"/>
              <a:gd name="connsiteY4" fmla="*/ 4013200 h 4023360"/>
              <a:gd name="connsiteX5" fmla="*/ 2204720 w 3820160"/>
              <a:gd name="connsiteY5" fmla="*/ 4023360 h 4023360"/>
              <a:gd name="connsiteX6" fmla="*/ 1869440 w 3820160"/>
              <a:gd name="connsiteY6" fmla="*/ 4013200 h 4023360"/>
              <a:gd name="connsiteX7" fmla="*/ 1483360 w 3820160"/>
              <a:gd name="connsiteY7" fmla="*/ 3942080 h 4023360"/>
              <a:gd name="connsiteX8" fmla="*/ 1259840 w 3820160"/>
              <a:gd name="connsiteY8" fmla="*/ 3870960 h 4023360"/>
              <a:gd name="connsiteX9" fmla="*/ 1056640 w 3820160"/>
              <a:gd name="connsiteY9" fmla="*/ 3779520 h 4023360"/>
              <a:gd name="connsiteX10" fmla="*/ 792480 w 3820160"/>
              <a:gd name="connsiteY10" fmla="*/ 3616960 h 4023360"/>
              <a:gd name="connsiteX11" fmla="*/ 355600 w 3820160"/>
              <a:gd name="connsiteY11" fmla="*/ 3017520 h 4023360"/>
              <a:gd name="connsiteX12" fmla="*/ 152400 w 3820160"/>
              <a:gd name="connsiteY12" fmla="*/ 2611120 h 4023360"/>
              <a:gd name="connsiteX13" fmla="*/ 30480 w 3820160"/>
              <a:gd name="connsiteY13" fmla="*/ 2204720 h 4023360"/>
              <a:gd name="connsiteX14" fmla="*/ 0 w 3820160"/>
              <a:gd name="connsiteY14" fmla="*/ 1981200 h 4023360"/>
              <a:gd name="connsiteX15" fmla="*/ 71120 w 3820160"/>
              <a:gd name="connsiteY15" fmla="*/ 1158240 h 4023360"/>
              <a:gd name="connsiteX16" fmla="*/ 132080 w 3820160"/>
              <a:gd name="connsiteY16" fmla="*/ 975360 h 4023360"/>
              <a:gd name="connsiteX17" fmla="*/ 294640 w 3820160"/>
              <a:gd name="connsiteY17" fmla="*/ 690880 h 4023360"/>
              <a:gd name="connsiteX18" fmla="*/ 751840 w 3820160"/>
              <a:gd name="connsiteY18" fmla="*/ 254000 h 4023360"/>
              <a:gd name="connsiteX19" fmla="*/ 1127760 w 3820160"/>
              <a:gd name="connsiteY19" fmla="*/ 71120 h 4023360"/>
              <a:gd name="connsiteX20" fmla="*/ 1432560 w 3820160"/>
              <a:gd name="connsiteY20" fmla="*/ 10160 h 4023360"/>
              <a:gd name="connsiteX21" fmla="*/ 1625600 w 3820160"/>
              <a:gd name="connsiteY21" fmla="*/ 0 h 4023360"/>
              <a:gd name="connsiteX22" fmla="*/ 2174240 w 3820160"/>
              <a:gd name="connsiteY22" fmla="*/ 20320 h 4023360"/>
              <a:gd name="connsiteX23" fmla="*/ 2407920 w 3820160"/>
              <a:gd name="connsiteY23" fmla="*/ 101600 h 4023360"/>
              <a:gd name="connsiteX24" fmla="*/ 2580640 w 3820160"/>
              <a:gd name="connsiteY24" fmla="*/ 223520 h 4023360"/>
              <a:gd name="connsiteX25" fmla="*/ 2794000 w 3820160"/>
              <a:gd name="connsiteY25" fmla="*/ 599440 h 4023360"/>
              <a:gd name="connsiteX26" fmla="*/ 2885440 w 3820160"/>
              <a:gd name="connsiteY26" fmla="*/ 853440 h 4023360"/>
              <a:gd name="connsiteX27" fmla="*/ 3007360 w 3820160"/>
              <a:gd name="connsiteY27" fmla="*/ 1361440 h 4023360"/>
              <a:gd name="connsiteX28" fmla="*/ 3078480 w 3820160"/>
              <a:gd name="connsiteY28" fmla="*/ 1899920 h 4023360"/>
              <a:gd name="connsiteX29" fmla="*/ 3078480 w 3820160"/>
              <a:gd name="connsiteY29" fmla="*/ 2570480 h 4023360"/>
              <a:gd name="connsiteX30" fmla="*/ 3037840 w 3820160"/>
              <a:gd name="connsiteY30" fmla="*/ 2844800 h 4023360"/>
              <a:gd name="connsiteX31" fmla="*/ 3017520 w 3820160"/>
              <a:gd name="connsiteY31" fmla="*/ 2926080 h 4023360"/>
              <a:gd name="connsiteX32" fmla="*/ 2997200 w 3820160"/>
              <a:gd name="connsiteY32" fmla="*/ 2966720 h 4023360"/>
              <a:gd name="connsiteX33" fmla="*/ 3068320 w 3820160"/>
              <a:gd name="connsiteY33" fmla="*/ 3098800 h 4023360"/>
              <a:gd name="connsiteX34" fmla="*/ 3108960 w 3820160"/>
              <a:gd name="connsiteY34" fmla="*/ 3169920 h 4023360"/>
              <a:gd name="connsiteX35" fmla="*/ 3820160 w 3820160"/>
              <a:gd name="connsiteY35" fmla="*/ 3078480 h 4023360"/>
              <a:gd name="connsiteX0" fmla="*/ 3810000 w 3820160"/>
              <a:gd name="connsiteY0" fmla="*/ 3271520 h 4023360"/>
              <a:gd name="connsiteX1" fmla="*/ 3474720 w 3820160"/>
              <a:gd name="connsiteY1" fmla="*/ 3576320 h 4023360"/>
              <a:gd name="connsiteX2" fmla="*/ 3230880 w 3820160"/>
              <a:gd name="connsiteY2" fmla="*/ 3749040 h 4023360"/>
              <a:gd name="connsiteX3" fmla="*/ 2763520 w 3820160"/>
              <a:gd name="connsiteY3" fmla="*/ 3931920 h 4023360"/>
              <a:gd name="connsiteX4" fmla="*/ 2407920 w 3820160"/>
              <a:gd name="connsiteY4" fmla="*/ 4013200 h 4023360"/>
              <a:gd name="connsiteX5" fmla="*/ 2204720 w 3820160"/>
              <a:gd name="connsiteY5" fmla="*/ 4023360 h 4023360"/>
              <a:gd name="connsiteX6" fmla="*/ 1869440 w 3820160"/>
              <a:gd name="connsiteY6" fmla="*/ 4013200 h 4023360"/>
              <a:gd name="connsiteX7" fmla="*/ 1483360 w 3820160"/>
              <a:gd name="connsiteY7" fmla="*/ 3942080 h 4023360"/>
              <a:gd name="connsiteX8" fmla="*/ 1259840 w 3820160"/>
              <a:gd name="connsiteY8" fmla="*/ 3870960 h 4023360"/>
              <a:gd name="connsiteX9" fmla="*/ 1056640 w 3820160"/>
              <a:gd name="connsiteY9" fmla="*/ 3779520 h 4023360"/>
              <a:gd name="connsiteX10" fmla="*/ 792480 w 3820160"/>
              <a:gd name="connsiteY10" fmla="*/ 3616960 h 4023360"/>
              <a:gd name="connsiteX11" fmla="*/ 355600 w 3820160"/>
              <a:gd name="connsiteY11" fmla="*/ 3017520 h 4023360"/>
              <a:gd name="connsiteX12" fmla="*/ 152400 w 3820160"/>
              <a:gd name="connsiteY12" fmla="*/ 2611120 h 4023360"/>
              <a:gd name="connsiteX13" fmla="*/ 30480 w 3820160"/>
              <a:gd name="connsiteY13" fmla="*/ 2204720 h 4023360"/>
              <a:gd name="connsiteX14" fmla="*/ 0 w 3820160"/>
              <a:gd name="connsiteY14" fmla="*/ 1981200 h 4023360"/>
              <a:gd name="connsiteX15" fmla="*/ 71120 w 3820160"/>
              <a:gd name="connsiteY15" fmla="*/ 1158240 h 4023360"/>
              <a:gd name="connsiteX16" fmla="*/ 132080 w 3820160"/>
              <a:gd name="connsiteY16" fmla="*/ 975360 h 4023360"/>
              <a:gd name="connsiteX17" fmla="*/ 294640 w 3820160"/>
              <a:gd name="connsiteY17" fmla="*/ 690880 h 4023360"/>
              <a:gd name="connsiteX18" fmla="*/ 751840 w 3820160"/>
              <a:gd name="connsiteY18" fmla="*/ 254000 h 4023360"/>
              <a:gd name="connsiteX19" fmla="*/ 1127760 w 3820160"/>
              <a:gd name="connsiteY19" fmla="*/ 71120 h 4023360"/>
              <a:gd name="connsiteX20" fmla="*/ 1432560 w 3820160"/>
              <a:gd name="connsiteY20" fmla="*/ 10160 h 4023360"/>
              <a:gd name="connsiteX21" fmla="*/ 1625600 w 3820160"/>
              <a:gd name="connsiteY21" fmla="*/ 0 h 4023360"/>
              <a:gd name="connsiteX22" fmla="*/ 2174240 w 3820160"/>
              <a:gd name="connsiteY22" fmla="*/ 20320 h 4023360"/>
              <a:gd name="connsiteX23" fmla="*/ 2407920 w 3820160"/>
              <a:gd name="connsiteY23" fmla="*/ 101600 h 4023360"/>
              <a:gd name="connsiteX24" fmla="*/ 2580640 w 3820160"/>
              <a:gd name="connsiteY24" fmla="*/ 223520 h 4023360"/>
              <a:gd name="connsiteX25" fmla="*/ 2794000 w 3820160"/>
              <a:gd name="connsiteY25" fmla="*/ 599440 h 4023360"/>
              <a:gd name="connsiteX26" fmla="*/ 2885440 w 3820160"/>
              <a:gd name="connsiteY26" fmla="*/ 853440 h 4023360"/>
              <a:gd name="connsiteX27" fmla="*/ 3007360 w 3820160"/>
              <a:gd name="connsiteY27" fmla="*/ 1361440 h 4023360"/>
              <a:gd name="connsiteX28" fmla="*/ 3078480 w 3820160"/>
              <a:gd name="connsiteY28" fmla="*/ 1899920 h 4023360"/>
              <a:gd name="connsiteX29" fmla="*/ 3078480 w 3820160"/>
              <a:gd name="connsiteY29" fmla="*/ 2570480 h 4023360"/>
              <a:gd name="connsiteX30" fmla="*/ 3037840 w 3820160"/>
              <a:gd name="connsiteY30" fmla="*/ 2844800 h 4023360"/>
              <a:gd name="connsiteX31" fmla="*/ 3017520 w 3820160"/>
              <a:gd name="connsiteY31" fmla="*/ 2926080 h 4023360"/>
              <a:gd name="connsiteX32" fmla="*/ 2997200 w 3820160"/>
              <a:gd name="connsiteY32" fmla="*/ 2966720 h 4023360"/>
              <a:gd name="connsiteX33" fmla="*/ 3068320 w 3820160"/>
              <a:gd name="connsiteY33" fmla="*/ 3098800 h 4023360"/>
              <a:gd name="connsiteX34" fmla="*/ 3108960 w 3820160"/>
              <a:gd name="connsiteY34" fmla="*/ 3169920 h 4023360"/>
              <a:gd name="connsiteX35" fmla="*/ 3820160 w 3820160"/>
              <a:gd name="connsiteY35" fmla="*/ 307848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078480 w 3810000"/>
              <a:gd name="connsiteY29" fmla="*/ 2570480 h 4023360"/>
              <a:gd name="connsiteX30" fmla="*/ 3037840 w 3810000"/>
              <a:gd name="connsiteY30" fmla="*/ 2844800 h 4023360"/>
              <a:gd name="connsiteX31" fmla="*/ 3017520 w 3810000"/>
              <a:gd name="connsiteY31" fmla="*/ 2926080 h 4023360"/>
              <a:gd name="connsiteX32" fmla="*/ 2997200 w 3810000"/>
              <a:gd name="connsiteY32" fmla="*/ 2966720 h 4023360"/>
              <a:gd name="connsiteX33" fmla="*/ 3068320 w 3810000"/>
              <a:gd name="connsiteY33" fmla="*/ 3098800 h 4023360"/>
              <a:gd name="connsiteX34" fmla="*/ 3108960 w 3810000"/>
              <a:gd name="connsiteY34" fmla="*/ 3169920 h 4023360"/>
              <a:gd name="connsiteX35" fmla="*/ 3810000 w 3810000"/>
              <a:gd name="connsiteY35"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078480 w 3810000"/>
              <a:gd name="connsiteY29" fmla="*/ 2570480 h 4023360"/>
              <a:gd name="connsiteX30" fmla="*/ 3037840 w 3810000"/>
              <a:gd name="connsiteY30" fmla="*/ 2844800 h 4023360"/>
              <a:gd name="connsiteX31" fmla="*/ 3017520 w 3810000"/>
              <a:gd name="connsiteY31" fmla="*/ 2926080 h 4023360"/>
              <a:gd name="connsiteX32" fmla="*/ 2997200 w 3810000"/>
              <a:gd name="connsiteY32" fmla="*/ 2966720 h 4023360"/>
              <a:gd name="connsiteX33" fmla="*/ 3068320 w 3810000"/>
              <a:gd name="connsiteY33" fmla="*/ 3098800 h 4023360"/>
              <a:gd name="connsiteX34" fmla="*/ 3108960 w 3810000"/>
              <a:gd name="connsiteY34" fmla="*/ 3169920 h 4023360"/>
              <a:gd name="connsiteX35" fmla="*/ 3810000 w 3810000"/>
              <a:gd name="connsiteY35"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078480 w 3810000"/>
              <a:gd name="connsiteY29" fmla="*/ 2570480 h 4023360"/>
              <a:gd name="connsiteX30" fmla="*/ 3037840 w 3810000"/>
              <a:gd name="connsiteY30" fmla="*/ 2844800 h 4023360"/>
              <a:gd name="connsiteX31" fmla="*/ 3017520 w 3810000"/>
              <a:gd name="connsiteY31" fmla="*/ 2926080 h 4023360"/>
              <a:gd name="connsiteX32" fmla="*/ 2997200 w 3810000"/>
              <a:gd name="connsiteY32" fmla="*/ 2966720 h 4023360"/>
              <a:gd name="connsiteX33" fmla="*/ 3068320 w 3810000"/>
              <a:gd name="connsiteY33" fmla="*/ 3098800 h 4023360"/>
              <a:gd name="connsiteX34" fmla="*/ 3108960 w 3810000"/>
              <a:gd name="connsiteY34" fmla="*/ 3169920 h 4023360"/>
              <a:gd name="connsiteX35" fmla="*/ 3810000 w 3810000"/>
              <a:gd name="connsiteY35"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078480 w 3810000"/>
              <a:gd name="connsiteY29" fmla="*/ 2570480 h 4023360"/>
              <a:gd name="connsiteX30" fmla="*/ 3017520 w 3810000"/>
              <a:gd name="connsiteY30" fmla="*/ 2926080 h 4023360"/>
              <a:gd name="connsiteX31" fmla="*/ 2997200 w 3810000"/>
              <a:gd name="connsiteY31" fmla="*/ 2966720 h 4023360"/>
              <a:gd name="connsiteX32" fmla="*/ 3068320 w 3810000"/>
              <a:gd name="connsiteY32" fmla="*/ 3098800 h 4023360"/>
              <a:gd name="connsiteX33" fmla="*/ 3108960 w 3810000"/>
              <a:gd name="connsiteY33" fmla="*/ 3169920 h 4023360"/>
              <a:gd name="connsiteX34" fmla="*/ 3810000 w 3810000"/>
              <a:gd name="connsiteY34"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220720 w 3810000"/>
              <a:gd name="connsiteY29" fmla="*/ 2448560 h 4023360"/>
              <a:gd name="connsiteX30" fmla="*/ 3017520 w 3810000"/>
              <a:gd name="connsiteY30" fmla="*/ 2926080 h 4023360"/>
              <a:gd name="connsiteX31" fmla="*/ 2997200 w 3810000"/>
              <a:gd name="connsiteY31" fmla="*/ 2966720 h 4023360"/>
              <a:gd name="connsiteX32" fmla="*/ 3068320 w 3810000"/>
              <a:gd name="connsiteY32" fmla="*/ 3098800 h 4023360"/>
              <a:gd name="connsiteX33" fmla="*/ 3108960 w 3810000"/>
              <a:gd name="connsiteY33" fmla="*/ 3169920 h 4023360"/>
              <a:gd name="connsiteX34" fmla="*/ 3810000 w 3810000"/>
              <a:gd name="connsiteY34"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281680 w 3810000"/>
              <a:gd name="connsiteY28" fmla="*/ 1798320 h 4023360"/>
              <a:gd name="connsiteX29" fmla="*/ 3220720 w 3810000"/>
              <a:gd name="connsiteY29" fmla="*/ 2448560 h 4023360"/>
              <a:gd name="connsiteX30" fmla="*/ 3017520 w 3810000"/>
              <a:gd name="connsiteY30" fmla="*/ 2926080 h 4023360"/>
              <a:gd name="connsiteX31" fmla="*/ 2997200 w 3810000"/>
              <a:gd name="connsiteY31" fmla="*/ 2966720 h 4023360"/>
              <a:gd name="connsiteX32" fmla="*/ 3068320 w 3810000"/>
              <a:gd name="connsiteY32" fmla="*/ 3098800 h 4023360"/>
              <a:gd name="connsiteX33" fmla="*/ 3108960 w 3810000"/>
              <a:gd name="connsiteY33" fmla="*/ 3169920 h 4023360"/>
              <a:gd name="connsiteX34" fmla="*/ 3810000 w 3810000"/>
              <a:gd name="connsiteY34"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261360 w 3810000"/>
              <a:gd name="connsiteY27" fmla="*/ 1290320 h 4023360"/>
              <a:gd name="connsiteX28" fmla="*/ 3281680 w 3810000"/>
              <a:gd name="connsiteY28" fmla="*/ 1798320 h 4023360"/>
              <a:gd name="connsiteX29" fmla="*/ 3220720 w 3810000"/>
              <a:gd name="connsiteY29" fmla="*/ 2448560 h 4023360"/>
              <a:gd name="connsiteX30" fmla="*/ 3017520 w 3810000"/>
              <a:gd name="connsiteY30" fmla="*/ 2926080 h 4023360"/>
              <a:gd name="connsiteX31" fmla="*/ 2997200 w 3810000"/>
              <a:gd name="connsiteY31" fmla="*/ 2966720 h 4023360"/>
              <a:gd name="connsiteX32" fmla="*/ 3068320 w 3810000"/>
              <a:gd name="connsiteY32" fmla="*/ 3098800 h 4023360"/>
              <a:gd name="connsiteX33" fmla="*/ 3108960 w 3810000"/>
              <a:gd name="connsiteY33" fmla="*/ 3169920 h 4023360"/>
              <a:gd name="connsiteX34" fmla="*/ 3810000 w 3810000"/>
              <a:gd name="connsiteY34"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068320 w 3810000"/>
              <a:gd name="connsiteY31" fmla="*/ 3098800 h 4023360"/>
              <a:gd name="connsiteX32" fmla="*/ 3108960 w 3810000"/>
              <a:gd name="connsiteY32" fmla="*/ 3169920 h 4023360"/>
              <a:gd name="connsiteX33" fmla="*/ 3810000 w 3810000"/>
              <a:gd name="connsiteY33"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068320 w 3810000"/>
              <a:gd name="connsiteY31" fmla="*/ 3098800 h 4023360"/>
              <a:gd name="connsiteX32" fmla="*/ 3108960 w 3810000"/>
              <a:gd name="connsiteY32" fmla="*/ 3169920 h 4023360"/>
              <a:gd name="connsiteX33" fmla="*/ 3810000 w 3810000"/>
              <a:gd name="connsiteY33"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068320 w 3810000"/>
              <a:gd name="connsiteY31" fmla="*/ 3098800 h 4023360"/>
              <a:gd name="connsiteX32" fmla="*/ 3108960 w 3810000"/>
              <a:gd name="connsiteY32" fmla="*/ 3169920 h 4023360"/>
              <a:gd name="connsiteX33" fmla="*/ 3786592 w 3810000"/>
              <a:gd name="connsiteY33" fmla="*/ 3236276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068320 w 3810000"/>
              <a:gd name="connsiteY31" fmla="*/ 3098800 h 4023360"/>
              <a:gd name="connsiteX32" fmla="*/ 3108960 w 3810000"/>
              <a:gd name="connsiteY32" fmla="*/ 3169920 h 4023360"/>
              <a:gd name="connsiteX33" fmla="*/ 3809999 w 3810000"/>
              <a:gd name="connsiteY33"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108960 w 3810000"/>
              <a:gd name="connsiteY31" fmla="*/ 3169920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2997200 w 3810000"/>
              <a:gd name="connsiteY30" fmla="*/ 2966720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54814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54814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54814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54814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292138 w 3810000"/>
              <a:gd name="connsiteY30" fmla="*/ 2958783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292138 w 3810000"/>
              <a:gd name="connsiteY30" fmla="*/ 2958783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292138 w 3810000"/>
              <a:gd name="connsiteY30" fmla="*/ 2958783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62752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62752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436071 w 3810000"/>
              <a:gd name="connsiteY28" fmla="*/ 2265991 h 4023360"/>
              <a:gd name="connsiteX29" fmla="*/ 3373317 w 3810000"/>
              <a:gd name="connsiteY29" fmla="*/ 2711759 h 4023360"/>
              <a:gd name="connsiteX30" fmla="*/ 3306183 w 3810000"/>
              <a:gd name="connsiteY30" fmla="*/ 2962752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436071 w 3810000"/>
              <a:gd name="connsiteY27" fmla="*/ 2265991 h 4023360"/>
              <a:gd name="connsiteX28" fmla="*/ 3373317 w 3810000"/>
              <a:gd name="connsiteY28" fmla="*/ 2711759 h 4023360"/>
              <a:gd name="connsiteX29" fmla="*/ 3306183 w 3810000"/>
              <a:gd name="connsiteY29" fmla="*/ 2962752 h 4023360"/>
              <a:gd name="connsiteX30" fmla="*/ 3277496 w 3810000"/>
              <a:gd name="connsiteY30" fmla="*/ 3058791 h 4023360"/>
              <a:gd name="connsiteX31" fmla="*/ 3809999 w 3810000"/>
              <a:gd name="connsiteY31"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359674 w 3810000"/>
              <a:gd name="connsiteY26" fmla="*/ 1222849 h 4023360"/>
              <a:gd name="connsiteX27" fmla="*/ 3436071 w 3810000"/>
              <a:gd name="connsiteY27" fmla="*/ 2265991 h 4023360"/>
              <a:gd name="connsiteX28" fmla="*/ 3373317 w 3810000"/>
              <a:gd name="connsiteY28" fmla="*/ 2711759 h 4023360"/>
              <a:gd name="connsiteX29" fmla="*/ 3306183 w 3810000"/>
              <a:gd name="connsiteY29" fmla="*/ 2962752 h 4023360"/>
              <a:gd name="connsiteX30" fmla="*/ 3277496 w 3810000"/>
              <a:gd name="connsiteY30" fmla="*/ 3058791 h 4023360"/>
              <a:gd name="connsiteX31" fmla="*/ 3809999 w 3810000"/>
              <a:gd name="connsiteY31"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359674 w 3810000"/>
              <a:gd name="connsiteY25" fmla="*/ 1222849 h 4023360"/>
              <a:gd name="connsiteX26" fmla="*/ 3436071 w 3810000"/>
              <a:gd name="connsiteY26" fmla="*/ 2265991 h 4023360"/>
              <a:gd name="connsiteX27" fmla="*/ 3373317 w 3810000"/>
              <a:gd name="connsiteY27" fmla="*/ 2711759 h 4023360"/>
              <a:gd name="connsiteX28" fmla="*/ 3306183 w 3810000"/>
              <a:gd name="connsiteY28" fmla="*/ 2962752 h 4023360"/>
              <a:gd name="connsiteX29" fmla="*/ 3277496 w 3810000"/>
              <a:gd name="connsiteY29" fmla="*/ 3058791 h 4023360"/>
              <a:gd name="connsiteX30" fmla="*/ 3809999 w 3810000"/>
              <a:gd name="connsiteY30"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3001978 w 3810000"/>
              <a:gd name="connsiteY24" fmla="*/ 421964 h 4023360"/>
              <a:gd name="connsiteX25" fmla="*/ 3359674 w 3810000"/>
              <a:gd name="connsiteY25" fmla="*/ 1222849 h 4023360"/>
              <a:gd name="connsiteX26" fmla="*/ 3436071 w 3810000"/>
              <a:gd name="connsiteY26" fmla="*/ 2265991 h 4023360"/>
              <a:gd name="connsiteX27" fmla="*/ 3373317 w 3810000"/>
              <a:gd name="connsiteY27" fmla="*/ 2711759 h 4023360"/>
              <a:gd name="connsiteX28" fmla="*/ 3306183 w 3810000"/>
              <a:gd name="connsiteY28" fmla="*/ 2962752 h 4023360"/>
              <a:gd name="connsiteX29" fmla="*/ 3277496 w 3810000"/>
              <a:gd name="connsiteY29" fmla="*/ 3058791 h 4023360"/>
              <a:gd name="connsiteX30" fmla="*/ 3809999 w 3810000"/>
              <a:gd name="connsiteY30"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407920 w 3810000"/>
              <a:gd name="connsiteY22" fmla="*/ 101600 h 4023360"/>
              <a:gd name="connsiteX23" fmla="*/ 3001978 w 3810000"/>
              <a:gd name="connsiteY23" fmla="*/ 421964 h 4023360"/>
              <a:gd name="connsiteX24" fmla="*/ 3359674 w 3810000"/>
              <a:gd name="connsiteY24" fmla="*/ 1222849 h 4023360"/>
              <a:gd name="connsiteX25" fmla="*/ 3436071 w 3810000"/>
              <a:gd name="connsiteY25" fmla="*/ 2265991 h 4023360"/>
              <a:gd name="connsiteX26" fmla="*/ 3373317 w 3810000"/>
              <a:gd name="connsiteY26" fmla="*/ 2711759 h 4023360"/>
              <a:gd name="connsiteX27" fmla="*/ 3306183 w 3810000"/>
              <a:gd name="connsiteY27" fmla="*/ 2962752 h 4023360"/>
              <a:gd name="connsiteX28" fmla="*/ 3277496 w 3810000"/>
              <a:gd name="connsiteY28" fmla="*/ 3058791 h 4023360"/>
              <a:gd name="connsiteX29" fmla="*/ 3809999 w 3810000"/>
              <a:gd name="connsiteY29" fmla="*/ 3287872 h 4023360"/>
              <a:gd name="connsiteX0" fmla="*/ 3810000 w 3810000"/>
              <a:gd name="connsiteY0" fmla="*/ 3272025 h 4023865"/>
              <a:gd name="connsiteX1" fmla="*/ 3474720 w 3810000"/>
              <a:gd name="connsiteY1" fmla="*/ 3576825 h 4023865"/>
              <a:gd name="connsiteX2" fmla="*/ 3230880 w 3810000"/>
              <a:gd name="connsiteY2" fmla="*/ 3749545 h 4023865"/>
              <a:gd name="connsiteX3" fmla="*/ 2763520 w 3810000"/>
              <a:gd name="connsiteY3" fmla="*/ 3932425 h 4023865"/>
              <a:gd name="connsiteX4" fmla="*/ 2407920 w 3810000"/>
              <a:gd name="connsiteY4" fmla="*/ 4013705 h 4023865"/>
              <a:gd name="connsiteX5" fmla="*/ 2204720 w 3810000"/>
              <a:gd name="connsiteY5" fmla="*/ 4023865 h 4023865"/>
              <a:gd name="connsiteX6" fmla="*/ 1869440 w 3810000"/>
              <a:gd name="connsiteY6" fmla="*/ 4013705 h 4023865"/>
              <a:gd name="connsiteX7" fmla="*/ 1483360 w 3810000"/>
              <a:gd name="connsiteY7" fmla="*/ 3942585 h 4023865"/>
              <a:gd name="connsiteX8" fmla="*/ 1259840 w 3810000"/>
              <a:gd name="connsiteY8" fmla="*/ 3871465 h 4023865"/>
              <a:gd name="connsiteX9" fmla="*/ 1056640 w 3810000"/>
              <a:gd name="connsiteY9" fmla="*/ 3780025 h 4023865"/>
              <a:gd name="connsiteX10" fmla="*/ 792480 w 3810000"/>
              <a:gd name="connsiteY10" fmla="*/ 3617465 h 4023865"/>
              <a:gd name="connsiteX11" fmla="*/ 355600 w 3810000"/>
              <a:gd name="connsiteY11" fmla="*/ 3018025 h 4023865"/>
              <a:gd name="connsiteX12" fmla="*/ 152400 w 3810000"/>
              <a:gd name="connsiteY12" fmla="*/ 2611625 h 4023865"/>
              <a:gd name="connsiteX13" fmla="*/ 30480 w 3810000"/>
              <a:gd name="connsiteY13" fmla="*/ 2205225 h 4023865"/>
              <a:gd name="connsiteX14" fmla="*/ 0 w 3810000"/>
              <a:gd name="connsiteY14" fmla="*/ 1981705 h 4023865"/>
              <a:gd name="connsiteX15" fmla="*/ 71120 w 3810000"/>
              <a:gd name="connsiteY15" fmla="*/ 1158745 h 4023865"/>
              <a:gd name="connsiteX16" fmla="*/ 132080 w 3810000"/>
              <a:gd name="connsiteY16" fmla="*/ 975865 h 4023865"/>
              <a:gd name="connsiteX17" fmla="*/ 294640 w 3810000"/>
              <a:gd name="connsiteY17" fmla="*/ 691385 h 4023865"/>
              <a:gd name="connsiteX18" fmla="*/ 751840 w 3810000"/>
              <a:gd name="connsiteY18" fmla="*/ 254505 h 4023865"/>
              <a:gd name="connsiteX19" fmla="*/ 1127760 w 3810000"/>
              <a:gd name="connsiteY19" fmla="*/ 71625 h 4023865"/>
              <a:gd name="connsiteX20" fmla="*/ 1625600 w 3810000"/>
              <a:gd name="connsiteY20" fmla="*/ 505 h 4023865"/>
              <a:gd name="connsiteX21" fmla="*/ 2407920 w 3810000"/>
              <a:gd name="connsiteY21" fmla="*/ 102105 h 4023865"/>
              <a:gd name="connsiteX22" fmla="*/ 3001978 w 3810000"/>
              <a:gd name="connsiteY22" fmla="*/ 422469 h 4023865"/>
              <a:gd name="connsiteX23" fmla="*/ 3359674 w 3810000"/>
              <a:gd name="connsiteY23" fmla="*/ 1223354 h 4023865"/>
              <a:gd name="connsiteX24" fmla="*/ 3436071 w 3810000"/>
              <a:gd name="connsiteY24" fmla="*/ 2266496 h 4023865"/>
              <a:gd name="connsiteX25" fmla="*/ 3373317 w 3810000"/>
              <a:gd name="connsiteY25" fmla="*/ 2712264 h 4023865"/>
              <a:gd name="connsiteX26" fmla="*/ 3306183 w 3810000"/>
              <a:gd name="connsiteY26" fmla="*/ 2963257 h 4023865"/>
              <a:gd name="connsiteX27" fmla="*/ 3277496 w 3810000"/>
              <a:gd name="connsiteY27" fmla="*/ 3059296 h 4023865"/>
              <a:gd name="connsiteX28" fmla="*/ 3809999 w 3810000"/>
              <a:gd name="connsiteY28" fmla="*/ 3288377 h 4023865"/>
              <a:gd name="connsiteX0" fmla="*/ 3810000 w 3810000"/>
              <a:gd name="connsiteY0" fmla="*/ 3281919 h 4033759"/>
              <a:gd name="connsiteX1" fmla="*/ 3474720 w 3810000"/>
              <a:gd name="connsiteY1" fmla="*/ 3586719 h 4033759"/>
              <a:gd name="connsiteX2" fmla="*/ 3230880 w 3810000"/>
              <a:gd name="connsiteY2" fmla="*/ 3759439 h 4033759"/>
              <a:gd name="connsiteX3" fmla="*/ 2763520 w 3810000"/>
              <a:gd name="connsiteY3" fmla="*/ 3942319 h 4033759"/>
              <a:gd name="connsiteX4" fmla="*/ 2407920 w 3810000"/>
              <a:gd name="connsiteY4" fmla="*/ 4023599 h 4033759"/>
              <a:gd name="connsiteX5" fmla="*/ 2204720 w 3810000"/>
              <a:gd name="connsiteY5" fmla="*/ 4033759 h 4033759"/>
              <a:gd name="connsiteX6" fmla="*/ 1869440 w 3810000"/>
              <a:gd name="connsiteY6" fmla="*/ 4023599 h 4033759"/>
              <a:gd name="connsiteX7" fmla="*/ 1483360 w 3810000"/>
              <a:gd name="connsiteY7" fmla="*/ 3952479 h 4033759"/>
              <a:gd name="connsiteX8" fmla="*/ 1259840 w 3810000"/>
              <a:gd name="connsiteY8" fmla="*/ 3881359 h 4033759"/>
              <a:gd name="connsiteX9" fmla="*/ 1056640 w 3810000"/>
              <a:gd name="connsiteY9" fmla="*/ 3789919 h 4033759"/>
              <a:gd name="connsiteX10" fmla="*/ 792480 w 3810000"/>
              <a:gd name="connsiteY10" fmla="*/ 3627359 h 4033759"/>
              <a:gd name="connsiteX11" fmla="*/ 355600 w 3810000"/>
              <a:gd name="connsiteY11" fmla="*/ 3027919 h 4033759"/>
              <a:gd name="connsiteX12" fmla="*/ 152400 w 3810000"/>
              <a:gd name="connsiteY12" fmla="*/ 2621519 h 4033759"/>
              <a:gd name="connsiteX13" fmla="*/ 30480 w 3810000"/>
              <a:gd name="connsiteY13" fmla="*/ 2215119 h 4033759"/>
              <a:gd name="connsiteX14" fmla="*/ 0 w 3810000"/>
              <a:gd name="connsiteY14" fmla="*/ 1991599 h 4033759"/>
              <a:gd name="connsiteX15" fmla="*/ 71120 w 3810000"/>
              <a:gd name="connsiteY15" fmla="*/ 1168639 h 4033759"/>
              <a:gd name="connsiteX16" fmla="*/ 132080 w 3810000"/>
              <a:gd name="connsiteY16" fmla="*/ 985759 h 4033759"/>
              <a:gd name="connsiteX17" fmla="*/ 294640 w 3810000"/>
              <a:gd name="connsiteY17" fmla="*/ 701279 h 4033759"/>
              <a:gd name="connsiteX18" fmla="*/ 1127760 w 3810000"/>
              <a:gd name="connsiteY18" fmla="*/ 81519 h 4033759"/>
              <a:gd name="connsiteX19" fmla="*/ 1625600 w 3810000"/>
              <a:gd name="connsiteY19" fmla="*/ 10399 h 4033759"/>
              <a:gd name="connsiteX20" fmla="*/ 2407920 w 3810000"/>
              <a:gd name="connsiteY20" fmla="*/ 111999 h 4033759"/>
              <a:gd name="connsiteX21" fmla="*/ 3001978 w 3810000"/>
              <a:gd name="connsiteY21" fmla="*/ 432363 h 4033759"/>
              <a:gd name="connsiteX22" fmla="*/ 3359674 w 3810000"/>
              <a:gd name="connsiteY22" fmla="*/ 1233248 h 4033759"/>
              <a:gd name="connsiteX23" fmla="*/ 3436071 w 3810000"/>
              <a:gd name="connsiteY23" fmla="*/ 2276390 h 4033759"/>
              <a:gd name="connsiteX24" fmla="*/ 3373317 w 3810000"/>
              <a:gd name="connsiteY24" fmla="*/ 2722158 h 4033759"/>
              <a:gd name="connsiteX25" fmla="*/ 3306183 w 3810000"/>
              <a:gd name="connsiteY25" fmla="*/ 2973151 h 4033759"/>
              <a:gd name="connsiteX26" fmla="*/ 3277496 w 3810000"/>
              <a:gd name="connsiteY26" fmla="*/ 3069190 h 4033759"/>
              <a:gd name="connsiteX27" fmla="*/ 3809999 w 3810000"/>
              <a:gd name="connsiteY27" fmla="*/ 3298271 h 4033759"/>
              <a:gd name="connsiteX0" fmla="*/ 3810000 w 3810000"/>
              <a:gd name="connsiteY0" fmla="*/ 3271645 h 4023485"/>
              <a:gd name="connsiteX1" fmla="*/ 3474720 w 3810000"/>
              <a:gd name="connsiteY1" fmla="*/ 3576445 h 4023485"/>
              <a:gd name="connsiteX2" fmla="*/ 3230880 w 3810000"/>
              <a:gd name="connsiteY2" fmla="*/ 3749165 h 4023485"/>
              <a:gd name="connsiteX3" fmla="*/ 2763520 w 3810000"/>
              <a:gd name="connsiteY3" fmla="*/ 3932045 h 4023485"/>
              <a:gd name="connsiteX4" fmla="*/ 2407920 w 3810000"/>
              <a:gd name="connsiteY4" fmla="*/ 4013325 h 4023485"/>
              <a:gd name="connsiteX5" fmla="*/ 2204720 w 3810000"/>
              <a:gd name="connsiteY5" fmla="*/ 4023485 h 4023485"/>
              <a:gd name="connsiteX6" fmla="*/ 1869440 w 3810000"/>
              <a:gd name="connsiteY6" fmla="*/ 4013325 h 4023485"/>
              <a:gd name="connsiteX7" fmla="*/ 1483360 w 3810000"/>
              <a:gd name="connsiteY7" fmla="*/ 3942205 h 4023485"/>
              <a:gd name="connsiteX8" fmla="*/ 1259840 w 3810000"/>
              <a:gd name="connsiteY8" fmla="*/ 3871085 h 4023485"/>
              <a:gd name="connsiteX9" fmla="*/ 1056640 w 3810000"/>
              <a:gd name="connsiteY9" fmla="*/ 3779645 h 4023485"/>
              <a:gd name="connsiteX10" fmla="*/ 792480 w 3810000"/>
              <a:gd name="connsiteY10" fmla="*/ 3617085 h 4023485"/>
              <a:gd name="connsiteX11" fmla="*/ 355600 w 3810000"/>
              <a:gd name="connsiteY11" fmla="*/ 3017645 h 4023485"/>
              <a:gd name="connsiteX12" fmla="*/ 152400 w 3810000"/>
              <a:gd name="connsiteY12" fmla="*/ 2611245 h 4023485"/>
              <a:gd name="connsiteX13" fmla="*/ 30480 w 3810000"/>
              <a:gd name="connsiteY13" fmla="*/ 2204845 h 4023485"/>
              <a:gd name="connsiteX14" fmla="*/ 0 w 3810000"/>
              <a:gd name="connsiteY14" fmla="*/ 1981325 h 4023485"/>
              <a:gd name="connsiteX15" fmla="*/ 71120 w 3810000"/>
              <a:gd name="connsiteY15" fmla="*/ 1158365 h 4023485"/>
              <a:gd name="connsiteX16" fmla="*/ 132080 w 3810000"/>
              <a:gd name="connsiteY16" fmla="*/ 975485 h 4023485"/>
              <a:gd name="connsiteX17" fmla="*/ 294640 w 3810000"/>
              <a:gd name="connsiteY17" fmla="*/ 691005 h 4023485"/>
              <a:gd name="connsiteX18" fmla="*/ 893683 w 3810000"/>
              <a:gd name="connsiteY18" fmla="*/ 261752 h 4023485"/>
              <a:gd name="connsiteX19" fmla="*/ 1625600 w 3810000"/>
              <a:gd name="connsiteY19" fmla="*/ 125 h 4023485"/>
              <a:gd name="connsiteX20" fmla="*/ 2407920 w 3810000"/>
              <a:gd name="connsiteY20" fmla="*/ 101725 h 4023485"/>
              <a:gd name="connsiteX21" fmla="*/ 3001978 w 3810000"/>
              <a:gd name="connsiteY21" fmla="*/ 422089 h 4023485"/>
              <a:gd name="connsiteX22" fmla="*/ 3359674 w 3810000"/>
              <a:gd name="connsiteY22" fmla="*/ 1222974 h 4023485"/>
              <a:gd name="connsiteX23" fmla="*/ 3436071 w 3810000"/>
              <a:gd name="connsiteY23" fmla="*/ 2266116 h 4023485"/>
              <a:gd name="connsiteX24" fmla="*/ 3373317 w 3810000"/>
              <a:gd name="connsiteY24" fmla="*/ 2711884 h 4023485"/>
              <a:gd name="connsiteX25" fmla="*/ 3306183 w 3810000"/>
              <a:gd name="connsiteY25" fmla="*/ 2962877 h 4023485"/>
              <a:gd name="connsiteX26" fmla="*/ 3277496 w 3810000"/>
              <a:gd name="connsiteY26" fmla="*/ 3058916 h 4023485"/>
              <a:gd name="connsiteX27" fmla="*/ 3809999 w 3810000"/>
              <a:gd name="connsiteY27" fmla="*/ 3287997 h 4023485"/>
              <a:gd name="connsiteX0" fmla="*/ 3810000 w 3810000"/>
              <a:gd name="connsiteY0" fmla="*/ 3220097 h 3971937"/>
              <a:gd name="connsiteX1" fmla="*/ 3474720 w 3810000"/>
              <a:gd name="connsiteY1" fmla="*/ 3524897 h 3971937"/>
              <a:gd name="connsiteX2" fmla="*/ 3230880 w 3810000"/>
              <a:gd name="connsiteY2" fmla="*/ 3697617 h 3971937"/>
              <a:gd name="connsiteX3" fmla="*/ 2763520 w 3810000"/>
              <a:gd name="connsiteY3" fmla="*/ 3880497 h 3971937"/>
              <a:gd name="connsiteX4" fmla="*/ 2407920 w 3810000"/>
              <a:gd name="connsiteY4" fmla="*/ 3961777 h 3971937"/>
              <a:gd name="connsiteX5" fmla="*/ 2204720 w 3810000"/>
              <a:gd name="connsiteY5" fmla="*/ 3971937 h 3971937"/>
              <a:gd name="connsiteX6" fmla="*/ 1869440 w 3810000"/>
              <a:gd name="connsiteY6" fmla="*/ 3961777 h 3971937"/>
              <a:gd name="connsiteX7" fmla="*/ 1483360 w 3810000"/>
              <a:gd name="connsiteY7" fmla="*/ 3890657 h 3971937"/>
              <a:gd name="connsiteX8" fmla="*/ 1259840 w 3810000"/>
              <a:gd name="connsiteY8" fmla="*/ 3819537 h 3971937"/>
              <a:gd name="connsiteX9" fmla="*/ 1056640 w 3810000"/>
              <a:gd name="connsiteY9" fmla="*/ 3728097 h 3971937"/>
              <a:gd name="connsiteX10" fmla="*/ 792480 w 3810000"/>
              <a:gd name="connsiteY10" fmla="*/ 3565537 h 3971937"/>
              <a:gd name="connsiteX11" fmla="*/ 355600 w 3810000"/>
              <a:gd name="connsiteY11" fmla="*/ 2966097 h 3971937"/>
              <a:gd name="connsiteX12" fmla="*/ 152400 w 3810000"/>
              <a:gd name="connsiteY12" fmla="*/ 2559697 h 3971937"/>
              <a:gd name="connsiteX13" fmla="*/ 30480 w 3810000"/>
              <a:gd name="connsiteY13" fmla="*/ 2153297 h 3971937"/>
              <a:gd name="connsiteX14" fmla="*/ 0 w 3810000"/>
              <a:gd name="connsiteY14" fmla="*/ 1929777 h 3971937"/>
              <a:gd name="connsiteX15" fmla="*/ 71120 w 3810000"/>
              <a:gd name="connsiteY15" fmla="*/ 1106817 h 3971937"/>
              <a:gd name="connsiteX16" fmla="*/ 132080 w 3810000"/>
              <a:gd name="connsiteY16" fmla="*/ 923937 h 3971937"/>
              <a:gd name="connsiteX17" fmla="*/ 294640 w 3810000"/>
              <a:gd name="connsiteY17" fmla="*/ 639457 h 3971937"/>
              <a:gd name="connsiteX18" fmla="*/ 893683 w 3810000"/>
              <a:gd name="connsiteY18" fmla="*/ 210204 h 3971937"/>
              <a:gd name="connsiteX19" fmla="*/ 1625600 w 3810000"/>
              <a:gd name="connsiteY19" fmla="*/ 172 h 3971937"/>
              <a:gd name="connsiteX20" fmla="*/ 2407920 w 3810000"/>
              <a:gd name="connsiteY20" fmla="*/ 50177 h 3971937"/>
              <a:gd name="connsiteX21" fmla="*/ 3001978 w 3810000"/>
              <a:gd name="connsiteY21" fmla="*/ 370541 h 3971937"/>
              <a:gd name="connsiteX22" fmla="*/ 3359674 w 3810000"/>
              <a:gd name="connsiteY22" fmla="*/ 1171426 h 3971937"/>
              <a:gd name="connsiteX23" fmla="*/ 3436071 w 3810000"/>
              <a:gd name="connsiteY23" fmla="*/ 2214568 h 3971937"/>
              <a:gd name="connsiteX24" fmla="*/ 3373317 w 3810000"/>
              <a:gd name="connsiteY24" fmla="*/ 2660336 h 3971937"/>
              <a:gd name="connsiteX25" fmla="*/ 3306183 w 3810000"/>
              <a:gd name="connsiteY25" fmla="*/ 2911329 h 3971937"/>
              <a:gd name="connsiteX26" fmla="*/ 3277496 w 3810000"/>
              <a:gd name="connsiteY26" fmla="*/ 3007368 h 3971937"/>
              <a:gd name="connsiteX27" fmla="*/ 3809999 w 3810000"/>
              <a:gd name="connsiteY27" fmla="*/ 3236449 h 3971937"/>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71120 w 3810000"/>
              <a:gd name="connsiteY15" fmla="*/ 1106645 h 3971765"/>
              <a:gd name="connsiteX16" fmla="*/ 132080 w 3810000"/>
              <a:gd name="connsiteY16" fmla="*/ 923765 h 3971765"/>
              <a:gd name="connsiteX17" fmla="*/ 294640 w 3810000"/>
              <a:gd name="connsiteY17" fmla="*/ 639285 h 3971765"/>
              <a:gd name="connsiteX18" fmla="*/ 893683 w 3810000"/>
              <a:gd name="connsiteY18" fmla="*/ 210032 h 3971765"/>
              <a:gd name="connsiteX19" fmla="*/ 1625600 w 3810000"/>
              <a:gd name="connsiteY19" fmla="*/ 0 h 3971765"/>
              <a:gd name="connsiteX20" fmla="*/ 2407920 w 3810000"/>
              <a:gd name="connsiteY20" fmla="*/ 50005 h 3971765"/>
              <a:gd name="connsiteX21" fmla="*/ 3001978 w 3810000"/>
              <a:gd name="connsiteY21" fmla="*/ 370369 h 3971765"/>
              <a:gd name="connsiteX22" fmla="*/ 3359674 w 3810000"/>
              <a:gd name="connsiteY22" fmla="*/ 1171254 h 3971765"/>
              <a:gd name="connsiteX23" fmla="*/ 3436071 w 3810000"/>
              <a:gd name="connsiteY23" fmla="*/ 2214396 h 3971765"/>
              <a:gd name="connsiteX24" fmla="*/ 3373317 w 3810000"/>
              <a:gd name="connsiteY24" fmla="*/ 2660164 h 3971765"/>
              <a:gd name="connsiteX25" fmla="*/ 3306183 w 3810000"/>
              <a:gd name="connsiteY25" fmla="*/ 2911157 h 3971765"/>
              <a:gd name="connsiteX26" fmla="*/ 3277496 w 3810000"/>
              <a:gd name="connsiteY26" fmla="*/ 3007196 h 3971765"/>
              <a:gd name="connsiteX27" fmla="*/ 3809999 w 3810000"/>
              <a:gd name="connsiteY27"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71120 w 3810000"/>
              <a:gd name="connsiteY15" fmla="*/ 1106645 h 3971765"/>
              <a:gd name="connsiteX16" fmla="*/ 132080 w 3810000"/>
              <a:gd name="connsiteY16" fmla="*/ 923765 h 3971765"/>
              <a:gd name="connsiteX17" fmla="*/ 275913 w 3810000"/>
              <a:gd name="connsiteY17" fmla="*/ 940921 h 3971765"/>
              <a:gd name="connsiteX18" fmla="*/ 893683 w 3810000"/>
              <a:gd name="connsiteY18" fmla="*/ 210032 h 3971765"/>
              <a:gd name="connsiteX19" fmla="*/ 1625600 w 3810000"/>
              <a:gd name="connsiteY19" fmla="*/ 0 h 3971765"/>
              <a:gd name="connsiteX20" fmla="*/ 2407920 w 3810000"/>
              <a:gd name="connsiteY20" fmla="*/ 50005 h 3971765"/>
              <a:gd name="connsiteX21" fmla="*/ 3001978 w 3810000"/>
              <a:gd name="connsiteY21" fmla="*/ 370369 h 3971765"/>
              <a:gd name="connsiteX22" fmla="*/ 3359674 w 3810000"/>
              <a:gd name="connsiteY22" fmla="*/ 1171254 h 3971765"/>
              <a:gd name="connsiteX23" fmla="*/ 3436071 w 3810000"/>
              <a:gd name="connsiteY23" fmla="*/ 2214396 h 3971765"/>
              <a:gd name="connsiteX24" fmla="*/ 3373317 w 3810000"/>
              <a:gd name="connsiteY24" fmla="*/ 2660164 h 3971765"/>
              <a:gd name="connsiteX25" fmla="*/ 3306183 w 3810000"/>
              <a:gd name="connsiteY25" fmla="*/ 2911157 h 3971765"/>
              <a:gd name="connsiteX26" fmla="*/ 3277496 w 3810000"/>
              <a:gd name="connsiteY26" fmla="*/ 3007196 h 3971765"/>
              <a:gd name="connsiteX27" fmla="*/ 3809999 w 3810000"/>
              <a:gd name="connsiteY27"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71120 w 3810000"/>
              <a:gd name="connsiteY15" fmla="*/ 1106645 h 3971765"/>
              <a:gd name="connsiteX16" fmla="*/ 132080 w 3810000"/>
              <a:gd name="connsiteY16" fmla="*/ 923765 h 3971765"/>
              <a:gd name="connsiteX17" fmla="*/ 275913 w 3810000"/>
              <a:gd name="connsiteY17" fmla="*/ 940921 h 3971765"/>
              <a:gd name="connsiteX18" fmla="*/ 893683 w 3810000"/>
              <a:gd name="connsiteY18" fmla="*/ 210032 h 3971765"/>
              <a:gd name="connsiteX19" fmla="*/ 1625600 w 3810000"/>
              <a:gd name="connsiteY19" fmla="*/ 0 h 3971765"/>
              <a:gd name="connsiteX20" fmla="*/ 2407920 w 3810000"/>
              <a:gd name="connsiteY20" fmla="*/ 50005 h 3971765"/>
              <a:gd name="connsiteX21" fmla="*/ 3001978 w 3810000"/>
              <a:gd name="connsiteY21" fmla="*/ 370369 h 3971765"/>
              <a:gd name="connsiteX22" fmla="*/ 3359674 w 3810000"/>
              <a:gd name="connsiteY22" fmla="*/ 1171254 h 3971765"/>
              <a:gd name="connsiteX23" fmla="*/ 3436071 w 3810000"/>
              <a:gd name="connsiteY23" fmla="*/ 2214396 h 3971765"/>
              <a:gd name="connsiteX24" fmla="*/ 3373317 w 3810000"/>
              <a:gd name="connsiteY24" fmla="*/ 2660164 h 3971765"/>
              <a:gd name="connsiteX25" fmla="*/ 3306183 w 3810000"/>
              <a:gd name="connsiteY25" fmla="*/ 2911157 h 3971765"/>
              <a:gd name="connsiteX26" fmla="*/ 3277496 w 3810000"/>
              <a:gd name="connsiteY26" fmla="*/ 3007196 h 3971765"/>
              <a:gd name="connsiteX27" fmla="*/ 3809999 w 3810000"/>
              <a:gd name="connsiteY27"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71120 w 3810000"/>
              <a:gd name="connsiteY15" fmla="*/ 1106645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266650 w 3810000"/>
              <a:gd name="connsiteY11" fmla="*/ 3001646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937609 w 3810000"/>
              <a:gd name="connsiteY10" fmla="*/ 3434392 h 3971765"/>
              <a:gd name="connsiteX11" fmla="*/ 266650 w 3810000"/>
              <a:gd name="connsiteY11" fmla="*/ 3001646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937609 w 3810000"/>
              <a:gd name="connsiteY10" fmla="*/ 3434392 h 3971765"/>
              <a:gd name="connsiteX11" fmla="*/ 266650 w 3810000"/>
              <a:gd name="connsiteY11" fmla="*/ 3001646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937609 w 3810000"/>
              <a:gd name="connsiteY9" fmla="*/ 3434392 h 3971765"/>
              <a:gd name="connsiteX10" fmla="*/ 266650 w 3810000"/>
              <a:gd name="connsiteY10" fmla="*/ 3001646 h 3971765"/>
              <a:gd name="connsiteX11" fmla="*/ 152400 w 3810000"/>
              <a:gd name="connsiteY11" fmla="*/ 2559525 h 3971765"/>
              <a:gd name="connsiteX12" fmla="*/ 30480 w 3810000"/>
              <a:gd name="connsiteY12" fmla="*/ 2153125 h 3971765"/>
              <a:gd name="connsiteX13" fmla="*/ 0 w 3810000"/>
              <a:gd name="connsiteY13" fmla="*/ 1929605 h 3971765"/>
              <a:gd name="connsiteX14" fmla="*/ 61757 w 3810000"/>
              <a:gd name="connsiteY14" fmla="*/ 1344779 h 3971765"/>
              <a:gd name="connsiteX15" fmla="*/ 275913 w 3810000"/>
              <a:gd name="connsiteY15" fmla="*/ 940921 h 3971765"/>
              <a:gd name="connsiteX16" fmla="*/ 893683 w 3810000"/>
              <a:gd name="connsiteY16" fmla="*/ 210032 h 3971765"/>
              <a:gd name="connsiteX17" fmla="*/ 1625600 w 3810000"/>
              <a:gd name="connsiteY17" fmla="*/ 0 h 3971765"/>
              <a:gd name="connsiteX18" fmla="*/ 2407920 w 3810000"/>
              <a:gd name="connsiteY18" fmla="*/ 50005 h 3971765"/>
              <a:gd name="connsiteX19" fmla="*/ 3001978 w 3810000"/>
              <a:gd name="connsiteY19" fmla="*/ 370369 h 3971765"/>
              <a:gd name="connsiteX20" fmla="*/ 3359674 w 3810000"/>
              <a:gd name="connsiteY20" fmla="*/ 1171254 h 3971765"/>
              <a:gd name="connsiteX21" fmla="*/ 3436071 w 3810000"/>
              <a:gd name="connsiteY21" fmla="*/ 2214396 h 3971765"/>
              <a:gd name="connsiteX22" fmla="*/ 3373317 w 3810000"/>
              <a:gd name="connsiteY22" fmla="*/ 2660164 h 3971765"/>
              <a:gd name="connsiteX23" fmla="*/ 3306183 w 3810000"/>
              <a:gd name="connsiteY23" fmla="*/ 2911157 h 3971765"/>
              <a:gd name="connsiteX24" fmla="*/ 3277496 w 3810000"/>
              <a:gd name="connsiteY24" fmla="*/ 3007196 h 3971765"/>
              <a:gd name="connsiteX25" fmla="*/ 3809999 w 3810000"/>
              <a:gd name="connsiteY25"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483360 w 3810000"/>
              <a:gd name="connsiteY6" fmla="*/ 3890485 h 3971765"/>
              <a:gd name="connsiteX7" fmla="*/ 1259840 w 3810000"/>
              <a:gd name="connsiteY7" fmla="*/ 3819365 h 3971765"/>
              <a:gd name="connsiteX8" fmla="*/ 937609 w 3810000"/>
              <a:gd name="connsiteY8" fmla="*/ 3434392 h 3971765"/>
              <a:gd name="connsiteX9" fmla="*/ 266650 w 3810000"/>
              <a:gd name="connsiteY9" fmla="*/ 3001646 h 3971765"/>
              <a:gd name="connsiteX10" fmla="*/ 152400 w 3810000"/>
              <a:gd name="connsiteY10" fmla="*/ 2559525 h 3971765"/>
              <a:gd name="connsiteX11" fmla="*/ 30480 w 3810000"/>
              <a:gd name="connsiteY11" fmla="*/ 2153125 h 3971765"/>
              <a:gd name="connsiteX12" fmla="*/ 0 w 3810000"/>
              <a:gd name="connsiteY12" fmla="*/ 1929605 h 3971765"/>
              <a:gd name="connsiteX13" fmla="*/ 61757 w 3810000"/>
              <a:gd name="connsiteY13" fmla="*/ 1344779 h 3971765"/>
              <a:gd name="connsiteX14" fmla="*/ 275913 w 3810000"/>
              <a:gd name="connsiteY14" fmla="*/ 940921 h 3971765"/>
              <a:gd name="connsiteX15" fmla="*/ 893683 w 3810000"/>
              <a:gd name="connsiteY15" fmla="*/ 210032 h 3971765"/>
              <a:gd name="connsiteX16" fmla="*/ 1625600 w 3810000"/>
              <a:gd name="connsiteY16" fmla="*/ 0 h 3971765"/>
              <a:gd name="connsiteX17" fmla="*/ 2407920 w 3810000"/>
              <a:gd name="connsiteY17" fmla="*/ 50005 h 3971765"/>
              <a:gd name="connsiteX18" fmla="*/ 3001978 w 3810000"/>
              <a:gd name="connsiteY18" fmla="*/ 370369 h 3971765"/>
              <a:gd name="connsiteX19" fmla="*/ 3359674 w 3810000"/>
              <a:gd name="connsiteY19" fmla="*/ 1171254 h 3971765"/>
              <a:gd name="connsiteX20" fmla="*/ 3436071 w 3810000"/>
              <a:gd name="connsiteY20" fmla="*/ 2214396 h 3971765"/>
              <a:gd name="connsiteX21" fmla="*/ 3373317 w 3810000"/>
              <a:gd name="connsiteY21" fmla="*/ 2660164 h 3971765"/>
              <a:gd name="connsiteX22" fmla="*/ 3306183 w 3810000"/>
              <a:gd name="connsiteY22" fmla="*/ 2911157 h 3971765"/>
              <a:gd name="connsiteX23" fmla="*/ 3277496 w 3810000"/>
              <a:gd name="connsiteY23" fmla="*/ 3007196 h 3971765"/>
              <a:gd name="connsiteX24" fmla="*/ 3809999 w 3810000"/>
              <a:gd name="connsiteY24"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665941 w 3810000"/>
              <a:gd name="connsiteY6" fmla="*/ 3644413 h 3971765"/>
              <a:gd name="connsiteX7" fmla="*/ 1259840 w 3810000"/>
              <a:gd name="connsiteY7" fmla="*/ 3819365 h 3971765"/>
              <a:gd name="connsiteX8" fmla="*/ 937609 w 3810000"/>
              <a:gd name="connsiteY8" fmla="*/ 3434392 h 3971765"/>
              <a:gd name="connsiteX9" fmla="*/ 266650 w 3810000"/>
              <a:gd name="connsiteY9" fmla="*/ 3001646 h 3971765"/>
              <a:gd name="connsiteX10" fmla="*/ 152400 w 3810000"/>
              <a:gd name="connsiteY10" fmla="*/ 2559525 h 3971765"/>
              <a:gd name="connsiteX11" fmla="*/ 30480 w 3810000"/>
              <a:gd name="connsiteY11" fmla="*/ 2153125 h 3971765"/>
              <a:gd name="connsiteX12" fmla="*/ 0 w 3810000"/>
              <a:gd name="connsiteY12" fmla="*/ 1929605 h 3971765"/>
              <a:gd name="connsiteX13" fmla="*/ 61757 w 3810000"/>
              <a:gd name="connsiteY13" fmla="*/ 1344779 h 3971765"/>
              <a:gd name="connsiteX14" fmla="*/ 275913 w 3810000"/>
              <a:gd name="connsiteY14" fmla="*/ 940921 h 3971765"/>
              <a:gd name="connsiteX15" fmla="*/ 893683 w 3810000"/>
              <a:gd name="connsiteY15" fmla="*/ 210032 h 3971765"/>
              <a:gd name="connsiteX16" fmla="*/ 1625600 w 3810000"/>
              <a:gd name="connsiteY16" fmla="*/ 0 h 3971765"/>
              <a:gd name="connsiteX17" fmla="*/ 2407920 w 3810000"/>
              <a:gd name="connsiteY17" fmla="*/ 50005 h 3971765"/>
              <a:gd name="connsiteX18" fmla="*/ 3001978 w 3810000"/>
              <a:gd name="connsiteY18" fmla="*/ 370369 h 3971765"/>
              <a:gd name="connsiteX19" fmla="*/ 3359674 w 3810000"/>
              <a:gd name="connsiteY19" fmla="*/ 1171254 h 3971765"/>
              <a:gd name="connsiteX20" fmla="*/ 3436071 w 3810000"/>
              <a:gd name="connsiteY20" fmla="*/ 2214396 h 3971765"/>
              <a:gd name="connsiteX21" fmla="*/ 3373317 w 3810000"/>
              <a:gd name="connsiteY21" fmla="*/ 2660164 h 3971765"/>
              <a:gd name="connsiteX22" fmla="*/ 3306183 w 3810000"/>
              <a:gd name="connsiteY22" fmla="*/ 2911157 h 3971765"/>
              <a:gd name="connsiteX23" fmla="*/ 3277496 w 3810000"/>
              <a:gd name="connsiteY23" fmla="*/ 3007196 h 3971765"/>
              <a:gd name="connsiteX24" fmla="*/ 3809999 w 3810000"/>
              <a:gd name="connsiteY24"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665941 w 3810000"/>
              <a:gd name="connsiteY6" fmla="*/ 3644413 h 3971765"/>
              <a:gd name="connsiteX7" fmla="*/ 1372197 w 3810000"/>
              <a:gd name="connsiteY7" fmla="*/ 3581231 h 3971765"/>
              <a:gd name="connsiteX8" fmla="*/ 937609 w 3810000"/>
              <a:gd name="connsiteY8" fmla="*/ 3434392 h 3971765"/>
              <a:gd name="connsiteX9" fmla="*/ 266650 w 3810000"/>
              <a:gd name="connsiteY9" fmla="*/ 3001646 h 3971765"/>
              <a:gd name="connsiteX10" fmla="*/ 152400 w 3810000"/>
              <a:gd name="connsiteY10" fmla="*/ 2559525 h 3971765"/>
              <a:gd name="connsiteX11" fmla="*/ 30480 w 3810000"/>
              <a:gd name="connsiteY11" fmla="*/ 2153125 h 3971765"/>
              <a:gd name="connsiteX12" fmla="*/ 0 w 3810000"/>
              <a:gd name="connsiteY12" fmla="*/ 1929605 h 3971765"/>
              <a:gd name="connsiteX13" fmla="*/ 61757 w 3810000"/>
              <a:gd name="connsiteY13" fmla="*/ 1344779 h 3971765"/>
              <a:gd name="connsiteX14" fmla="*/ 275913 w 3810000"/>
              <a:gd name="connsiteY14" fmla="*/ 940921 h 3971765"/>
              <a:gd name="connsiteX15" fmla="*/ 893683 w 3810000"/>
              <a:gd name="connsiteY15" fmla="*/ 210032 h 3971765"/>
              <a:gd name="connsiteX16" fmla="*/ 1625600 w 3810000"/>
              <a:gd name="connsiteY16" fmla="*/ 0 h 3971765"/>
              <a:gd name="connsiteX17" fmla="*/ 2407920 w 3810000"/>
              <a:gd name="connsiteY17" fmla="*/ 50005 h 3971765"/>
              <a:gd name="connsiteX18" fmla="*/ 3001978 w 3810000"/>
              <a:gd name="connsiteY18" fmla="*/ 370369 h 3971765"/>
              <a:gd name="connsiteX19" fmla="*/ 3359674 w 3810000"/>
              <a:gd name="connsiteY19" fmla="*/ 1171254 h 3971765"/>
              <a:gd name="connsiteX20" fmla="*/ 3436071 w 3810000"/>
              <a:gd name="connsiteY20" fmla="*/ 2214396 h 3971765"/>
              <a:gd name="connsiteX21" fmla="*/ 3373317 w 3810000"/>
              <a:gd name="connsiteY21" fmla="*/ 2660164 h 3971765"/>
              <a:gd name="connsiteX22" fmla="*/ 3306183 w 3810000"/>
              <a:gd name="connsiteY22" fmla="*/ 2911157 h 3971765"/>
              <a:gd name="connsiteX23" fmla="*/ 3277496 w 3810000"/>
              <a:gd name="connsiteY23" fmla="*/ 3007196 h 3971765"/>
              <a:gd name="connsiteX24" fmla="*/ 3809999 w 3810000"/>
              <a:gd name="connsiteY24"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665941 w 3810000"/>
              <a:gd name="connsiteY6" fmla="*/ 3644413 h 3971765"/>
              <a:gd name="connsiteX7" fmla="*/ 1372197 w 3810000"/>
              <a:gd name="connsiteY7" fmla="*/ 3581231 h 3971765"/>
              <a:gd name="connsiteX8" fmla="*/ 937609 w 3810000"/>
              <a:gd name="connsiteY8" fmla="*/ 3434392 h 3971765"/>
              <a:gd name="connsiteX9" fmla="*/ 266650 w 3810000"/>
              <a:gd name="connsiteY9" fmla="*/ 3001646 h 3971765"/>
              <a:gd name="connsiteX10" fmla="*/ 152400 w 3810000"/>
              <a:gd name="connsiteY10" fmla="*/ 2559525 h 3971765"/>
              <a:gd name="connsiteX11" fmla="*/ 30480 w 3810000"/>
              <a:gd name="connsiteY11" fmla="*/ 2153125 h 3971765"/>
              <a:gd name="connsiteX12" fmla="*/ 0 w 3810000"/>
              <a:gd name="connsiteY12" fmla="*/ 1929605 h 3971765"/>
              <a:gd name="connsiteX13" fmla="*/ 61757 w 3810000"/>
              <a:gd name="connsiteY13" fmla="*/ 1344779 h 3971765"/>
              <a:gd name="connsiteX14" fmla="*/ 275913 w 3810000"/>
              <a:gd name="connsiteY14" fmla="*/ 940921 h 3971765"/>
              <a:gd name="connsiteX15" fmla="*/ 893683 w 3810000"/>
              <a:gd name="connsiteY15" fmla="*/ 210032 h 3971765"/>
              <a:gd name="connsiteX16" fmla="*/ 1625600 w 3810000"/>
              <a:gd name="connsiteY16" fmla="*/ 0 h 3971765"/>
              <a:gd name="connsiteX17" fmla="*/ 2407920 w 3810000"/>
              <a:gd name="connsiteY17" fmla="*/ 50005 h 3971765"/>
              <a:gd name="connsiteX18" fmla="*/ 3001978 w 3810000"/>
              <a:gd name="connsiteY18" fmla="*/ 370369 h 3971765"/>
              <a:gd name="connsiteX19" fmla="*/ 3359674 w 3810000"/>
              <a:gd name="connsiteY19" fmla="*/ 1171254 h 3971765"/>
              <a:gd name="connsiteX20" fmla="*/ 3436071 w 3810000"/>
              <a:gd name="connsiteY20" fmla="*/ 2214396 h 3971765"/>
              <a:gd name="connsiteX21" fmla="*/ 3373317 w 3810000"/>
              <a:gd name="connsiteY21" fmla="*/ 2660164 h 3971765"/>
              <a:gd name="connsiteX22" fmla="*/ 3306183 w 3810000"/>
              <a:gd name="connsiteY22" fmla="*/ 2911157 h 3971765"/>
              <a:gd name="connsiteX23" fmla="*/ 3277496 w 3810000"/>
              <a:gd name="connsiteY23" fmla="*/ 3007196 h 3971765"/>
              <a:gd name="connsiteX24" fmla="*/ 3809999 w 3810000"/>
              <a:gd name="connsiteY24" fmla="*/ 3236277 h 3971765"/>
              <a:gd name="connsiteX0" fmla="*/ 3810000 w 3810000"/>
              <a:gd name="connsiteY0" fmla="*/ 3219925 h 3970326"/>
              <a:gd name="connsiteX1" fmla="*/ 3474720 w 3810000"/>
              <a:gd name="connsiteY1" fmla="*/ 3524725 h 3970326"/>
              <a:gd name="connsiteX2" fmla="*/ 3230880 w 3810000"/>
              <a:gd name="connsiteY2" fmla="*/ 3697445 h 3970326"/>
              <a:gd name="connsiteX3" fmla="*/ 2763520 w 3810000"/>
              <a:gd name="connsiteY3" fmla="*/ 3880325 h 3970326"/>
              <a:gd name="connsiteX4" fmla="*/ 2407920 w 3810000"/>
              <a:gd name="connsiteY4" fmla="*/ 3961605 h 3970326"/>
              <a:gd name="connsiteX5" fmla="*/ 1665941 w 3810000"/>
              <a:gd name="connsiteY5" fmla="*/ 3644413 h 3970326"/>
              <a:gd name="connsiteX6" fmla="*/ 1372197 w 3810000"/>
              <a:gd name="connsiteY6" fmla="*/ 3581231 h 3970326"/>
              <a:gd name="connsiteX7" fmla="*/ 937609 w 3810000"/>
              <a:gd name="connsiteY7" fmla="*/ 3434392 h 3970326"/>
              <a:gd name="connsiteX8" fmla="*/ 266650 w 3810000"/>
              <a:gd name="connsiteY8" fmla="*/ 3001646 h 3970326"/>
              <a:gd name="connsiteX9" fmla="*/ 152400 w 3810000"/>
              <a:gd name="connsiteY9" fmla="*/ 2559525 h 3970326"/>
              <a:gd name="connsiteX10" fmla="*/ 30480 w 3810000"/>
              <a:gd name="connsiteY10" fmla="*/ 2153125 h 3970326"/>
              <a:gd name="connsiteX11" fmla="*/ 0 w 3810000"/>
              <a:gd name="connsiteY11" fmla="*/ 1929605 h 3970326"/>
              <a:gd name="connsiteX12" fmla="*/ 61757 w 3810000"/>
              <a:gd name="connsiteY12" fmla="*/ 1344779 h 3970326"/>
              <a:gd name="connsiteX13" fmla="*/ 275913 w 3810000"/>
              <a:gd name="connsiteY13" fmla="*/ 940921 h 3970326"/>
              <a:gd name="connsiteX14" fmla="*/ 893683 w 3810000"/>
              <a:gd name="connsiteY14" fmla="*/ 210032 h 3970326"/>
              <a:gd name="connsiteX15" fmla="*/ 1625600 w 3810000"/>
              <a:gd name="connsiteY15" fmla="*/ 0 h 3970326"/>
              <a:gd name="connsiteX16" fmla="*/ 2407920 w 3810000"/>
              <a:gd name="connsiteY16" fmla="*/ 50005 h 3970326"/>
              <a:gd name="connsiteX17" fmla="*/ 3001978 w 3810000"/>
              <a:gd name="connsiteY17" fmla="*/ 370369 h 3970326"/>
              <a:gd name="connsiteX18" fmla="*/ 3359674 w 3810000"/>
              <a:gd name="connsiteY18" fmla="*/ 1171254 h 3970326"/>
              <a:gd name="connsiteX19" fmla="*/ 3436071 w 3810000"/>
              <a:gd name="connsiteY19" fmla="*/ 2214396 h 3970326"/>
              <a:gd name="connsiteX20" fmla="*/ 3373317 w 3810000"/>
              <a:gd name="connsiteY20" fmla="*/ 2660164 h 3970326"/>
              <a:gd name="connsiteX21" fmla="*/ 3306183 w 3810000"/>
              <a:gd name="connsiteY21" fmla="*/ 2911157 h 3970326"/>
              <a:gd name="connsiteX22" fmla="*/ 3277496 w 3810000"/>
              <a:gd name="connsiteY22" fmla="*/ 3007196 h 3970326"/>
              <a:gd name="connsiteX23" fmla="*/ 3809999 w 3810000"/>
              <a:gd name="connsiteY23" fmla="*/ 3236277 h 3970326"/>
              <a:gd name="connsiteX0" fmla="*/ 3810000 w 3810000"/>
              <a:gd name="connsiteY0" fmla="*/ 3219925 h 3880478"/>
              <a:gd name="connsiteX1" fmla="*/ 3474720 w 3810000"/>
              <a:gd name="connsiteY1" fmla="*/ 3524725 h 3880478"/>
              <a:gd name="connsiteX2" fmla="*/ 3230880 w 3810000"/>
              <a:gd name="connsiteY2" fmla="*/ 3697445 h 3880478"/>
              <a:gd name="connsiteX3" fmla="*/ 2763520 w 3810000"/>
              <a:gd name="connsiteY3" fmla="*/ 3880325 h 3880478"/>
              <a:gd name="connsiteX4" fmla="*/ 2384513 w 3810000"/>
              <a:gd name="connsiteY4" fmla="*/ 3727441 h 3880478"/>
              <a:gd name="connsiteX5" fmla="*/ 1665941 w 3810000"/>
              <a:gd name="connsiteY5" fmla="*/ 3644413 h 3880478"/>
              <a:gd name="connsiteX6" fmla="*/ 1372197 w 3810000"/>
              <a:gd name="connsiteY6" fmla="*/ 3581231 h 3880478"/>
              <a:gd name="connsiteX7" fmla="*/ 937609 w 3810000"/>
              <a:gd name="connsiteY7" fmla="*/ 3434392 h 3880478"/>
              <a:gd name="connsiteX8" fmla="*/ 266650 w 3810000"/>
              <a:gd name="connsiteY8" fmla="*/ 3001646 h 3880478"/>
              <a:gd name="connsiteX9" fmla="*/ 152400 w 3810000"/>
              <a:gd name="connsiteY9" fmla="*/ 2559525 h 3880478"/>
              <a:gd name="connsiteX10" fmla="*/ 30480 w 3810000"/>
              <a:gd name="connsiteY10" fmla="*/ 2153125 h 3880478"/>
              <a:gd name="connsiteX11" fmla="*/ 0 w 3810000"/>
              <a:gd name="connsiteY11" fmla="*/ 1929605 h 3880478"/>
              <a:gd name="connsiteX12" fmla="*/ 61757 w 3810000"/>
              <a:gd name="connsiteY12" fmla="*/ 1344779 h 3880478"/>
              <a:gd name="connsiteX13" fmla="*/ 275913 w 3810000"/>
              <a:gd name="connsiteY13" fmla="*/ 940921 h 3880478"/>
              <a:gd name="connsiteX14" fmla="*/ 893683 w 3810000"/>
              <a:gd name="connsiteY14" fmla="*/ 210032 h 3880478"/>
              <a:gd name="connsiteX15" fmla="*/ 1625600 w 3810000"/>
              <a:gd name="connsiteY15" fmla="*/ 0 h 3880478"/>
              <a:gd name="connsiteX16" fmla="*/ 2407920 w 3810000"/>
              <a:gd name="connsiteY16" fmla="*/ 50005 h 3880478"/>
              <a:gd name="connsiteX17" fmla="*/ 3001978 w 3810000"/>
              <a:gd name="connsiteY17" fmla="*/ 370369 h 3880478"/>
              <a:gd name="connsiteX18" fmla="*/ 3359674 w 3810000"/>
              <a:gd name="connsiteY18" fmla="*/ 1171254 h 3880478"/>
              <a:gd name="connsiteX19" fmla="*/ 3436071 w 3810000"/>
              <a:gd name="connsiteY19" fmla="*/ 2214396 h 3880478"/>
              <a:gd name="connsiteX20" fmla="*/ 3373317 w 3810000"/>
              <a:gd name="connsiteY20" fmla="*/ 2660164 h 3880478"/>
              <a:gd name="connsiteX21" fmla="*/ 3306183 w 3810000"/>
              <a:gd name="connsiteY21" fmla="*/ 2911157 h 3880478"/>
              <a:gd name="connsiteX22" fmla="*/ 3277496 w 3810000"/>
              <a:gd name="connsiteY22" fmla="*/ 3007196 h 3880478"/>
              <a:gd name="connsiteX23" fmla="*/ 3809999 w 3810000"/>
              <a:gd name="connsiteY23" fmla="*/ 3236277 h 3880478"/>
              <a:gd name="connsiteX0" fmla="*/ 3810000 w 3810000"/>
              <a:gd name="connsiteY0" fmla="*/ 3219925 h 3735785"/>
              <a:gd name="connsiteX1" fmla="*/ 3474720 w 3810000"/>
              <a:gd name="connsiteY1" fmla="*/ 3524725 h 3735785"/>
              <a:gd name="connsiteX2" fmla="*/ 3230880 w 3810000"/>
              <a:gd name="connsiteY2" fmla="*/ 3697445 h 3735785"/>
              <a:gd name="connsiteX3" fmla="*/ 2688614 w 3810000"/>
              <a:gd name="connsiteY3" fmla="*/ 3729507 h 3735785"/>
              <a:gd name="connsiteX4" fmla="*/ 2384513 w 3810000"/>
              <a:gd name="connsiteY4" fmla="*/ 3727441 h 3735785"/>
              <a:gd name="connsiteX5" fmla="*/ 1665941 w 3810000"/>
              <a:gd name="connsiteY5" fmla="*/ 3644413 h 3735785"/>
              <a:gd name="connsiteX6" fmla="*/ 1372197 w 3810000"/>
              <a:gd name="connsiteY6" fmla="*/ 3581231 h 3735785"/>
              <a:gd name="connsiteX7" fmla="*/ 937609 w 3810000"/>
              <a:gd name="connsiteY7" fmla="*/ 3434392 h 3735785"/>
              <a:gd name="connsiteX8" fmla="*/ 266650 w 3810000"/>
              <a:gd name="connsiteY8" fmla="*/ 3001646 h 3735785"/>
              <a:gd name="connsiteX9" fmla="*/ 152400 w 3810000"/>
              <a:gd name="connsiteY9" fmla="*/ 2559525 h 3735785"/>
              <a:gd name="connsiteX10" fmla="*/ 30480 w 3810000"/>
              <a:gd name="connsiteY10" fmla="*/ 2153125 h 3735785"/>
              <a:gd name="connsiteX11" fmla="*/ 0 w 3810000"/>
              <a:gd name="connsiteY11" fmla="*/ 1929605 h 3735785"/>
              <a:gd name="connsiteX12" fmla="*/ 61757 w 3810000"/>
              <a:gd name="connsiteY12" fmla="*/ 1344779 h 3735785"/>
              <a:gd name="connsiteX13" fmla="*/ 275913 w 3810000"/>
              <a:gd name="connsiteY13" fmla="*/ 940921 h 3735785"/>
              <a:gd name="connsiteX14" fmla="*/ 893683 w 3810000"/>
              <a:gd name="connsiteY14" fmla="*/ 210032 h 3735785"/>
              <a:gd name="connsiteX15" fmla="*/ 1625600 w 3810000"/>
              <a:gd name="connsiteY15" fmla="*/ 0 h 3735785"/>
              <a:gd name="connsiteX16" fmla="*/ 2407920 w 3810000"/>
              <a:gd name="connsiteY16" fmla="*/ 50005 h 3735785"/>
              <a:gd name="connsiteX17" fmla="*/ 3001978 w 3810000"/>
              <a:gd name="connsiteY17" fmla="*/ 370369 h 3735785"/>
              <a:gd name="connsiteX18" fmla="*/ 3359674 w 3810000"/>
              <a:gd name="connsiteY18" fmla="*/ 1171254 h 3735785"/>
              <a:gd name="connsiteX19" fmla="*/ 3436071 w 3810000"/>
              <a:gd name="connsiteY19" fmla="*/ 2214396 h 3735785"/>
              <a:gd name="connsiteX20" fmla="*/ 3373317 w 3810000"/>
              <a:gd name="connsiteY20" fmla="*/ 2660164 h 3735785"/>
              <a:gd name="connsiteX21" fmla="*/ 3306183 w 3810000"/>
              <a:gd name="connsiteY21" fmla="*/ 2911157 h 3735785"/>
              <a:gd name="connsiteX22" fmla="*/ 3277496 w 3810000"/>
              <a:gd name="connsiteY22" fmla="*/ 3007196 h 3735785"/>
              <a:gd name="connsiteX23" fmla="*/ 3809999 w 3810000"/>
              <a:gd name="connsiteY23" fmla="*/ 3236277 h 3735785"/>
              <a:gd name="connsiteX0" fmla="*/ 3810000 w 3810000"/>
              <a:gd name="connsiteY0" fmla="*/ 3219925 h 3736003"/>
              <a:gd name="connsiteX1" fmla="*/ 3474720 w 3810000"/>
              <a:gd name="connsiteY1" fmla="*/ 3524725 h 3736003"/>
              <a:gd name="connsiteX2" fmla="*/ 3062345 w 3810000"/>
              <a:gd name="connsiteY2" fmla="*/ 3693477 h 3736003"/>
              <a:gd name="connsiteX3" fmla="*/ 2688614 w 3810000"/>
              <a:gd name="connsiteY3" fmla="*/ 3729507 h 3736003"/>
              <a:gd name="connsiteX4" fmla="*/ 2384513 w 3810000"/>
              <a:gd name="connsiteY4" fmla="*/ 3727441 h 3736003"/>
              <a:gd name="connsiteX5" fmla="*/ 1665941 w 3810000"/>
              <a:gd name="connsiteY5" fmla="*/ 3644413 h 3736003"/>
              <a:gd name="connsiteX6" fmla="*/ 1372197 w 3810000"/>
              <a:gd name="connsiteY6" fmla="*/ 3581231 h 3736003"/>
              <a:gd name="connsiteX7" fmla="*/ 937609 w 3810000"/>
              <a:gd name="connsiteY7" fmla="*/ 3434392 h 3736003"/>
              <a:gd name="connsiteX8" fmla="*/ 266650 w 3810000"/>
              <a:gd name="connsiteY8" fmla="*/ 3001646 h 3736003"/>
              <a:gd name="connsiteX9" fmla="*/ 152400 w 3810000"/>
              <a:gd name="connsiteY9" fmla="*/ 2559525 h 3736003"/>
              <a:gd name="connsiteX10" fmla="*/ 30480 w 3810000"/>
              <a:gd name="connsiteY10" fmla="*/ 2153125 h 3736003"/>
              <a:gd name="connsiteX11" fmla="*/ 0 w 3810000"/>
              <a:gd name="connsiteY11" fmla="*/ 1929605 h 3736003"/>
              <a:gd name="connsiteX12" fmla="*/ 61757 w 3810000"/>
              <a:gd name="connsiteY12" fmla="*/ 1344779 h 3736003"/>
              <a:gd name="connsiteX13" fmla="*/ 275913 w 3810000"/>
              <a:gd name="connsiteY13" fmla="*/ 940921 h 3736003"/>
              <a:gd name="connsiteX14" fmla="*/ 893683 w 3810000"/>
              <a:gd name="connsiteY14" fmla="*/ 210032 h 3736003"/>
              <a:gd name="connsiteX15" fmla="*/ 1625600 w 3810000"/>
              <a:gd name="connsiteY15" fmla="*/ 0 h 3736003"/>
              <a:gd name="connsiteX16" fmla="*/ 2407920 w 3810000"/>
              <a:gd name="connsiteY16" fmla="*/ 50005 h 3736003"/>
              <a:gd name="connsiteX17" fmla="*/ 3001978 w 3810000"/>
              <a:gd name="connsiteY17" fmla="*/ 370369 h 3736003"/>
              <a:gd name="connsiteX18" fmla="*/ 3359674 w 3810000"/>
              <a:gd name="connsiteY18" fmla="*/ 1171254 h 3736003"/>
              <a:gd name="connsiteX19" fmla="*/ 3436071 w 3810000"/>
              <a:gd name="connsiteY19" fmla="*/ 2214396 h 3736003"/>
              <a:gd name="connsiteX20" fmla="*/ 3373317 w 3810000"/>
              <a:gd name="connsiteY20" fmla="*/ 2660164 h 3736003"/>
              <a:gd name="connsiteX21" fmla="*/ 3306183 w 3810000"/>
              <a:gd name="connsiteY21" fmla="*/ 2911157 h 3736003"/>
              <a:gd name="connsiteX22" fmla="*/ 3277496 w 3810000"/>
              <a:gd name="connsiteY22" fmla="*/ 3007196 h 3736003"/>
              <a:gd name="connsiteX23" fmla="*/ 3809999 w 3810000"/>
              <a:gd name="connsiteY23" fmla="*/ 3236277 h 3736003"/>
              <a:gd name="connsiteX0" fmla="*/ 3810000 w 3810000"/>
              <a:gd name="connsiteY0" fmla="*/ 3219925 h 3730351"/>
              <a:gd name="connsiteX1" fmla="*/ 3474720 w 3810000"/>
              <a:gd name="connsiteY1" fmla="*/ 3524725 h 3730351"/>
              <a:gd name="connsiteX2" fmla="*/ 3062345 w 3810000"/>
              <a:gd name="connsiteY2" fmla="*/ 3693477 h 3730351"/>
              <a:gd name="connsiteX3" fmla="*/ 2384513 w 3810000"/>
              <a:gd name="connsiteY3" fmla="*/ 3727441 h 3730351"/>
              <a:gd name="connsiteX4" fmla="*/ 1665941 w 3810000"/>
              <a:gd name="connsiteY4" fmla="*/ 3644413 h 3730351"/>
              <a:gd name="connsiteX5" fmla="*/ 1372197 w 3810000"/>
              <a:gd name="connsiteY5" fmla="*/ 3581231 h 3730351"/>
              <a:gd name="connsiteX6" fmla="*/ 937609 w 3810000"/>
              <a:gd name="connsiteY6" fmla="*/ 3434392 h 3730351"/>
              <a:gd name="connsiteX7" fmla="*/ 266650 w 3810000"/>
              <a:gd name="connsiteY7" fmla="*/ 3001646 h 3730351"/>
              <a:gd name="connsiteX8" fmla="*/ 152400 w 3810000"/>
              <a:gd name="connsiteY8" fmla="*/ 2559525 h 3730351"/>
              <a:gd name="connsiteX9" fmla="*/ 30480 w 3810000"/>
              <a:gd name="connsiteY9" fmla="*/ 2153125 h 3730351"/>
              <a:gd name="connsiteX10" fmla="*/ 0 w 3810000"/>
              <a:gd name="connsiteY10" fmla="*/ 1929605 h 3730351"/>
              <a:gd name="connsiteX11" fmla="*/ 61757 w 3810000"/>
              <a:gd name="connsiteY11" fmla="*/ 1344779 h 3730351"/>
              <a:gd name="connsiteX12" fmla="*/ 275913 w 3810000"/>
              <a:gd name="connsiteY12" fmla="*/ 940921 h 3730351"/>
              <a:gd name="connsiteX13" fmla="*/ 893683 w 3810000"/>
              <a:gd name="connsiteY13" fmla="*/ 210032 h 3730351"/>
              <a:gd name="connsiteX14" fmla="*/ 1625600 w 3810000"/>
              <a:gd name="connsiteY14" fmla="*/ 0 h 3730351"/>
              <a:gd name="connsiteX15" fmla="*/ 2407920 w 3810000"/>
              <a:gd name="connsiteY15" fmla="*/ 50005 h 3730351"/>
              <a:gd name="connsiteX16" fmla="*/ 3001978 w 3810000"/>
              <a:gd name="connsiteY16" fmla="*/ 370369 h 3730351"/>
              <a:gd name="connsiteX17" fmla="*/ 3359674 w 3810000"/>
              <a:gd name="connsiteY17" fmla="*/ 1171254 h 3730351"/>
              <a:gd name="connsiteX18" fmla="*/ 3436071 w 3810000"/>
              <a:gd name="connsiteY18" fmla="*/ 2214396 h 3730351"/>
              <a:gd name="connsiteX19" fmla="*/ 3373317 w 3810000"/>
              <a:gd name="connsiteY19" fmla="*/ 2660164 h 3730351"/>
              <a:gd name="connsiteX20" fmla="*/ 3306183 w 3810000"/>
              <a:gd name="connsiteY20" fmla="*/ 2911157 h 3730351"/>
              <a:gd name="connsiteX21" fmla="*/ 3277496 w 3810000"/>
              <a:gd name="connsiteY21" fmla="*/ 3007196 h 3730351"/>
              <a:gd name="connsiteX22" fmla="*/ 3809999 w 3810000"/>
              <a:gd name="connsiteY22" fmla="*/ 3236277 h 3730351"/>
              <a:gd name="connsiteX0" fmla="*/ 3810000 w 3810000"/>
              <a:gd name="connsiteY0" fmla="*/ 3219925 h 3729628"/>
              <a:gd name="connsiteX1" fmla="*/ 3474720 w 3810000"/>
              <a:gd name="connsiteY1" fmla="*/ 3524725 h 3729628"/>
              <a:gd name="connsiteX2" fmla="*/ 3020211 w 3810000"/>
              <a:gd name="connsiteY2" fmla="*/ 3689508 h 3729628"/>
              <a:gd name="connsiteX3" fmla="*/ 2384513 w 3810000"/>
              <a:gd name="connsiteY3" fmla="*/ 3727441 h 3729628"/>
              <a:gd name="connsiteX4" fmla="*/ 1665941 w 3810000"/>
              <a:gd name="connsiteY4" fmla="*/ 3644413 h 3729628"/>
              <a:gd name="connsiteX5" fmla="*/ 1372197 w 3810000"/>
              <a:gd name="connsiteY5" fmla="*/ 3581231 h 3729628"/>
              <a:gd name="connsiteX6" fmla="*/ 937609 w 3810000"/>
              <a:gd name="connsiteY6" fmla="*/ 3434392 h 3729628"/>
              <a:gd name="connsiteX7" fmla="*/ 266650 w 3810000"/>
              <a:gd name="connsiteY7" fmla="*/ 3001646 h 3729628"/>
              <a:gd name="connsiteX8" fmla="*/ 152400 w 3810000"/>
              <a:gd name="connsiteY8" fmla="*/ 2559525 h 3729628"/>
              <a:gd name="connsiteX9" fmla="*/ 30480 w 3810000"/>
              <a:gd name="connsiteY9" fmla="*/ 2153125 h 3729628"/>
              <a:gd name="connsiteX10" fmla="*/ 0 w 3810000"/>
              <a:gd name="connsiteY10" fmla="*/ 1929605 h 3729628"/>
              <a:gd name="connsiteX11" fmla="*/ 61757 w 3810000"/>
              <a:gd name="connsiteY11" fmla="*/ 1344779 h 3729628"/>
              <a:gd name="connsiteX12" fmla="*/ 275913 w 3810000"/>
              <a:gd name="connsiteY12" fmla="*/ 940921 h 3729628"/>
              <a:gd name="connsiteX13" fmla="*/ 893683 w 3810000"/>
              <a:gd name="connsiteY13" fmla="*/ 210032 h 3729628"/>
              <a:gd name="connsiteX14" fmla="*/ 1625600 w 3810000"/>
              <a:gd name="connsiteY14" fmla="*/ 0 h 3729628"/>
              <a:gd name="connsiteX15" fmla="*/ 2407920 w 3810000"/>
              <a:gd name="connsiteY15" fmla="*/ 50005 h 3729628"/>
              <a:gd name="connsiteX16" fmla="*/ 3001978 w 3810000"/>
              <a:gd name="connsiteY16" fmla="*/ 370369 h 3729628"/>
              <a:gd name="connsiteX17" fmla="*/ 3359674 w 3810000"/>
              <a:gd name="connsiteY17" fmla="*/ 1171254 h 3729628"/>
              <a:gd name="connsiteX18" fmla="*/ 3436071 w 3810000"/>
              <a:gd name="connsiteY18" fmla="*/ 2214396 h 3729628"/>
              <a:gd name="connsiteX19" fmla="*/ 3373317 w 3810000"/>
              <a:gd name="connsiteY19" fmla="*/ 2660164 h 3729628"/>
              <a:gd name="connsiteX20" fmla="*/ 3306183 w 3810000"/>
              <a:gd name="connsiteY20" fmla="*/ 2911157 h 3729628"/>
              <a:gd name="connsiteX21" fmla="*/ 3277496 w 3810000"/>
              <a:gd name="connsiteY21" fmla="*/ 3007196 h 3729628"/>
              <a:gd name="connsiteX22" fmla="*/ 3809999 w 3810000"/>
              <a:gd name="connsiteY22" fmla="*/ 3236277 h 3729628"/>
              <a:gd name="connsiteX0" fmla="*/ 3810000 w 3810000"/>
              <a:gd name="connsiteY0" fmla="*/ 3219925 h 3729629"/>
              <a:gd name="connsiteX1" fmla="*/ 3474720 w 3810000"/>
              <a:gd name="connsiteY1" fmla="*/ 3524725 h 3729629"/>
              <a:gd name="connsiteX2" fmla="*/ 3020211 w 3810000"/>
              <a:gd name="connsiteY2" fmla="*/ 3689508 h 3729629"/>
              <a:gd name="connsiteX3" fmla="*/ 2309608 w 3810000"/>
              <a:gd name="connsiteY3" fmla="*/ 3727442 h 3729629"/>
              <a:gd name="connsiteX4" fmla="*/ 1665941 w 3810000"/>
              <a:gd name="connsiteY4" fmla="*/ 3644413 h 3729629"/>
              <a:gd name="connsiteX5" fmla="*/ 1372197 w 3810000"/>
              <a:gd name="connsiteY5" fmla="*/ 3581231 h 3729629"/>
              <a:gd name="connsiteX6" fmla="*/ 937609 w 3810000"/>
              <a:gd name="connsiteY6" fmla="*/ 3434392 h 3729629"/>
              <a:gd name="connsiteX7" fmla="*/ 266650 w 3810000"/>
              <a:gd name="connsiteY7" fmla="*/ 3001646 h 3729629"/>
              <a:gd name="connsiteX8" fmla="*/ 152400 w 3810000"/>
              <a:gd name="connsiteY8" fmla="*/ 2559525 h 3729629"/>
              <a:gd name="connsiteX9" fmla="*/ 30480 w 3810000"/>
              <a:gd name="connsiteY9" fmla="*/ 2153125 h 3729629"/>
              <a:gd name="connsiteX10" fmla="*/ 0 w 3810000"/>
              <a:gd name="connsiteY10" fmla="*/ 1929605 h 3729629"/>
              <a:gd name="connsiteX11" fmla="*/ 61757 w 3810000"/>
              <a:gd name="connsiteY11" fmla="*/ 1344779 h 3729629"/>
              <a:gd name="connsiteX12" fmla="*/ 275913 w 3810000"/>
              <a:gd name="connsiteY12" fmla="*/ 940921 h 3729629"/>
              <a:gd name="connsiteX13" fmla="*/ 893683 w 3810000"/>
              <a:gd name="connsiteY13" fmla="*/ 210032 h 3729629"/>
              <a:gd name="connsiteX14" fmla="*/ 1625600 w 3810000"/>
              <a:gd name="connsiteY14" fmla="*/ 0 h 3729629"/>
              <a:gd name="connsiteX15" fmla="*/ 2407920 w 3810000"/>
              <a:gd name="connsiteY15" fmla="*/ 50005 h 3729629"/>
              <a:gd name="connsiteX16" fmla="*/ 3001978 w 3810000"/>
              <a:gd name="connsiteY16" fmla="*/ 370369 h 3729629"/>
              <a:gd name="connsiteX17" fmla="*/ 3359674 w 3810000"/>
              <a:gd name="connsiteY17" fmla="*/ 1171254 h 3729629"/>
              <a:gd name="connsiteX18" fmla="*/ 3436071 w 3810000"/>
              <a:gd name="connsiteY18" fmla="*/ 2214396 h 3729629"/>
              <a:gd name="connsiteX19" fmla="*/ 3373317 w 3810000"/>
              <a:gd name="connsiteY19" fmla="*/ 2660164 h 3729629"/>
              <a:gd name="connsiteX20" fmla="*/ 3306183 w 3810000"/>
              <a:gd name="connsiteY20" fmla="*/ 2911157 h 3729629"/>
              <a:gd name="connsiteX21" fmla="*/ 3277496 w 3810000"/>
              <a:gd name="connsiteY21" fmla="*/ 3007196 h 3729629"/>
              <a:gd name="connsiteX22" fmla="*/ 3809999 w 3810000"/>
              <a:gd name="connsiteY22" fmla="*/ 3236277 h 3729629"/>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37609 w 3810000"/>
              <a:gd name="connsiteY6" fmla="*/ 3434392 h 3729312"/>
              <a:gd name="connsiteX7" fmla="*/ 266650 w 3810000"/>
              <a:gd name="connsiteY7" fmla="*/ 3001646 h 3729312"/>
              <a:gd name="connsiteX8" fmla="*/ 152400 w 3810000"/>
              <a:gd name="connsiteY8" fmla="*/ 2559525 h 3729312"/>
              <a:gd name="connsiteX9" fmla="*/ 30480 w 3810000"/>
              <a:gd name="connsiteY9" fmla="*/ 2153125 h 3729312"/>
              <a:gd name="connsiteX10" fmla="*/ 0 w 3810000"/>
              <a:gd name="connsiteY10" fmla="*/ 1929605 h 3729312"/>
              <a:gd name="connsiteX11" fmla="*/ 61757 w 3810000"/>
              <a:gd name="connsiteY11" fmla="*/ 1344779 h 3729312"/>
              <a:gd name="connsiteX12" fmla="*/ 275913 w 3810000"/>
              <a:gd name="connsiteY12" fmla="*/ 940921 h 3729312"/>
              <a:gd name="connsiteX13" fmla="*/ 893683 w 3810000"/>
              <a:gd name="connsiteY13" fmla="*/ 210032 h 3729312"/>
              <a:gd name="connsiteX14" fmla="*/ 1625600 w 3810000"/>
              <a:gd name="connsiteY14" fmla="*/ 0 h 3729312"/>
              <a:gd name="connsiteX15" fmla="*/ 2407920 w 3810000"/>
              <a:gd name="connsiteY15" fmla="*/ 50005 h 3729312"/>
              <a:gd name="connsiteX16" fmla="*/ 3001978 w 3810000"/>
              <a:gd name="connsiteY16" fmla="*/ 370369 h 3729312"/>
              <a:gd name="connsiteX17" fmla="*/ 3359674 w 3810000"/>
              <a:gd name="connsiteY17" fmla="*/ 1171254 h 3729312"/>
              <a:gd name="connsiteX18" fmla="*/ 3436071 w 3810000"/>
              <a:gd name="connsiteY18" fmla="*/ 2214396 h 3729312"/>
              <a:gd name="connsiteX19" fmla="*/ 3373317 w 3810000"/>
              <a:gd name="connsiteY19" fmla="*/ 2660164 h 3729312"/>
              <a:gd name="connsiteX20" fmla="*/ 3306183 w 3810000"/>
              <a:gd name="connsiteY20" fmla="*/ 2911157 h 3729312"/>
              <a:gd name="connsiteX21" fmla="*/ 3277496 w 3810000"/>
              <a:gd name="connsiteY21" fmla="*/ 3007196 h 3729312"/>
              <a:gd name="connsiteX22" fmla="*/ 3809999 w 3810000"/>
              <a:gd name="connsiteY22"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37609 w 3810000"/>
              <a:gd name="connsiteY6" fmla="*/ 3434392 h 3729312"/>
              <a:gd name="connsiteX7" fmla="*/ 266650 w 3810000"/>
              <a:gd name="connsiteY7" fmla="*/ 3001646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37609 w 3810000"/>
              <a:gd name="connsiteY6" fmla="*/ 3434392 h 3729312"/>
              <a:gd name="connsiteX7" fmla="*/ 215153 w 3810000"/>
              <a:gd name="connsiteY7" fmla="*/ 3009584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15153 w 3810000"/>
              <a:gd name="connsiteY7" fmla="*/ 3009584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15153 w 3810000"/>
              <a:gd name="connsiteY7" fmla="*/ 3009584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43242 w 3810000"/>
              <a:gd name="connsiteY7" fmla="*/ 2950050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43242 w 3810000"/>
              <a:gd name="connsiteY7" fmla="*/ 2950050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43242 w 3810000"/>
              <a:gd name="connsiteY7" fmla="*/ 2950050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021080 w 3810000"/>
              <a:gd name="connsiteY5" fmla="*/ 3462165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021080 w 3810000"/>
              <a:gd name="connsiteY5" fmla="*/ 3462165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021080 w 3810000"/>
              <a:gd name="connsiteY5" fmla="*/ 3462165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021080 w 3810000"/>
              <a:gd name="connsiteY5" fmla="*/ 3462165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31600 w 3831600"/>
              <a:gd name="connsiteY0" fmla="*/ 3219925 h 3729312"/>
              <a:gd name="connsiteX1" fmla="*/ 3416733 w 3831600"/>
              <a:gd name="connsiteY1" fmla="*/ 3548539 h 3729312"/>
              <a:gd name="connsiteX2" fmla="*/ 3041811 w 3831600"/>
              <a:gd name="connsiteY2" fmla="*/ 3689508 h 3729312"/>
              <a:gd name="connsiteX3" fmla="*/ 2331208 w 3831600"/>
              <a:gd name="connsiteY3" fmla="*/ 3727442 h 3729312"/>
              <a:gd name="connsiteX4" fmla="*/ 1687541 w 3831600"/>
              <a:gd name="connsiteY4" fmla="*/ 3644413 h 3729312"/>
              <a:gd name="connsiteX5" fmla="*/ 1042680 w 3831600"/>
              <a:gd name="connsiteY5" fmla="*/ 3462165 h 3729312"/>
              <a:gd name="connsiteX6" fmla="*/ 264842 w 3831600"/>
              <a:gd name="connsiteY6" fmla="*/ 2950050 h 3729312"/>
              <a:gd name="connsiteX7" fmla="*/ 14628 w 3831600"/>
              <a:gd name="connsiteY7" fmla="*/ 2200752 h 3729312"/>
              <a:gd name="connsiteX8" fmla="*/ 21600 w 3831600"/>
              <a:gd name="connsiteY8" fmla="*/ 1929605 h 3729312"/>
              <a:gd name="connsiteX9" fmla="*/ 83357 w 3831600"/>
              <a:gd name="connsiteY9" fmla="*/ 1344779 h 3729312"/>
              <a:gd name="connsiteX10" fmla="*/ 297513 w 3831600"/>
              <a:gd name="connsiteY10" fmla="*/ 940921 h 3729312"/>
              <a:gd name="connsiteX11" fmla="*/ 915283 w 3831600"/>
              <a:gd name="connsiteY11" fmla="*/ 210032 h 3729312"/>
              <a:gd name="connsiteX12" fmla="*/ 1647200 w 3831600"/>
              <a:gd name="connsiteY12" fmla="*/ 0 h 3729312"/>
              <a:gd name="connsiteX13" fmla="*/ 2429520 w 3831600"/>
              <a:gd name="connsiteY13" fmla="*/ 50005 h 3729312"/>
              <a:gd name="connsiteX14" fmla="*/ 3023578 w 3831600"/>
              <a:gd name="connsiteY14" fmla="*/ 370369 h 3729312"/>
              <a:gd name="connsiteX15" fmla="*/ 3381274 w 3831600"/>
              <a:gd name="connsiteY15" fmla="*/ 1171254 h 3729312"/>
              <a:gd name="connsiteX16" fmla="*/ 3457671 w 3831600"/>
              <a:gd name="connsiteY16" fmla="*/ 2214396 h 3729312"/>
              <a:gd name="connsiteX17" fmla="*/ 3394917 w 3831600"/>
              <a:gd name="connsiteY17" fmla="*/ 2660164 h 3729312"/>
              <a:gd name="connsiteX18" fmla="*/ 3327783 w 3831600"/>
              <a:gd name="connsiteY18" fmla="*/ 2911157 h 3729312"/>
              <a:gd name="connsiteX19" fmla="*/ 3299096 w 3831600"/>
              <a:gd name="connsiteY19" fmla="*/ 3007196 h 3729312"/>
              <a:gd name="connsiteX20" fmla="*/ 3831599 w 3831600"/>
              <a:gd name="connsiteY20" fmla="*/ 3236277 h 3729312"/>
              <a:gd name="connsiteX0" fmla="*/ 3831600 w 3831600"/>
              <a:gd name="connsiteY0" fmla="*/ 3219925 h 3729312"/>
              <a:gd name="connsiteX1" fmla="*/ 3416733 w 3831600"/>
              <a:gd name="connsiteY1" fmla="*/ 3548539 h 3729312"/>
              <a:gd name="connsiteX2" fmla="*/ 3041811 w 3831600"/>
              <a:gd name="connsiteY2" fmla="*/ 3689508 h 3729312"/>
              <a:gd name="connsiteX3" fmla="*/ 2331208 w 3831600"/>
              <a:gd name="connsiteY3" fmla="*/ 3727442 h 3729312"/>
              <a:gd name="connsiteX4" fmla="*/ 1687541 w 3831600"/>
              <a:gd name="connsiteY4" fmla="*/ 3644413 h 3729312"/>
              <a:gd name="connsiteX5" fmla="*/ 1042680 w 3831600"/>
              <a:gd name="connsiteY5" fmla="*/ 3462165 h 3729312"/>
              <a:gd name="connsiteX6" fmla="*/ 264842 w 3831600"/>
              <a:gd name="connsiteY6" fmla="*/ 2950050 h 3729312"/>
              <a:gd name="connsiteX7" fmla="*/ 14628 w 3831600"/>
              <a:gd name="connsiteY7" fmla="*/ 2200752 h 3729312"/>
              <a:gd name="connsiteX8" fmla="*/ 21600 w 3831600"/>
              <a:gd name="connsiteY8" fmla="*/ 1929605 h 3729312"/>
              <a:gd name="connsiteX9" fmla="*/ 297513 w 3831600"/>
              <a:gd name="connsiteY9" fmla="*/ 940921 h 3729312"/>
              <a:gd name="connsiteX10" fmla="*/ 915283 w 3831600"/>
              <a:gd name="connsiteY10" fmla="*/ 210032 h 3729312"/>
              <a:gd name="connsiteX11" fmla="*/ 1647200 w 3831600"/>
              <a:gd name="connsiteY11" fmla="*/ 0 h 3729312"/>
              <a:gd name="connsiteX12" fmla="*/ 2429520 w 3831600"/>
              <a:gd name="connsiteY12" fmla="*/ 50005 h 3729312"/>
              <a:gd name="connsiteX13" fmla="*/ 3023578 w 3831600"/>
              <a:gd name="connsiteY13" fmla="*/ 370369 h 3729312"/>
              <a:gd name="connsiteX14" fmla="*/ 3381274 w 3831600"/>
              <a:gd name="connsiteY14" fmla="*/ 1171254 h 3729312"/>
              <a:gd name="connsiteX15" fmla="*/ 3457671 w 3831600"/>
              <a:gd name="connsiteY15" fmla="*/ 2214396 h 3729312"/>
              <a:gd name="connsiteX16" fmla="*/ 3394917 w 3831600"/>
              <a:gd name="connsiteY16" fmla="*/ 2660164 h 3729312"/>
              <a:gd name="connsiteX17" fmla="*/ 3327783 w 3831600"/>
              <a:gd name="connsiteY17" fmla="*/ 2911157 h 3729312"/>
              <a:gd name="connsiteX18" fmla="*/ 3299096 w 3831600"/>
              <a:gd name="connsiteY18" fmla="*/ 3007196 h 3729312"/>
              <a:gd name="connsiteX19" fmla="*/ 3831599 w 3831600"/>
              <a:gd name="connsiteY19" fmla="*/ 3236277 h 3729312"/>
              <a:gd name="connsiteX0" fmla="*/ 3831600 w 3831600"/>
              <a:gd name="connsiteY0" fmla="*/ 3219925 h 3729312"/>
              <a:gd name="connsiteX1" fmla="*/ 3416733 w 3831600"/>
              <a:gd name="connsiteY1" fmla="*/ 3548539 h 3729312"/>
              <a:gd name="connsiteX2" fmla="*/ 3041811 w 3831600"/>
              <a:gd name="connsiteY2" fmla="*/ 3689508 h 3729312"/>
              <a:gd name="connsiteX3" fmla="*/ 2331208 w 3831600"/>
              <a:gd name="connsiteY3" fmla="*/ 3727442 h 3729312"/>
              <a:gd name="connsiteX4" fmla="*/ 1687541 w 3831600"/>
              <a:gd name="connsiteY4" fmla="*/ 3644413 h 3729312"/>
              <a:gd name="connsiteX5" fmla="*/ 1042680 w 3831600"/>
              <a:gd name="connsiteY5" fmla="*/ 3462165 h 3729312"/>
              <a:gd name="connsiteX6" fmla="*/ 264842 w 3831600"/>
              <a:gd name="connsiteY6" fmla="*/ 2950050 h 3729312"/>
              <a:gd name="connsiteX7" fmla="*/ 14628 w 3831600"/>
              <a:gd name="connsiteY7" fmla="*/ 2200752 h 3729312"/>
              <a:gd name="connsiteX8" fmla="*/ 21600 w 3831600"/>
              <a:gd name="connsiteY8" fmla="*/ 1854197 h 3729312"/>
              <a:gd name="connsiteX9" fmla="*/ 297513 w 3831600"/>
              <a:gd name="connsiteY9" fmla="*/ 940921 h 3729312"/>
              <a:gd name="connsiteX10" fmla="*/ 915283 w 3831600"/>
              <a:gd name="connsiteY10" fmla="*/ 210032 h 3729312"/>
              <a:gd name="connsiteX11" fmla="*/ 1647200 w 3831600"/>
              <a:gd name="connsiteY11" fmla="*/ 0 h 3729312"/>
              <a:gd name="connsiteX12" fmla="*/ 2429520 w 3831600"/>
              <a:gd name="connsiteY12" fmla="*/ 50005 h 3729312"/>
              <a:gd name="connsiteX13" fmla="*/ 3023578 w 3831600"/>
              <a:gd name="connsiteY13" fmla="*/ 370369 h 3729312"/>
              <a:gd name="connsiteX14" fmla="*/ 3381274 w 3831600"/>
              <a:gd name="connsiteY14" fmla="*/ 1171254 h 3729312"/>
              <a:gd name="connsiteX15" fmla="*/ 3457671 w 3831600"/>
              <a:gd name="connsiteY15" fmla="*/ 2214396 h 3729312"/>
              <a:gd name="connsiteX16" fmla="*/ 3394917 w 3831600"/>
              <a:gd name="connsiteY16" fmla="*/ 2660164 h 3729312"/>
              <a:gd name="connsiteX17" fmla="*/ 3327783 w 3831600"/>
              <a:gd name="connsiteY17" fmla="*/ 2911157 h 3729312"/>
              <a:gd name="connsiteX18" fmla="*/ 3299096 w 3831600"/>
              <a:gd name="connsiteY18" fmla="*/ 3007196 h 3729312"/>
              <a:gd name="connsiteX19" fmla="*/ 3831599 w 3831600"/>
              <a:gd name="connsiteY19" fmla="*/ 3236277 h 3729312"/>
              <a:gd name="connsiteX0" fmla="*/ 3831600 w 3831600"/>
              <a:gd name="connsiteY0" fmla="*/ 3219925 h 3729312"/>
              <a:gd name="connsiteX1" fmla="*/ 3416733 w 3831600"/>
              <a:gd name="connsiteY1" fmla="*/ 3548539 h 3729312"/>
              <a:gd name="connsiteX2" fmla="*/ 3041811 w 3831600"/>
              <a:gd name="connsiteY2" fmla="*/ 3689508 h 3729312"/>
              <a:gd name="connsiteX3" fmla="*/ 2331208 w 3831600"/>
              <a:gd name="connsiteY3" fmla="*/ 3727442 h 3729312"/>
              <a:gd name="connsiteX4" fmla="*/ 1687541 w 3831600"/>
              <a:gd name="connsiteY4" fmla="*/ 3644413 h 3729312"/>
              <a:gd name="connsiteX5" fmla="*/ 1042680 w 3831600"/>
              <a:gd name="connsiteY5" fmla="*/ 3462165 h 3729312"/>
              <a:gd name="connsiteX6" fmla="*/ 264842 w 3831600"/>
              <a:gd name="connsiteY6" fmla="*/ 2950050 h 3729312"/>
              <a:gd name="connsiteX7" fmla="*/ 14628 w 3831600"/>
              <a:gd name="connsiteY7" fmla="*/ 2200752 h 3729312"/>
              <a:gd name="connsiteX8" fmla="*/ 21600 w 3831600"/>
              <a:gd name="connsiteY8" fmla="*/ 1854197 h 3729312"/>
              <a:gd name="connsiteX9" fmla="*/ 311558 w 3831600"/>
              <a:gd name="connsiteY9" fmla="*/ 841700 h 3729312"/>
              <a:gd name="connsiteX10" fmla="*/ 915283 w 3831600"/>
              <a:gd name="connsiteY10" fmla="*/ 210032 h 3729312"/>
              <a:gd name="connsiteX11" fmla="*/ 1647200 w 3831600"/>
              <a:gd name="connsiteY11" fmla="*/ 0 h 3729312"/>
              <a:gd name="connsiteX12" fmla="*/ 2429520 w 3831600"/>
              <a:gd name="connsiteY12" fmla="*/ 50005 h 3729312"/>
              <a:gd name="connsiteX13" fmla="*/ 3023578 w 3831600"/>
              <a:gd name="connsiteY13" fmla="*/ 370369 h 3729312"/>
              <a:gd name="connsiteX14" fmla="*/ 3381274 w 3831600"/>
              <a:gd name="connsiteY14" fmla="*/ 1171254 h 3729312"/>
              <a:gd name="connsiteX15" fmla="*/ 3457671 w 3831600"/>
              <a:gd name="connsiteY15" fmla="*/ 2214396 h 3729312"/>
              <a:gd name="connsiteX16" fmla="*/ 3394917 w 3831600"/>
              <a:gd name="connsiteY16" fmla="*/ 2660164 h 3729312"/>
              <a:gd name="connsiteX17" fmla="*/ 3327783 w 3831600"/>
              <a:gd name="connsiteY17" fmla="*/ 2911157 h 3729312"/>
              <a:gd name="connsiteX18" fmla="*/ 3299096 w 3831600"/>
              <a:gd name="connsiteY18" fmla="*/ 3007196 h 3729312"/>
              <a:gd name="connsiteX19" fmla="*/ 3831599 w 3831600"/>
              <a:gd name="connsiteY19" fmla="*/ 3236277 h 3729312"/>
              <a:gd name="connsiteX0" fmla="*/ 3827607 w 3827607"/>
              <a:gd name="connsiteY0" fmla="*/ 3219925 h 3729312"/>
              <a:gd name="connsiteX1" fmla="*/ 3412740 w 3827607"/>
              <a:gd name="connsiteY1" fmla="*/ 3548539 h 3729312"/>
              <a:gd name="connsiteX2" fmla="*/ 3037818 w 3827607"/>
              <a:gd name="connsiteY2" fmla="*/ 3689508 h 3729312"/>
              <a:gd name="connsiteX3" fmla="*/ 2327215 w 3827607"/>
              <a:gd name="connsiteY3" fmla="*/ 3727442 h 3729312"/>
              <a:gd name="connsiteX4" fmla="*/ 1683548 w 3827607"/>
              <a:gd name="connsiteY4" fmla="*/ 3644413 h 3729312"/>
              <a:gd name="connsiteX5" fmla="*/ 1038687 w 3827607"/>
              <a:gd name="connsiteY5" fmla="*/ 3462165 h 3729312"/>
              <a:gd name="connsiteX6" fmla="*/ 260849 w 3827607"/>
              <a:gd name="connsiteY6" fmla="*/ 2950050 h 3729312"/>
              <a:gd name="connsiteX7" fmla="*/ 10635 w 3827607"/>
              <a:gd name="connsiteY7" fmla="*/ 2200752 h 3729312"/>
              <a:gd name="connsiteX8" fmla="*/ 17607 w 3827607"/>
              <a:gd name="connsiteY8" fmla="*/ 1854197 h 3729312"/>
              <a:gd name="connsiteX9" fmla="*/ 307565 w 3827607"/>
              <a:gd name="connsiteY9" fmla="*/ 841700 h 3729312"/>
              <a:gd name="connsiteX10" fmla="*/ 911290 w 3827607"/>
              <a:gd name="connsiteY10" fmla="*/ 210032 h 3729312"/>
              <a:gd name="connsiteX11" fmla="*/ 1643207 w 3827607"/>
              <a:gd name="connsiteY11" fmla="*/ 0 h 3729312"/>
              <a:gd name="connsiteX12" fmla="*/ 2425527 w 3827607"/>
              <a:gd name="connsiteY12" fmla="*/ 50005 h 3729312"/>
              <a:gd name="connsiteX13" fmla="*/ 3019585 w 3827607"/>
              <a:gd name="connsiteY13" fmla="*/ 370369 h 3729312"/>
              <a:gd name="connsiteX14" fmla="*/ 3377281 w 3827607"/>
              <a:gd name="connsiteY14" fmla="*/ 1171254 h 3729312"/>
              <a:gd name="connsiteX15" fmla="*/ 3453678 w 3827607"/>
              <a:gd name="connsiteY15" fmla="*/ 2214396 h 3729312"/>
              <a:gd name="connsiteX16" fmla="*/ 3390924 w 3827607"/>
              <a:gd name="connsiteY16" fmla="*/ 2660164 h 3729312"/>
              <a:gd name="connsiteX17" fmla="*/ 3323790 w 3827607"/>
              <a:gd name="connsiteY17" fmla="*/ 2911157 h 3729312"/>
              <a:gd name="connsiteX18" fmla="*/ 3295103 w 3827607"/>
              <a:gd name="connsiteY18" fmla="*/ 3007196 h 3729312"/>
              <a:gd name="connsiteX19" fmla="*/ 3827606 w 3827607"/>
              <a:gd name="connsiteY19" fmla="*/ 3236277 h 3729312"/>
              <a:gd name="connsiteX0" fmla="*/ 3833194 w 3833194"/>
              <a:gd name="connsiteY0" fmla="*/ 3219925 h 3729312"/>
              <a:gd name="connsiteX1" fmla="*/ 3418327 w 3833194"/>
              <a:gd name="connsiteY1" fmla="*/ 3548539 h 3729312"/>
              <a:gd name="connsiteX2" fmla="*/ 3043405 w 3833194"/>
              <a:gd name="connsiteY2" fmla="*/ 3689508 h 3729312"/>
              <a:gd name="connsiteX3" fmla="*/ 2332802 w 3833194"/>
              <a:gd name="connsiteY3" fmla="*/ 3727442 h 3729312"/>
              <a:gd name="connsiteX4" fmla="*/ 1689135 w 3833194"/>
              <a:gd name="connsiteY4" fmla="*/ 3644413 h 3729312"/>
              <a:gd name="connsiteX5" fmla="*/ 1044274 w 3833194"/>
              <a:gd name="connsiteY5" fmla="*/ 3462165 h 3729312"/>
              <a:gd name="connsiteX6" fmla="*/ 266436 w 3833194"/>
              <a:gd name="connsiteY6" fmla="*/ 2950050 h 3729312"/>
              <a:gd name="connsiteX7" fmla="*/ 16222 w 3833194"/>
              <a:gd name="connsiteY7" fmla="*/ 2200752 h 3729312"/>
              <a:gd name="connsiteX8" fmla="*/ 23194 w 3833194"/>
              <a:gd name="connsiteY8" fmla="*/ 1854197 h 3729312"/>
              <a:gd name="connsiteX9" fmla="*/ 313152 w 3833194"/>
              <a:gd name="connsiteY9" fmla="*/ 841700 h 3729312"/>
              <a:gd name="connsiteX10" fmla="*/ 916877 w 3833194"/>
              <a:gd name="connsiteY10" fmla="*/ 210032 h 3729312"/>
              <a:gd name="connsiteX11" fmla="*/ 1648794 w 3833194"/>
              <a:gd name="connsiteY11" fmla="*/ 0 h 3729312"/>
              <a:gd name="connsiteX12" fmla="*/ 2431114 w 3833194"/>
              <a:gd name="connsiteY12" fmla="*/ 50005 h 3729312"/>
              <a:gd name="connsiteX13" fmla="*/ 3025172 w 3833194"/>
              <a:gd name="connsiteY13" fmla="*/ 370369 h 3729312"/>
              <a:gd name="connsiteX14" fmla="*/ 3382868 w 3833194"/>
              <a:gd name="connsiteY14" fmla="*/ 1171254 h 3729312"/>
              <a:gd name="connsiteX15" fmla="*/ 3459265 w 3833194"/>
              <a:gd name="connsiteY15" fmla="*/ 2214396 h 3729312"/>
              <a:gd name="connsiteX16" fmla="*/ 3396511 w 3833194"/>
              <a:gd name="connsiteY16" fmla="*/ 2660164 h 3729312"/>
              <a:gd name="connsiteX17" fmla="*/ 3329377 w 3833194"/>
              <a:gd name="connsiteY17" fmla="*/ 2911157 h 3729312"/>
              <a:gd name="connsiteX18" fmla="*/ 3300690 w 3833194"/>
              <a:gd name="connsiteY18" fmla="*/ 3007196 h 3729312"/>
              <a:gd name="connsiteX19" fmla="*/ 3833193 w 3833194"/>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15574 w 3835616"/>
              <a:gd name="connsiteY9" fmla="*/ 841700 h 3729312"/>
              <a:gd name="connsiteX10" fmla="*/ 919299 w 3835616"/>
              <a:gd name="connsiteY10" fmla="*/ 210032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919299 w 3835616"/>
              <a:gd name="connsiteY10" fmla="*/ 210032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171595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29746 w 3835616"/>
              <a:gd name="connsiteY19" fmla="*/ 3216376 h 3729312"/>
              <a:gd name="connsiteX0" fmla="*/ 3835616 w 3841659"/>
              <a:gd name="connsiteY0" fmla="*/ 3219925 h 3729312"/>
              <a:gd name="connsiteX1" fmla="*/ 3420749 w 3841659"/>
              <a:gd name="connsiteY1" fmla="*/ 3548539 h 3729312"/>
              <a:gd name="connsiteX2" fmla="*/ 3045827 w 3841659"/>
              <a:gd name="connsiteY2" fmla="*/ 3689508 h 3729312"/>
              <a:gd name="connsiteX3" fmla="*/ 2335224 w 3841659"/>
              <a:gd name="connsiteY3" fmla="*/ 3727442 h 3729312"/>
              <a:gd name="connsiteX4" fmla="*/ 1691557 w 3841659"/>
              <a:gd name="connsiteY4" fmla="*/ 3644413 h 3729312"/>
              <a:gd name="connsiteX5" fmla="*/ 1046696 w 3841659"/>
              <a:gd name="connsiteY5" fmla="*/ 3462165 h 3729312"/>
              <a:gd name="connsiteX6" fmla="*/ 268858 w 3841659"/>
              <a:gd name="connsiteY6" fmla="*/ 2950050 h 3729312"/>
              <a:gd name="connsiteX7" fmla="*/ 18644 w 3841659"/>
              <a:gd name="connsiteY7" fmla="*/ 2200752 h 3729312"/>
              <a:gd name="connsiteX8" fmla="*/ 30297 w 3841659"/>
              <a:gd name="connsiteY8" fmla="*/ 1762911 h 3729312"/>
              <a:gd name="connsiteX9" fmla="*/ 301529 w 3841659"/>
              <a:gd name="connsiteY9" fmla="*/ 901232 h 3729312"/>
              <a:gd name="connsiteX10" fmla="*/ 717992 w 3841659"/>
              <a:gd name="connsiteY10" fmla="*/ 341005 h 3729312"/>
              <a:gd name="connsiteX11" fmla="*/ 1651216 w 3841659"/>
              <a:gd name="connsiteY11" fmla="*/ 0 h 3729312"/>
              <a:gd name="connsiteX12" fmla="*/ 2433536 w 3841659"/>
              <a:gd name="connsiteY12" fmla="*/ 50005 h 3729312"/>
              <a:gd name="connsiteX13" fmla="*/ 3027594 w 3841659"/>
              <a:gd name="connsiteY13" fmla="*/ 370369 h 3729312"/>
              <a:gd name="connsiteX14" fmla="*/ 3385290 w 3841659"/>
              <a:gd name="connsiteY14" fmla="*/ 1171254 h 3729312"/>
              <a:gd name="connsiteX15" fmla="*/ 3461687 w 3841659"/>
              <a:gd name="connsiteY15" fmla="*/ 2214396 h 3729312"/>
              <a:gd name="connsiteX16" fmla="*/ 3398933 w 3841659"/>
              <a:gd name="connsiteY16" fmla="*/ 2660164 h 3729312"/>
              <a:gd name="connsiteX17" fmla="*/ 3331799 w 3841659"/>
              <a:gd name="connsiteY17" fmla="*/ 2911157 h 3729312"/>
              <a:gd name="connsiteX18" fmla="*/ 3303112 w 3841659"/>
              <a:gd name="connsiteY18" fmla="*/ 3007196 h 3729312"/>
              <a:gd name="connsiteX19" fmla="*/ 3841659 w 3841659"/>
              <a:gd name="connsiteY19" fmla="*/ 3223109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762243 w 3835616"/>
              <a:gd name="connsiteY19" fmla="*/ 3112020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03112 w 3841661"/>
              <a:gd name="connsiteY18" fmla="*/ 3007196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03112 w 3841661"/>
              <a:gd name="connsiteY18" fmla="*/ 3007196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22966 w 3841661"/>
              <a:gd name="connsiteY18" fmla="*/ 3024028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22966 w 3841661"/>
              <a:gd name="connsiteY18" fmla="*/ 3024028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22966 w 3841661"/>
              <a:gd name="connsiteY18" fmla="*/ 3024028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841661 w 3841661"/>
              <a:gd name="connsiteY18"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841661 w 3841661"/>
              <a:gd name="connsiteY18"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841661 w 3841661"/>
              <a:gd name="connsiteY18" fmla="*/ 3216378 h 3729312"/>
              <a:gd name="connsiteX0" fmla="*/ 3835616 w 3865486"/>
              <a:gd name="connsiteY0" fmla="*/ 3219925 h 3729312"/>
              <a:gd name="connsiteX1" fmla="*/ 3420749 w 3865486"/>
              <a:gd name="connsiteY1" fmla="*/ 3548539 h 3729312"/>
              <a:gd name="connsiteX2" fmla="*/ 3045827 w 3865486"/>
              <a:gd name="connsiteY2" fmla="*/ 3689508 h 3729312"/>
              <a:gd name="connsiteX3" fmla="*/ 2335224 w 3865486"/>
              <a:gd name="connsiteY3" fmla="*/ 3727442 h 3729312"/>
              <a:gd name="connsiteX4" fmla="*/ 1691557 w 3865486"/>
              <a:gd name="connsiteY4" fmla="*/ 3644413 h 3729312"/>
              <a:gd name="connsiteX5" fmla="*/ 1046696 w 3865486"/>
              <a:gd name="connsiteY5" fmla="*/ 3462165 h 3729312"/>
              <a:gd name="connsiteX6" fmla="*/ 268858 w 3865486"/>
              <a:gd name="connsiteY6" fmla="*/ 2950050 h 3729312"/>
              <a:gd name="connsiteX7" fmla="*/ 18644 w 3865486"/>
              <a:gd name="connsiteY7" fmla="*/ 2200752 h 3729312"/>
              <a:gd name="connsiteX8" fmla="*/ 30297 w 3865486"/>
              <a:gd name="connsiteY8" fmla="*/ 1762911 h 3729312"/>
              <a:gd name="connsiteX9" fmla="*/ 301529 w 3865486"/>
              <a:gd name="connsiteY9" fmla="*/ 901232 h 3729312"/>
              <a:gd name="connsiteX10" fmla="*/ 717992 w 3865486"/>
              <a:gd name="connsiteY10" fmla="*/ 341005 h 3729312"/>
              <a:gd name="connsiteX11" fmla="*/ 1651216 w 3865486"/>
              <a:gd name="connsiteY11" fmla="*/ 0 h 3729312"/>
              <a:gd name="connsiteX12" fmla="*/ 2433536 w 3865486"/>
              <a:gd name="connsiteY12" fmla="*/ 50005 h 3729312"/>
              <a:gd name="connsiteX13" fmla="*/ 3027594 w 3865486"/>
              <a:gd name="connsiteY13" fmla="*/ 370369 h 3729312"/>
              <a:gd name="connsiteX14" fmla="*/ 3385290 w 3865486"/>
              <a:gd name="connsiteY14" fmla="*/ 1171254 h 3729312"/>
              <a:gd name="connsiteX15" fmla="*/ 3461687 w 3865486"/>
              <a:gd name="connsiteY15" fmla="*/ 2214396 h 3729312"/>
              <a:gd name="connsiteX16" fmla="*/ 3398933 w 3865486"/>
              <a:gd name="connsiteY16" fmla="*/ 2660164 h 3729312"/>
              <a:gd name="connsiteX17" fmla="*/ 3331799 w 3865486"/>
              <a:gd name="connsiteY17" fmla="*/ 2911157 h 3729312"/>
              <a:gd name="connsiteX18" fmla="*/ 3865486 w 3865486"/>
              <a:gd name="connsiteY18" fmla="*/ 313895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331799 w 3837690"/>
              <a:gd name="connsiteY17" fmla="*/ 2911157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331799 w 3837690"/>
              <a:gd name="connsiteY17" fmla="*/ 2911157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331799 w 3837690"/>
              <a:gd name="connsiteY17" fmla="*/ 2911157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292091 w 3837690"/>
              <a:gd name="connsiteY17" fmla="*/ 2978484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292091 w 3837690"/>
              <a:gd name="connsiteY17" fmla="*/ 2978484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430700 w 3837690"/>
              <a:gd name="connsiteY16" fmla="*/ 2656798 h 3729312"/>
              <a:gd name="connsiteX17" fmla="*/ 3292091 w 3837690"/>
              <a:gd name="connsiteY17" fmla="*/ 2978484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430700 w 3837690"/>
              <a:gd name="connsiteY16" fmla="*/ 2656798 h 3729312"/>
              <a:gd name="connsiteX17" fmla="*/ 3292091 w 3837690"/>
              <a:gd name="connsiteY17" fmla="*/ 2978484 h 3729312"/>
              <a:gd name="connsiteX18" fmla="*/ 3837690 w 3837690"/>
              <a:gd name="connsiteY18" fmla="*/ 3213012 h 3729312"/>
              <a:gd name="connsiteX0" fmla="*/ 3835616 w 3837690"/>
              <a:gd name="connsiteY0" fmla="*/ 3219925 h 3729576"/>
              <a:gd name="connsiteX1" fmla="*/ 3416779 w 3837690"/>
              <a:gd name="connsiteY1" fmla="*/ 3528340 h 3729576"/>
              <a:gd name="connsiteX2" fmla="*/ 3045827 w 3837690"/>
              <a:gd name="connsiteY2" fmla="*/ 3689508 h 3729576"/>
              <a:gd name="connsiteX3" fmla="*/ 2335224 w 3837690"/>
              <a:gd name="connsiteY3" fmla="*/ 3727442 h 3729576"/>
              <a:gd name="connsiteX4" fmla="*/ 1691557 w 3837690"/>
              <a:gd name="connsiteY4" fmla="*/ 3644413 h 3729576"/>
              <a:gd name="connsiteX5" fmla="*/ 1046696 w 3837690"/>
              <a:gd name="connsiteY5" fmla="*/ 3462165 h 3729576"/>
              <a:gd name="connsiteX6" fmla="*/ 268858 w 3837690"/>
              <a:gd name="connsiteY6" fmla="*/ 2950050 h 3729576"/>
              <a:gd name="connsiteX7" fmla="*/ 18644 w 3837690"/>
              <a:gd name="connsiteY7" fmla="*/ 2200752 h 3729576"/>
              <a:gd name="connsiteX8" fmla="*/ 30297 w 3837690"/>
              <a:gd name="connsiteY8" fmla="*/ 1762911 h 3729576"/>
              <a:gd name="connsiteX9" fmla="*/ 301529 w 3837690"/>
              <a:gd name="connsiteY9" fmla="*/ 901232 h 3729576"/>
              <a:gd name="connsiteX10" fmla="*/ 717992 w 3837690"/>
              <a:gd name="connsiteY10" fmla="*/ 341005 h 3729576"/>
              <a:gd name="connsiteX11" fmla="*/ 1651216 w 3837690"/>
              <a:gd name="connsiteY11" fmla="*/ 0 h 3729576"/>
              <a:gd name="connsiteX12" fmla="*/ 2433536 w 3837690"/>
              <a:gd name="connsiteY12" fmla="*/ 50005 h 3729576"/>
              <a:gd name="connsiteX13" fmla="*/ 3027594 w 3837690"/>
              <a:gd name="connsiteY13" fmla="*/ 370369 h 3729576"/>
              <a:gd name="connsiteX14" fmla="*/ 3385290 w 3837690"/>
              <a:gd name="connsiteY14" fmla="*/ 1171254 h 3729576"/>
              <a:gd name="connsiteX15" fmla="*/ 3461687 w 3837690"/>
              <a:gd name="connsiteY15" fmla="*/ 2214396 h 3729576"/>
              <a:gd name="connsiteX16" fmla="*/ 3430700 w 3837690"/>
              <a:gd name="connsiteY16" fmla="*/ 2656798 h 3729576"/>
              <a:gd name="connsiteX17" fmla="*/ 3292091 w 3837690"/>
              <a:gd name="connsiteY17" fmla="*/ 2978484 h 3729576"/>
              <a:gd name="connsiteX18" fmla="*/ 3837690 w 3837690"/>
              <a:gd name="connsiteY18" fmla="*/ 3213012 h 3729576"/>
              <a:gd name="connsiteX0" fmla="*/ 3835616 w 3837690"/>
              <a:gd name="connsiteY0" fmla="*/ 3219925 h 3727718"/>
              <a:gd name="connsiteX1" fmla="*/ 3416779 w 3837690"/>
              <a:gd name="connsiteY1" fmla="*/ 3528340 h 3727718"/>
              <a:gd name="connsiteX2" fmla="*/ 2986264 w 3837690"/>
              <a:gd name="connsiteY2" fmla="*/ 3665944 h 3727718"/>
              <a:gd name="connsiteX3" fmla="*/ 2335224 w 3837690"/>
              <a:gd name="connsiteY3" fmla="*/ 3727442 h 3727718"/>
              <a:gd name="connsiteX4" fmla="*/ 1691557 w 3837690"/>
              <a:gd name="connsiteY4" fmla="*/ 3644413 h 3727718"/>
              <a:gd name="connsiteX5" fmla="*/ 1046696 w 3837690"/>
              <a:gd name="connsiteY5" fmla="*/ 3462165 h 3727718"/>
              <a:gd name="connsiteX6" fmla="*/ 268858 w 3837690"/>
              <a:gd name="connsiteY6" fmla="*/ 2950050 h 3727718"/>
              <a:gd name="connsiteX7" fmla="*/ 18644 w 3837690"/>
              <a:gd name="connsiteY7" fmla="*/ 2200752 h 3727718"/>
              <a:gd name="connsiteX8" fmla="*/ 30297 w 3837690"/>
              <a:gd name="connsiteY8" fmla="*/ 1762911 h 3727718"/>
              <a:gd name="connsiteX9" fmla="*/ 301529 w 3837690"/>
              <a:gd name="connsiteY9" fmla="*/ 901232 h 3727718"/>
              <a:gd name="connsiteX10" fmla="*/ 717992 w 3837690"/>
              <a:gd name="connsiteY10" fmla="*/ 341005 h 3727718"/>
              <a:gd name="connsiteX11" fmla="*/ 1651216 w 3837690"/>
              <a:gd name="connsiteY11" fmla="*/ 0 h 3727718"/>
              <a:gd name="connsiteX12" fmla="*/ 2433536 w 3837690"/>
              <a:gd name="connsiteY12" fmla="*/ 50005 h 3727718"/>
              <a:gd name="connsiteX13" fmla="*/ 3027594 w 3837690"/>
              <a:gd name="connsiteY13" fmla="*/ 370369 h 3727718"/>
              <a:gd name="connsiteX14" fmla="*/ 3385290 w 3837690"/>
              <a:gd name="connsiteY14" fmla="*/ 1171254 h 3727718"/>
              <a:gd name="connsiteX15" fmla="*/ 3461687 w 3837690"/>
              <a:gd name="connsiteY15" fmla="*/ 2214396 h 3727718"/>
              <a:gd name="connsiteX16" fmla="*/ 3430700 w 3837690"/>
              <a:gd name="connsiteY16" fmla="*/ 2656798 h 3727718"/>
              <a:gd name="connsiteX17" fmla="*/ 3292091 w 3837690"/>
              <a:gd name="connsiteY17" fmla="*/ 2978484 h 3727718"/>
              <a:gd name="connsiteX18" fmla="*/ 3837690 w 3837690"/>
              <a:gd name="connsiteY18" fmla="*/ 3213012 h 3727718"/>
              <a:gd name="connsiteX0" fmla="*/ 3835616 w 3837690"/>
              <a:gd name="connsiteY0" fmla="*/ 3219925 h 3727718"/>
              <a:gd name="connsiteX1" fmla="*/ 3416779 w 3837690"/>
              <a:gd name="connsiteY1" fmla="*/ 3528340 h 3727718"/>
              <a:gd name="connsiteX2" fmla="*/ 2986264 w 3837690"/>
              <a:gd name="connsiteY2" fmla="*/ 3665944 h 3727718"/>
              <a:gd name="connsiteX3" fmla="*/ 2335224 w 3837690"/>
              <a:gd name="connsiteY3" fmla="*/ 3727442 h 3727718"/>
              <a:gd name="connsiteX4" fmla="*/ 1691557 w 3837690"/>
              <a:gd name="connsiteY4" fmla="*/ 3644413 h 3727718"/>
              <a:gd name="connsiteX5" fmla="*/ 1046696 w 3837690"/>
              <a:gd name="connsiteY5" fmla="*/ 3462165 h 3727718"/>
              <a:gd name="connsiteX6" fmla="*/ 268858 w 3837690"/>
              <a:gd name="connsiteY6" fmla="*/ 2950050 h 3727718"/>
              <a:gd name="connsiteX7" fmla="*/ 18644 w 3837690"/>
              <a:gd name="connsiteY7" fmla="*/ 2200752 h 3727718"/>
              <a:gd name="connsiteX8" fmla="*/ 30297 w 3837690"/>
              <a:gd name="connsiteY8" fmla="*/ 1762911 h 3727718"/>
              <a:gd name="connsiteX9" fmla="*/ 301529 w 3837690"/>
              <a:gd name="connsiteY9" fmla="*/ 901232 h 3727718"/>
              <a:gd name="connsiteX10" fmla="*/ 717992 w 3837690"/>
              <a:gd name="connsiteY10" fmla="*/ 341005 h 3727718"/>
              <a:gd name="connsiteX11" fmla="*/ 1651216 w 3837690"/>
              <a:gd name="connsiteY11" fmla="*/ 0 h 3727718"/>
              <a:gd name="connsiteX12" fmla="*/ 2433536 w 3837690"/>
              <a:gd name="connsiteY12" fmla="*/ 50005 h 3727718"/>
              <a:gd name="connsiteX13" fmla="*/ 3027594 w 3837690"/>
              <a:gd name="connsiteY13" fmla="*/ 370369 h 3727718"/>
              <a:gd name="connsiteX14" fmla="*/ 3385290 w 3837690"/>
              <a:gd name="connsiteY14" fmla="*/ 1171254 h 3727718"/>
              <a:gd name="connsiteX15" fmla="*/ 3461687 w 3837690"/>
              <a:gd name="connsiteY15" fmla="*/ 2214396 h 3727718"/>
              <a:gd name="connsiteX16" fmla="*/ 3430700 w 3837690"/>
              <a:gd name="connsiteY16" fmla="*/ 2656798 h 3727718"/>
              <a:gd name="connsiteX17" fmla="*/ 3292091 w 3837690"/>
              <a:gd name="connsiteY17" fmla="*/ 2978484 h 3727718"/>
              <a:gd name="connsiteX18" fmla="*/ 3837690 w 3837690"/>
              <a:gd name="connsiteY18" fmla="*/ 3223110 h 3727718"/>
              <a:gd name="connsiteX0" fmla="*/ 3835616 w 3837690"/>
              <a:gd name="connsiteY0" fmla="*/ 3219925 h 3729804"/>
              <a:gd name="connsiteX1" fmla="*/ 3416779 w 3837690"/>
              <a:gd name="connsiteY1" fmla="*/ 3528340 h 3729804"/>
              <a:gd name="connsiteX2" fmla="*/ 2964477 w 3837690"/>
              <a:gd name="connsiteY2" fmla="*/ 3558897 h 3729804"/>
              <a:gd name="connsiteX3" fmla="*/ 2335224 w 3837690"/>
              <a:gd name="connsiteY3" fmla="*/ 3727442 h 3729804"/>
              <a:gd name="connsiteX4" fmla="*/ 1691557 w 3837690"/>
              <a:gd name="connsiteY4" fmla="*/ 3644413 h 3729804"/>
              <a:gd name="connsiteX5" fmla="*/ 1046696 w 3837690"/>
              <a:gd name="connsiteY5" fmla="*/ 3462165 h 3729804"/>
              <a:gd name="connsiteX6" fmla="*/ 268858 w 3837690"/>
              <a:gd name="connsiteY6" fmla="*/ 2950050 h 3729804"/>
              <a:gd name="connsiteX7" fmla="*/ 18644 w 3837690"/>
              <a:gd name="connsiteY7" fmla="*/ 2200752 h 3729804"/>
              <a:gd name="connsiteX8" fmla="*/ 30297 w 3837690"/>
              <a:gd name="connsiteY8" fmla="*/ 1762911 h 3729804"/>
              <a:gd name="connsiteX9" fmla="*/ 301529 w 3837690"/>
              <a:gd name="connsiteY9" fmla="*/ 901232 h 3729804"/>
              <a:gd name="connsiteX10" fmla="*/ 717992 w 3837690"/>
              <a:gd name="connsiteY10" fmla="*/ 341005 h 3729804"/>
              <a:gd name="connsiteX11" fmla="*/ 1651216 w 3837690"/>
              <a:gd name="connsiteY11" fmla="*/ 0 h 3729804"/>
              <a:gd name="connsiteX12" fmla="*/ 2433536 w 3837690"/>
              <a:gd name="connsiteY12" fmla="*/ 50005 h 3729804"/>
              <a:gd name="connsiteX13" fmla="*/ 3027594 w 3837690"/>
              <a:gd name="connsiteY13" fmla="*/ 370369 h 3729804"/>
              <a:gd name="connsiteX14" fmla="*/ 3385290 w 3837690"/>
              <a:gd name="connsiteY14" fmla="*/ 1171254 h 3729804"/>
              <a:gd name="connsiteX15" fmla="*/ 3461687 w 3837690"/>
              <a:gd name="connsiteY15" fmla="*/ 2214396 h 3729804"/>
              <a:gd name="connsiteX16" fmla="*/ 3430700 w 3837690"/>
              <a:gd name="connsiteY16" fmla="*/ 2656798 h 3729804"/>
              <a:gd name="connsiteX17" fmla="*/ 3292091 w 3837690"/>
              <a:gd name="connsiteY17" fmla="*/ 2978484 h 3729804"/>
              <a:gd name="connsiteX18" fmla="*/ 3837690 w 3837690"/>
              <a:gd name="connsiteY18" fmla="*/ 3223110 h 3729804"/>
              <a:gd name="connsiteX0" fmla="*/ 3835616 w 3837690"/>
              <a:gd name="connsiteY0" fmla="*/ 3219925 h 3728640"/>
              <a:gd name="connsiteX1" fmla="*/ 3416779 w 3837690"/>
              <a:gd name="connsiteY1" fmla="*/ 3528340 h 3728640"/>
              <a:gd name="connsiteX2" fmla="*/ 2964477 w 3837690"/>
              <a:gd name="connsiteY2" fmla="*/ 3558897 h 3728640"/>
              <a:gd name="connsiteX3" fmla="*/ 2335224 w 3837690"/>
              <a:gd name="connsiteY3" fmla="*/ 3727442 h 3728640"/>
              <a:gd name="connsiteX4" fmla="*/ 1046696 w 3837690"/>
              <a:gd name="connsiteY4" fmla="*/ 3462165 h 3728640"/>
              <a:gd name="connsiteX5" fmla="*/ 268858 w 3837690"/>
              <a:gd name="connsiteY5" fmla="*/ 2950050 h 3728640"/>
              <a:gd name="connsiteX6" fmla="*/ 18644 w 3837690"/>
              <a:gd name="connsiteY6" fmla="*/ 2200752 h 3728640"/>
              <a:gd name="connsiteX7" fmla="*/ 30297 w 3837690"/>
              <a:gd name="connsiteY7" fmla="*/ 1762911 h 3728640"/>
              <a:gd name="connsiteX8" fmla="*/ 301529 w 3837690"/>
              <a:gd name="connsiteY8" fmla="*/ 901232 h 3728640"/>
              <a:gd name="connsiteX9" fmla="*/ 717992 w 3837690"/>
              <a:gd name="connsiteY9" fmla="*/ 341005 h 3728640"/>
              <a:gd name="connsiteX10" fmla="*/ 1651216 w 3837690"/>
              <a:gd name="connsiteY10" fmla="*/ 0 h 3728640"/>
              <a:gd name="connsiteX11" fmla="*/ 2433536 w 3837690"/>
              <a:gd name="connsiteY11" fmla="*/ 50005 h 3728640"/>
              <a:gd name="connsiteX12" fmla="*/ 3027594 w 3837690"/>
              <a:gd name="connsiteY12" fmla="*/ 370369 h 3728640"/>
              <a:gd name="connsiteX13" fmla="*/ 3385290 w 3837690"/>
              <a:gd name="connsiteY13" fmla="*/ 1171254 h 3728640"/>
              <a:gd name="connsiteX14" fmla="*/ 3461687 w 3837690"/>
              <a:gd name="connsiteY14" fmla="*/ 2214396 h 3728640"/>
              <a:gd name="connsiteX15" fmla="*/ 3430700 w 3837690"/>
              <a:gd name="connsiteY15" fmla="*/ 2656798 h 3728640"/>
              <a:gd name="connsiteX16" fmla="*/ 3292091 w 3837690"/>
              <a:gd name="connsiteY16" fmla="*/ 2978484 h 3728640"/>
              <a:gd name="connsiteX17" fmla="*/ 3837690 w 3837690"/>
              <a:gd name="connsiteY17" fmla="*/ 3223110 h 3728640"/>
              <a:gd name="connsiteX0" fmla="*/ 3835616 w 3837690"/>
              <a:gd name="connsiteY0" fmla="*/ 3219925 h 3728656"/>
              <a:gd name="connsiteX1" fmla="*/ 3417487 w 3837690"/>
              <a:gd name="connsiteY1" fmla="*/ 3513956 h 3728656"/>
              <a:gd name="connsiteX2" fmla="*/ 2964477 w 3837690"/>
              <a:gd name="connsiteY2" fmla="*/ 3558897 h 3728656"/>
              <a:gd name="connsiteX3" fmla="*/ 2335224 w 3837690"/>
              <a:gd name="connsiteY3" fmla="*/ 3727442 h 3728656"/>
              <a:gd name="connsiteX4" fmla="*/ 1046696 w 3837690"/>
              <a:gd name="connsiteY4" fmla="*/ 3462165 h 3728656"/>
              <a:gd name="connsiteX5" fmla="*/ 268858 w 3837690"/>
              <a:gd name="connsiteY5" fmla="*/ 2950050 h 3728656"/>
              <a:gd name="connsiteX6" fmla="*/ 18644 w 3837690"/>
              <a:gd name="connsiteY6" fmla="*/ 2200752 h 3728656"/>
              <a:gd name="connsiteX7" fmla="*/ 30297 w 3837690"/>
              <a:gd name="connsiteY7" fmla="*/ 1762911 h 3728656"/>
              <a:gd name="connsiteX8" fmla="*/ 301529 w 3837690"/>
              <a:gd name="connsiteY8" fmla="*/ 901232 h 3728656"/>
              <a:gd name="connsiteX9" fmla="*/ 717992 w 3837690"/>
              <a:gd name="connsiteY9" fmla="*/ 341005 h 3728656"/>
              <a:gd name="connsiteX10" fmla="*/ 1651216 w 3837690"/>
              <a:gd name="connsiteY10" fmla="*/ 0 h 3728656"/>
              <a:gd name="connsiteX11" fmla="*/ 2433536 w 3837690"/>
              <a:gd name="connsiteY11" fmla="*/ 50005 h 3728656"/>
              <a:gd name="connsiteX12" fmla="*/ 3027594 w 3837690"/>
              <a:gd name="connsiteY12" fmla="*/ 370369 h 3728656"/>
              <a:gd name="connsiteX13" fmla="*/ 3385290 w 3837690"/>
              <a:gd name="connsiteY13" fmla="*/ 1171254 h 3728656"/>
              <a:gd name="connsiteX14" fmla="*/ 3461687 w 3837690"/>
              <a:gd name="connsiteY14" fmla="*/ 2214396 h 3728656"/>
              <a:gd name="connsiteX15" fmla="*/ 3430700 w 3837690"/>
              <a:gd name="connsiteY15" fmla="*/ 2656798 h 3728656"/>
              <a:gd name="connsiteX16" fmla="*/ 3292091 w 3837690"/>
              <a:gd name="connsiteY16" fmla="*/ 2978484 h 3728656"/>
              <a:gd name="connsiteX17" fmla="*/ 3837690 w 3837690"/>
              <a:gd name="connsiteY17" fmla="*/ 3223110 h 3728656"/>
              <a:gd name="connsiteX0" fmla="*/ 3835616 w 3835616"/>
              <a:gd name="connsiteY0" fmla="*/ 3219925 h 3728656"/>
              <a:gd name="connsiteX1" fmla="*/ 3417487 w 3835616"/>
              <a:gd name="connsiteY1" fmla="*/ 3513956 h 3728656"/>
              <a:gd name="connsiteX2" fmla="*/ 2964477 w 3835616"/>
              <a:gd name="connsiteY2" fmla="*/ 3558897 h 3728656"/>
              <a:gd name="connsiteX3" fmla="*/ 2335224 w 3835616"/>
              <a:gd name="connsiteY3" fmla="*/ 3727442 h 3728656"/>
              <a:gd name="connsiteX4" fmla="*/ 1046696 w 3835616"/>
              <a:gd name="connsiteY4" fmla="*/ 3462165 h 3728656"/>
              <a:gd name="connsiteX5" fmla="*/ 268858 w 3835616"/>
              <a:gd name="connsiteY5" fmla="*/ 2950050 h 3728656"/>
              <a:gd name="connsiteX6" fmla="*/ 18644 w 3835616"/>
              <a:gd name="connsiteY6" fmla="*/ 2200752 h 3728656"/>
              <a:gd name="connsiteX7" fmla="*/ 30297 w 3835616"/>
              <a:gd name="connsiteY7" fmla="*/ 1762911 h 3728656"/>
              <a:gd name="connsiteX8" fmla="*/ 301529 w 3835616"/>
              <a:gd name="connsiteY8" fmla="*/ 901232 h 3728656"/>
              <a:gd name="connsiteX9" fmla="*/ 717992 w 3835616"/>
              <a:gd name="connsiteY9" fmla="*/ 341005 h 3728656"/>
              <a:gd name="connsiteX10" fmla="*/ 1651216 w 3835616"/>
              <a:gd name="connsiteY10" fmla="*/ 0 h 3728656"/>
              <a:gd name="connsiteX11" fmla="*/ 2433536 w 3835616"/>
              <a:gd name="connsiteY11" fmla="*/ 50005 h 3728656"/>
              <a:gd name="connsiteX12" fmla="*/ 3027594 w 3835616"/>
              <a:gd name="connsiteY12" fmla="*/ 370369 h 3728656"/>
              <a:gd name="connsiteX13" fmla="*/ 3385290 w 3835616"/>
              <a:gd name="connsiteY13" fmla="*/ 1171254 h 3728656"/>
              <a:gd name="connsiteX14" fmla="*/ 3461687 w 3835616"/>
              <a:gd name="connsiteY14" fmla="*/ 2214396 h 3728656"/>
              <a:gd name="connsiteX15" fmla="*/ 3430700 w 3835616"/>
              <a:gd name="connsiteY15" fmla="*/ 2656798 h 3728656"/>
              <a:gd name="connsiteX16" fmla="*/ 3292091 w 3835616"/>
              <a:gd name="connsiteY16" fmla="*/ 2978484 h 3728656"/>
              <a:gd name="connsiteX17" fmla="*/ 3751780 w 3835616"/>
              <a:gd name="connsiteY17" fmla="*/ 3256428 h 3728656"/>
              <a:gd name="connsiteX0" fmla="*/ 3835616 w 3835616"/>
              <a:gd name="connsiteY0" fmla="*/ 3219925 h 3729924"/>
              <a:gd name="connsiteX1" fmla="*/ 3417487 w 3835616"/>
              <a:gd name="connsiteY1" fmla="*/ 3513956 h 3729924"/>
              <a:gd name="connsiteX2" fmla="*/ 2964477 w 3835616"/>
              <a:gd name="connsiteY2" fmla="*/ 3558897 h 3729924"/>
              <a:gd name="connsiteX3" fmla="*/ 2222800 w 3835616"/>
              <a:gd name="connsiteY3" fmla="*/ 3728717 h 3729924"/>
              <a:gd name="connsiteX4" fmla="*/ 1046696 w 3835616"/>
              <a:gd name="connsiteY4" fmla="*/ 3462165 h 3729924"/>
              <a:gd name="connsiteX5" fmla="*/ 268858 w 3835616"/>
              <a:gd name="connsiteY5" fmla="*/ 2950050 h 3729924"/>
              <a:gd name="connsiteX6" fmla="*/ 18644 w 3835616"/>
              <a:gd name="connsiteY6" fmla="*/ 2200752 h 3729924"/>
              <a:gd name="connsiteX7" fmla="*/ 30297 w 3835616"/>
              <a:gd name="connsiteY7" fmla="*/ 1762911 h 3729924"/>
              <a:gd name="connsiteX8" fmla="*/ 301529 w 3835616"/>
              <a:gd name="connsiteY8" fmla="*/ 901232 h 3729924"/>
              <a:gd name="connsiteX9" fmla="*/ 717992 w 3835616"/>
              <a:gd name="connsiteY9" fmla="*/ 341005 h 3729924"/>
              <a:gd name="connsiteX10" fmla="*/ 1651216 w 3835616"/>
              <a:gd name="connsiteY10" fmla="*/ 0 h 3729924"/>
              <a:gd name="connsiteX11" fmla="*/ 2433536 w 3835616"/>
              <a:gd name="connsiteY11" fmla="*/ 50005 h 3729924"/>
              <a:gd name="connsiteX12" fmla="*/ 3027594 w 3835616"/>
              <a:gd name="connsiteY12" fmla="*/ 370369 h 3729924"/>
              <a:gd name="connsiteX13" fmla="*/ 3385290 w 3835616"/>
              <a:gd name="connsiteY13" fmla="*/ 1171254 h 3729924"/>
              <a:gd name="connsiteX14" fmla="*/ 3461687 w 3835616"/>
              <a:gd name="connsiteY14" fmla="*/ 2214396 h 3729924"/>
              <a:gd name="connsiteX15" fmla="*/ 3430700 w 3835616"/>
              <a:gd name="connsiteY15" fmla="*/ 2656798 h 3729924"/>
              <a:gd name="connsiteX16" fmla="*/ 3292091 w 3835616"/>
              <a:gd name="connsiteY16" fmla="*/ 2978484 h 3729924"/>
              <a:gd name="connsiteX17" fmla="*/ 3751780 w 3835616"/>
              <a:gd name="connsiteY17" fmla="*/ 3256428 h 3729924"/>
              <a:gd name="connsiteX0" fmla="*/ 3835616 w 3835616"/>
              <a:gd name="connsiteY0" fmla="*/ 3219925 h 3731978"/>
              <a:gd name="connsiteX1" fmla="*/ 3417487 w 3835616"/>
              <a:gd name="connsiteY1" fmla="*/ 3513956 h 3731978"/>
              <a:gd name="connsiteX2" fmla="*/ 2964477 w 3835616"/>
              <a:gd name="connsiteY2" fmla="*/ 3558897 h 3731978"/>
              <a:gd name="connsiteX3" fmla="*/ 2222800 w 3835616"/>
              <a:gd name="connsiteY3" fmla="*/ 3728717 h 3731978"/>
              <a:gd name="connsiteX4" fmla="*/ 1046696 w 3835616"/>
              <a:gd name="connsiteY4" fmla="*/ 3462165 h 3731978"/>
              <a:gd name="connsiteX5" fmla="*/ 268858 w 3835616"/>
              <a:gd name="connsiteY5" fmla="*/ 2950050 h 3731978"/>
              <a:gd name="connsiteX6" fmla="*/ 18644 w 3835616"/>
              <a:gd name="connsiteY6" fmla="*/ 2200752 h 3731978"/>
              <a:gd name="connsiteX7" fmla="*/ 30297 w 3835616"/>
              <a:gd name="connsiteY7" fmla="*/ 1762911 h 3731978"/>
              <a:gd name="connsiteX8" fmla="*/ 301529 w 3835616"/>
              <a:gd name="connsiteY8" fmla="*/ 901232 h 3731978"/>
              <a:gd name="connsiteX9" fmla="*/ 717992 w 3835616"/>
              <a:gd name="connsiteY9" fmla="*/ 341005 h 3731978"/>
              <a:gd name="connsiteX10" fmla="*/ 1651216 w 3835616"/>
              <a:gd name="connsiteY10" fmla="*/ 0 h 3731978"/>
              <a:gd name="connsiteX11" fmla="*/ 2433536 w 3835616"/>
              <a:gd name="connsiteY11" fmla="*/ 50005 h 3731978"/>
              <a:gd name="connsiteX12" fmla="*/ 3027594 w 3835616"/>
              <a:gd name="connsiteY12" fmla="*/ 370369 h 3731978"/>
              <a:gd name="connsiteX13" fmla="*/ 3385290 w 3835616"/>
              <a:gd name="connsiteY13" fmla="*/ 1171254 h 3731978"/>
              <a:gd name="connsiteX14" fmla="*/ 3461687 w 3835616"/>
              <a:gd name="connsiteY14" fmla="*/ 2214396 h 3731978"/>
              <a:gd name="connsiteX15" fmla="*/ 3430700 w 3835616"/>
              <a:gd name="connsiteY15" fmla="*/ 2656798 h 3731978"/>
              <a:gd name="connsiteX16" fmla="*/ 3292091 w 3835616"/>
              <a:gd name="connsiteY16" fmla="*/ 2978484 h 3731978"/>
              <a:gd name="connsiteX17" fmla="*/ 3751780 w 3835616"/>
              <a:gd name="connsiteY17" fmla="*/ 3256428 h 3731978"/>
              <a:gd name="connsiteX0" fmla="*/ 3835616 w 3835616"/>
              <a:gd name="connsiteY0" fmla="*/ 3219925 h 3731979"/>
              <a:gd name="connsiteX1" fmla="*/ 3417487 w 3835616"/>
              <a:gd name="connsiteY1" fmla="*/ 3513956 h 3731979"/>
              <a:gd name="connsiteX2" fmla="*/ 2964477 w 3835616"/>
              <a:gd name="connsiteY2" fmla="*/ 3558897 h 3731979"/>
              <a:gd name="connsiteX3" fmla="*/ 2222800 w 3835616"/>
              <a:gd name="connsiteY3" fmla="*/ 3728717 h 3731979"/>
              <a:gd name="connsiteX4" fmla="*/ 1046696 w 3835616"/>
              <a:gd name="connsiteY4" fmla="*/ 3462165 h 3731979"/>
              <a:gd name="connsiteX5" fmla="*/ 268858 w 3835616"/>
              <a:gd name="connsiteY5" fmla="*/ 2950050 h 3731979"/>
              <a:gd name="connsiteX6" fmla="*/ 18644 w 3835616"/>
              <a:gd name="connsiteY6" fmla="*/ 2200752 h 3731979"/>
              <a:gd name="connsiteX7" fmla="*/ 30297 w 3835616"/>
              <a:gd name="connsiteY7" fmla="*/ 1762911 h 3731979"/>
              <a:gd name="connsiteX8" fmla="*/ 717992 w 3835616"/>
              <a:gd name="connsiteY8" fmla="*/ 341005 h 3731979"/>
              <a:gd name="connsiteX9" fmla="*/ 1651216 w 3835616"/>
              <a:gd name="connsiteY9" fmla="*/ 0 h 3731979"/>
              <a:gd name="connsiteX10" fmla="*/ 2433536 w 3835616"/>
              <a:gd name="connsiteY10" fmla="*/ 50005 h 3731979"/>
              <a:gd name="connsiteX11" fmla="*/ 3027594 w 3835616"/>
              <a:gd name="connsiteY11" fmla="*/ 370369 h 3731979"/>
              <a:gd name="connsiteX12" fmla="*/ 3385290 w 3835616"/>
              <a:gd name="connsiteY12" fmla="*/ 1171254 h 3731979"/>
              <a:gd name="connsiteX13" fmla="*/ 3461687 w 3835616"/>
              <a:gd name="connsiteY13" fmla="*/ 2214396 h 3731979"/>
              <a:gd name="connsiteX14" fmla="*/ 3430700 w 3835616"/>
              <a:gd name="connsiteY14" fmla="*/ 2656798 h 3731979"/>
              <a:gd name="connsiteX15" fmla="*/ 3292091 w 3835616"/>
              <a:gd name="connsiteY15" fmla="*/ 2978484 h 3731979"/>
              <a:gd name="connsiteX16" fmla="*/ 3751780 w 3835616"/>
              <a:gd name="connsiteY16" fmla="*/ 3256428 h 3731979"/>
              <a:gd name="connsiteX0" fmla="*/ 3835616 w 3835616"/>
              <a:gd name="connsiteY0" fmla="*/ 3219925 h 3731979"/>
              <a:gd name="connsiteX1" fmla="*/ 3417487 w 3835616"/>
              <a:gd name="connsiteY1" fmla="*/ 3513956 h 3731979"/>
              <a:gd name="connsiteX2" fmla="*/ 2964477 w 3835616"/>
              <a:gd name="connsiteY2" fmla="*/ 3558897 h 3731979"/>
              <a:gd name="connsiteX3" fmla="*/ 2222800 w 3835616"/>
              <a:gd name="connsiteY3" fmla="*/ 3728717 h 3731979"/>
              <a:gd name="connsiteX4" fmla="*/ 1046696 w 3835616"/>
              <a:gd name="connsiteY4" fmla="*/ 3462165 h 3731979"/>
              <a:gd name="connsiteX5" fmla="*/ 268858 w 3835616"/>
              <a:gd name="connsiteY5" fmla="*/ 2950050 h 3731979"/>
              <a:gd name="connsiteX6" fmla="*/ 18644 w 3835616"/>
              <a:gd name="connsiteY6" fmla="*/ 2200752 h 3731979"/>
              <a:gd name="connsiteX7" fmla="*/ 30297 w 3835616"/>
              <a:gd name="connsiteY7" fmla="*/ 1762911 h 3731979"/>
              <a:gd name="connsiteX8" fmla="*/ 542523 w 3835616"/>
              <a:gd name="connsiteY8" fmla="*/ 291475 h 3731979"/>
              <a:gd name="connsiteX9" fmla="*/ 1651216 w 3835616"/>
              <a:gd name="connsiteY9" fmla="*/ 0 h 3731979"/>
              <a:gd name="connsiteX10" fmla="*/ 2433536 w 3835616"/>
              <a:gd name="connsiteY10" fmla="*/ 50005 h 3731979"/>
              <a:gd name="connsiteX11" fmla="*/ 3027594 w 3835616"/>
              <a:gd name="connsiteY11" fmla="*/ 370369 h 3731979"/>
              <a:gd name="connsiteX12" fmla="*/ 3385290 w 3835616"/>
              <a:gd name="connsiteY12" fmla="*/ 1171254 h 3731979"/>
              <a:gd name="connsiteX13" fmla="*/ 3461687 w 3835616"/>
              <a:gd name="connsiteY13" fmla="*/ 2214396 h 3731979"/>
              <a:gd name="connsiteX14" fmla="*/ 3430700 w 3835616"/>
              <a:gd name="connsiteY14" fmla="*/ 2656798 h 3731979"/>
              <a:gd name="connsiteX15" fmla="*/ 3292091 w 3835616"/>
              <a:gd name="connsiteY15" fmla="*/ 2978484 h 3731979"/>
              <a:gd name="connsiteX16" fmla="*/ 3751780 w 3835616"/>
              <a:gd name="connsiteY16" fmla="*/ 3256428 h 3731979"/>
              <a:gd name="connsiteX0" fmla="*/ 3833553 w 3833553"/>
              <a:gd name="connsiteY0" fmla="*/ 3219925 h 3731979"/>
              <a:gd name="connsiteX1" fmla="*/ 3415424 w 3833553"/>
              <a:gd name="connsiteY1" fmla="*/ 3513956 h 3731979"/>
              <a:gd name="connsiteX2" fmla="*/ 2962414 w 3833553"/>
              <a:gd name="connsiteY2" fmla="*/ 3558897 h 3731979"/>
              <a:gd name="connsiteX3" fmla="*/ 2220737 w 3833553"/>
              <a:gd name="connsiteY3" fmla="*/ 3728717 h 3731979"/>
              <a:gd name="connsiteX4" fmla="*/ 1044633 w 3833553"/>
              <a:gd name="connsiteY4" fmla="*/ 3462165 h 3731979"/>
              <a:gd name="connsiteX5" fmla="*/ 266795 w 3833553"/>
              <a:gd name="connsiteY5" fmla="*/ 2950050 h 3731979"/>
              <a:gd name="connsiteX6" fmla="*/ 16581 w 3833553"/>
              <a:gd name="connsiteY6" fmla="*/ 2200752 h 3731979"/>
              <a:gd name="connsiteX7" fmla="*/ 34598 w 3833553"/>
              <a:gd name="connsiteY7" fmla="*/ 1633447 h 3731979"/>
              <a:gd name="connsiteX8" fmla="*/ 540460 w 3833553"/>
              <a:gd name="connsiteY8" fmla="*/ 291475 h 3731979"/>
              <a:gd name="connsiteX9" fmla="*/ 1649153 w 3833553"/>
              <a:gd name="connsiteY9" fmla="*/ 0 h 3731979"/>
              <a:gd name="connsiteX10" fmla="*/ 2431473 w 3833553"/>
              <a:gd name="connsiteY10" fmla="*/ 50005 h 3731979"/>
              <a:gd name="connsiteX11" fmla="*/ 3025531 w 3833553"/>
              <a:gd name="connsiteY11" fmla="*/ 370369 h 3731979"/>
              <a:gd name="connsiteX12" fmla="*/ 3383227 w 3833553"/>
              <a:gd name="connsiteY12" fmla="*/ 1171254 h 3731979"/>
              <a:gd name="connsiteX13" fmla="*/ 3459624 w 3833553"/>
              <a:gd name="connsiteY13" fmla="*/ 2214396 h 3731979"/>
              <a:gd name="connsiteX14" fmla="*/ 3428637 w 3833553"/>
              <a:gd name="connsiteY14" fmla="*/ 2656798 h 3731979"/>
              <a:gd name="connsiteX15" fmla="*/ 3290028 w 3833553"/>
              <a:gd name="connsiteY15" fmla="*/ 2978484 h 3731979"/>
              <a:gd name="connsiteX16" fmla="*/ 3749717 w 3833553"/>
              <a:gd name="connsiteY16" fmla="*/ 3256428 h 3731979"/>
              <a:gd name="connsiteX0" fmla="*/ 3833553 w 3833553"/>
              <a:gd name="connsiteY0" fmla="*/ 3219925 h 3731979"/>
              <a:gd name="connsiteX1" fmla="*/ 3415424 w 3833553"/>
              <a:gd name="connsiteY1" fmla="*/ 3513956 h 3731979"/>
              <a:gd name="connsiteX2" fmla="*/ 2962414 w 3833553"/>
              <a:gd name="connsiteY2" fmla="*/ 3558897 h 3731979"/>
              <a:gd name="connsiteX3" fmla="*/ 2220737 w 3833553"/>
              <a:gd name="connsiteY3" fmla="*/ 3728717 h 3731979"/>
              <a:gd name="connsiteX4" fmla="*/ 1044633 w 3833553"/>
              <a:gd name="connsiteY4" fmla="*/ 3462165 h 3731979"/>
              <a:gd name="connsiteX5" fmla="*/ 266795 w 3833553"/>
              <a:gd name="connsiteY5" fmla="*/ 2950050 h 3731979"/>
              <a:gd name="connsiteX6" fmla="*/ 16581 w 3833553"/>
              <a:gd name="connsiteY6" fmla="*/ 2200752 h 3731979"/>
              <a:gd name="connsiteX7" fmla="*/ 34598 w 3833553"/>
              <a:gd name="connsiteY7" fmla="*/ 1633447 h 3731979"/>
              <a:gd name="connsiteX8" fmla="*/ 540460 w 3833553"/>
              <a:gd name="connsiteY8" fmla="*/ 291475 h 3731979"/>
              <a:gd name="connsiteX9" fmla="*/ 1649153 w 3833553"/>
              <a:gd name="connsiteY9" fmla="*/ 0 h 3731979"/>
              <a:gd name="connsiteX10" fmla="*/ 2431473 w 3833553"/>
              <a:gd name="connsiteY10" fmla="*/ 50005 h 3731979"/>
              <a:gd name="connsiteX11" fmla="*/ 3025531 w 3833553"/>
              <a:gd name="connsiteY11" fmla="*/ 370369 h 3731979"/>
              <a:gd name="connsiteX12" fmla="*/ 3383227 w 3833553"/>
              <a:gd name="connsiteY12" fmla="*/ 1171254 h 3731979"/>
              <a:gd name="connsiteX13" fmla="*/ 3459624 w 3833553"/>
              <a:gd name="connsiteY13" fmla="*/ 2214396 h 3731979"/>
              <a:gd name="connsiteX14" fmla="*/ 3428637 w 3833553"/>
              <a:gd name="connsiteY14" fmla="*/ 2656798 h 3731979"/>
              <a:gd name="connsiteX15" fmla="*/ 3290028 w 3833553"/>
              <a:gd name="connsiteY15" fmla="*/ 2978484 h 3731979"/>
              <a:gd name="connsiteX16" fmla="*/ 3749717 w 3833553"/>
              <a:gd name="connsiteY16" fmla="*/ 3256428 h 3731979"/>
              <a:gd name="connsiteX0" fmla="*/ 3833188 w 3833188"/>
              <a:gd name="connsiteY0" fmla="*/ 3219925 h 3731979"/>
              <a:gd name="connsiteX1" fmla="*/ 3415059 w 3833188"/>
              <a:gd name="connsiteY1" fmla="*/ 3513956 h 3731979"/>
              <a:gd name="connsiteX2" fmla="*/ 2962049 w 3833188"/>
              <a:gd name="connsiteY2" fmla="*/ 3558897 h 3731979"/>
              <a:gd name="connsiteX3" fmla="*/ 2220372 w 3833188"/>
              <a:gd name="connsiteY3" fmla="*/ 3728717 h 3731979"/>
              <a:gd name="connsiteX4" fmla="*/ 1044268 w 3833188"/>
              <a:gd name="connsiteY4" fmla="*/ 3462165 h 3731979"/>
              <a:gd name="connsiteX5" fmla="*/ 261479 w 3833188"/>
              <a:gd name="connsiteY5" fmla="*/ 3050740 h 3731979"/>
              <a:gd name="connsiteX6" fmla="*/ 16216 w 3833188"/>
              <a:gd name="connsiteY6" fmla="*/ 2200752 h 3731979"/>
              <a:gd name="connsiteX7" fmla="*/ 34233 w 3833188"/>
              <a:gd name="connsiteY7" fmla="*/ 1633447 h 3731979"/>
              <a:gd name="connsiteX8" fmla="*/ 540095 w 3833188"/>
              <a:gd name="connsiteY8" fmla="*/ 291475 h 3731979"/>
              <a:gd name="connsiteX9" fmla="*/ 1648788 w 3833188"/>
              <a:gd name="connsiteY9" fmla="*/ 0 h 3731979"/>
              <a:gd name="connsiteX10" fmla="*/ 2431108 w 3833188"/>
              <a:gd name="connsiteY10" fmla="*/ 50005 h 3731979"/>
              <a:gd name="connsiteX11" fmla="*/ 3025166 w 3833188"/>
              <a:gd name="connsiteY11" fmla="*/ 370369 h 3731979"/>
              <a:gd name="connsiteX12" fmla="*/ 3382862 w 3833188"/>
              <a:gd name="connsiteY12" fmla="*/ 1171254 h 3731979"/>
              <a:gd name="connsiteX13" fmla="*/ 3459259 w 3833188"/>
              <a:gd name="connsiteY13" fmla="*/ 2214396 h 3731979"/>
              <a:gd name="connsiteX14" fmla="*/ 3428272 w 3833188"/>
              <a:gd name="connsiteY14" fmla="*/ 2656798 h 3731979"/>
              <a:gd name="connsiteX15" fmla="*/ 3289663 w 3833188"/>
              <a:gd name="connsiteY15" fmla="*/ 2978484 h 3731979"/>
              <a:gd name="connsiteX16" fmla="*/ 3749352 w 3833188"/>
              <a:gd name="connsiteY16" fmla="*/ 3256428 h 3731979"/>
              <a:gd name="connsiteX0" fmla="*/ 3833188 w 3833188"/>
              <a:gd name="connsiteY0" fmla="*/ 3219925 h 3729118"/>
              <a:gd name="connsiteX1" fmla="*/ 3415059 w 3833188"/>
              <a:gd name="connsiteY1" fmla="*/ 3513956 h 3729118"/>
              <a:gd name="connsiteX2" fmla="*/ 2962049 w 3833188"/>
              <a:gd name="connsiteY2" fmla="*/ 3558897 h 3729118"/>
              <a:gd name="connsiteX3" fmla="*/ 2220372 w 3833188"/>
              <a:gd name="connsiteY3" fmla="*/ 3728717 h 3729118"/>
              <a:gd name="connsiteX4" fmla="*/ 1042147 w 3833188"/>
              <a:gd name="connsiteY4" fmla="*/ 3505319 h 3729118"/>
              <a:gd name="connsiteX5" fmla="*/ 261479 w 3833188"/>
              <a:gd name="connsiteY5" fmla="*/ 3050740 h 3729118"/>
              <a:gd name="connsiteX6" fmla="*/ 16216 w 3833188"/>
              <a:gd name="connsiteY6" fmla="*/ 2200752 h 3729118"/>
              <a:gd name="connsiteX7" fmla="*/ 34233 w 3833188"/>
              <a:gd name="connsiteY7" fmla="*/ 1633447 h 3729118"/>
              <a:gd name="connsiteX8" fmla="*/ 540095 w 3833188"/>
              <a:gd name="connsiteY8" fmla="*/ 291475 h 3729118"/>
              <a:gd name="connsiteX9" fmla="*/ 1648788 w 3833188"/>
              <a:gd name="connsiteY9" fmla="*/ 0 h 3729118"/>
              <a:gd name="connsiteX10" fmla="*/ 2431108 w 3833188"/>
              <a:gd name="connsiteY10" fmla="*/ 50005 h 3729118"/>
              <a:gd name="connsiteX11" fmla="*/ 3025166 w 3833188"/>
              <a:gd name="connsiteY11" fmla="*/ 370369 h 3729118"/>
              <a:gd name="connsiteX12" fmla="*/ 3382862 w 3833188"/>
              <a:gd name="connsiteY12" fmla="*/ 1171254 h 3729118"/>
              <a:gd name="connsiteX13" fmla="*/ 3459259 w 3833188"/>
              <a:gd name="connsiteY13" fmla="*/ 2214396 h 3729118"/>
              <a:gd name="connsiteX14" fmla="*/ 3428272 w 3833188"/>
              <a:gd name="connsiteY14" fmla="*/ 2656798 h 3729118"/>
              <a:gd name="connsiteX15" fmla="*/ 3289663 w 3833188"/>
              <a:gd name="connsiteY15" fmla="*/ 2978484 h 3729118"/>
              <a:gd name="connsiteX16" fmla="*/ 3749352 w 3833188"/>
              <a:gd name="connsiteY16" fmla="*/ 3256428 h 3729118"/>
              <a:gd name="connsiteX0" fmla="*/ 3755903 w 3755903"/>
              <a:gd name="connsiteY0" fmla="*/ 3264410 h 3729117"/>
              <a:gd name="connsiteX1" fmla="*/ 3415059 w 3755903"/>
              <a:gd name="connsiteY1" fmla="*/ 3513956 h 3729117"/>
              <a:gd name="connsiteX2" fmla="*/ 2962049 w 3755903"/>
              <a:gd name="connsiteY2" fmla="*/ 3558897 h 3729117"/>
              <a:gd name="connsiteX3" fmla="*/ 2220372 w 3755903"/>
              <a:gd name="connsiteY3" fmla="*/ 3728717 h 3729117"/>
              <a:gd name="connsiteX4" fmla="*/ 1042147 w 3755903"/>
              <a:gd name="connsiteY4" fmla="*/ 3505319 h 3729117"/>
              <a:gd name="connsiteX5" fmla="*/ 261479 w 3755903"/>
              <a:gd name="connsiteY5" fmla="*/ 3050740 h 3729117"/>
              <a:gd name="connsiteX6" fmla="*/ 16216 w 3755903"/>
              <a:gd name="connsiteY6" fmla="*/ 2200752 h 3729117"/>
              <a:gd name="connsiteX7" fmla="*/ 34233 w 3755903"/>
              <a:gd name="connsiteY7" fmla="*/ 1633447 h 3729117"/>
              <a:gd name="connsiteX8" fmla="*/ 540095 w 3755903"/>
              <a:gd name="connsiteY8" fmla="*/ 291475 h 3729117"/>
              <a:gd name="connsiteX9" fmla="*/ 1648788 w 3755903"/>
              <a:gd name="connsiteY9" fmla="*/ 0 h 3729117"/>
              <a:gd name="connsiteX10" fmla="*/ 2431108 w 3755903"/>
              <a:gd name="connsiteY10" fmla="*/ 50005 h 3729117"/>
              <a:gd name="connsiteX11" fmla="*/ 3025166 w 3755903"/>
              <a:gd name="connsiteY11" fmla="*/ 370369 h 3729117"/>
              <a:gd name="connsiteX12" fmla="*/ 3382862 w 3755903"/>
              <a:gd name="connsiteY12" fmla="*/ 1171254 h 3729117"/>
              <a:gd name="connsiteX13" fmla="*/ 3459259 w 3755903"/>
              <a:gd name="connsiteY13" fmla="*/ 2214396 h 3729117"/>
              <a:gd name="connsiteX14" fmla="*/ 3428272 w 3755903"/>
              <a:gd name="connsiteY14" fmla="*/ 2656798 h 3729117"/>
              <a:gd name="connsiteX15" fmla="*/ 3289663 w 3755903"/>
              <a:gd name="connsiteY15" fmla="*/ 2978484 h 3729117"/>
              <a:gd name="connsiteX16" fmla="*/ 3749352 w 3755903"/>
              <a:gd name="connsiteY16" fmla="*/ 3256428 h 3729117"/>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59259 w 3755903"/>
              <a:gd name="connsiteY13" fmla="*/ 2214396 h 3729114"/>
              <a:gd name="connsiteX14" fmla="*/ 3428272 w 3755903"/>
              <a:gd name="connsiteY14" fmla="*/ 2656798 h 3729114"/>
              <a:gd name="connsiteX15" fmla="*/ 3289663 w 3755903"/>
              <a:gd name="connsiteY15" fmla="*/ 2978484 h 3729114"/>
              <a:gd name="connsiteX16" fmla="*/ 3749352 w 3755903"/>
              <a:gd name="connsiteY16" fmla="*/ 3256428 h 3729114"/>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59259 w 3755903"/>
              <a:gd name="connsiteY13" fmla="*/ 2214396 h 3729114"/>
              <a:gd name="connsiteX14" fmla="*/ 3422529 w 3755903"/>
              <a:gd name="connsiteY14" fmla="*/ 2656123 h 3729114"/>
              <a:gd name="connsiteX15" fmla="*/ 3289663 w 3755903"/>
              <a:gd name="connsiteY15" fmla="*/ 2978484 h 3729114"/>
              <a:gd name="connsiteX16" fmla="*/ 3749352 w 3755903"/>
              <a:gd name="connsiteY16" fmla="*/ 3256428 h 3729114"/>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22529 w 3755903"/>
              <a:gd name="connsiteY13" fmla="*/ 2656123 h 3729114"/>
              <a:gd name="connsiteX14" fmla="*/ 3289663 w 3755903"/>
              <a:gd name="connsiteY14" fmla="*/ 2978484 h 3729114"/>
              <a:gd name="connsiteX15" fmla="*/ 3749352 w 3755903"/>
              <a:gd name="connsiteY15" fmla="*/ 3256428 h 3729114"/>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30454 w 3755903"/>
              <a:gd name="connsiteY13" fmla="*/ 2612424 h 3729114"/>
              <a:gd name="connsiteX14" fmla="*/ 3289663 w 3755903"/>
              <a:gd name="connsiteY14" fmla="*/ 2978484 h 3729114"/>
              <a:gd name="connsiteX15" fmla="*/ 3749352 w 3755903"/>
              <a:gd name="connsiteY15" fmla="*/ 3256428 h 3729114"/>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30454 w 3755903"/>
              <a:gd name="connsiteY13" fmla="*/ 2612424 h 3729114"/>
              <a:gd name="connsiteX14" fmla="*/ 3289663 w 3755903"/>
              <a:gd name="connsiteY14" fmla="*/ 2978484 h 3729114"/>
              <a:gd name="connsiteX15" fmla="*/ 3749352 w 3755903"/>
              <a:gd name="connsiteY15" fmla="*/ 3256428 h 3729114"/>
              <a:gd name="connsiteX0" fmla="*/ 3755903 w 3755903"/>
              <a:gd name="connsiteY0" fmla="*/ 3264410 h 3728881"/>
              <a:gd name="connsiteX1" fmla="*/ 3391649 w 3755903"/>
              <a:gd name="connsiteY1" fmla="*/ 3520134 h 3728881"/>
              <a:gd name="connsiteX2" fmla="*/ 2962922 w 3755903"/>
              <a:gd name="connsiteY2" fmla="*/ 3541149 h 3728881"/>
              <a:gd name="connsiteX3" fmla="*/ 2220372 w 3755903"/>
              <a:gd name="connsiteY3" fmla="*/ 3728717 h 3728881"/>
              <a:gd name="connsiteX4" fmla="*/ 1042147 w 3755903"/>
              <a:gd name="connsiteY4" fmla="*/ 3505319 h 3728881"/>
              <a:gd name="connsiteX5" fmla="*/ 261479 w 3755903"/>
              <a:gd name="connsiteY5" fmla="*/ 3050740 h 3728881"/>
              <a:gd name="connsiteX6" fmla="*/ 16216 w 3755903"/>
              <a:gd name="connsiteY6" fmla="*/ 2200752 h 3728881"/>
              <a:gd name="connsiteX7" fmla="*/ 34233 w 3755903"/>
              <a:gd name="connsiteY7" fmla="*/ 1633447 h 3728881"/>
              <a:gd name="connsiteX8" fmla="*/ 540095 w 3755903"/>
              <a:gd name="connsiteY8" fmla="*/ 291475 h 3728881"/>
              <a:gd name="connsiteX9" fmla="*/ 1648788 w 3755903"/>
              <a:gd name="connsiteY9" fmla="*/ 0 h 3728881"/>
              <a:gd name="connsiteX10" fmla="*/ 2431108 w 3755903"/>
              <a:gd name="connsiteY10" fmla="*/ 50005 h 3728881"/>
              <a:gd name="connsiteX11" fmla="*/ 3025166 w 3755903"/>
              <a:gd name="connsiteY11" fmla="*/ 370369 h 3728881"/>
              <a:gd name="connsiteX12" fmla="*/ 3382862 w 3755903"/>
              <a:gd name="connsiteY12" fmla="*/ 1171254 h 3728881"/>
              <a:gd name="connsiteX13" fmla="*/ 3430454 w 3755903"/>
              <a:gd name="connsiteY13" fmla="*/ 2612424 h 3728881"/>
              <a:gd name="connsiteX14" fmla="*/ 3289663 w 3755903"/>
              <a:gd name="connsiteY14" fmla="*/ 2978484 h 3728881"/>
              <a:gd name="connsiteX15" fmla="*/ 3749352 w 3755903"/>
              <a:gd name="connsiteY15" fmla="*/ 3256428 h 3728881"/>
              <a:gd name="connsiteX0" fmla="*/ 3755903 w 3755903"/>
              <a:gd name="connsiteY0" fmla="*/ 3264410 h 3728816"/>
              <a:gd name="connsiteX1" fmla="*/ 3391649 w 3755903"/>
              <a:gd name="connsiteY1" fmla="*/ 3520134 h 3728816"/>
              <a:gd name="connsiteX2" fmla="*/ 2962922 w 3755903"/>
              <a:gd name="connsiteY2" fmla="*/ 3541149 h 3728816"/>
              <a:gd name="connsiteX3" fmla="*/ 2220372 w 3755903"/>
              <a:gd name="connsiteY3" fmla="*/ 3728717 h 3728816"/>
              <a:gd name="connsiteX4" fmla="*/ 1039530 w 3755903"/>
              <a:gd name="connsiteY4" fmla="*/ 3558566 h 3728816"/>
              <a:gd name="connsiteX5" fmla="*/ 261479 w 3755903"/>
              <a:gd name="connsiteY5" fmla="*/ 3050740 h 3728816"/>
              <a:gd name="connsiteX6" fmla="*/ 16216 w 3755903"/>
              <a:gd name="connsiteY6" fmla="*/ 2200752 h 3728816"/>
              <a:gd name="connsiteX7" fmla="*/ 34233 w 3755903"/>
              <a:gd name="connsiteY7" fmla="*/ 1633447 h 3728816"/>
              <a:gd name="connsiteX8" fmla="*/ 540095 w 3755903"/>
              <a:gd name="connsiteY8" fmla="*/ 291475 h 3728816"/>
              <a:gd name="connsiteX9" fmla="*/ 1648788 w 3755903"/>
              <a:gd name="connsiteY9" fmla="*/ 0 h 3728816"/>
              <a:gd name="connsiteX10" fmla="*/ 2431108 w 3755903"/>
              <a:gd name="connsiteY10" fmla="*/ 50005 h 3728816"/>
              <a:gd name="connsiteX11" fmla="*/ 3025166 w 3755903"/>
              <a:gd name="connsiteY11" fmla="*/ 370369 h 3728816"/>
              <a:gd name="connsiteX12" fmla="*/ 3382862 w 3755903"/>
              <a:gd name="connsiteY12" fmla="*/ 1171254 h 3728816"/>
              <a:gd name="connsiteX13" fmla="*/ 3430454 w 3755903"/>
              <a:gd name="connsiteY13" fmla="*/ 2612424 h 3728816"/>
              <a:gd name="connsiteX14" fmla="*/ 3289663 w 3755903"/>
              <a:gd name="connsiteY14" fmla="*/ 2978484 h 3728816"/>
              <a:gd name="connsiteX15" fmla="*/ 3749352 w 3755903"/>
              <a:gd name="connsiteY15" fmla="*/ 3256428 h 3728816"/>
              <a:gd name="connsiteX0" fmla="*/ 3750266 w 3750266"/>
              <a:gd name="connsiteY0" fmla="*/ 3264410 h 3728817"/>
              <a:gd name="connsiteX1" fmla="*/ 3386012 w 3750266"/>
              <a:gd name="connsiteY1" fmla="*/ 3520134 h 3728817"/>
              <a:gd name="connsiteX2" fmla="*/ 2957285 w 3750266"/>
              <a:gd name="connsiteY2" fmla="*/ 3541149 h 3728817"/>
              <a:gd name="connsiteX3" fmla="*/ 2214735 w 3750266"/>
              <a:gd name="connsiteY3" fmla="*/ 3728717 h 3728817"/>
              <a:gd name="connsiteX4" fmla="*/ 1033893 w 3750266"/>
              <a:gd name="connsiteY4" fmla="*/ 3558566 h 3728817"/>
              <a:gd name="connsiteX5" fmla="*/ 255842 w 3750266"/>
              <a:gd name="connsiteY5" fmla="*/ 3050740 h 3728817"/>
              <a:gd name="connsiteX6" fmla="*/ 18139 w 3750266"/>
              <a:gd name="connsiteY6" fmla="*/ 2281973 h 3728817"/>
              <a:gd name="connsiteX7" fmla="*/ 28596 w 3750266"/>
              <a:gd name="connsiteY7" fmla="*/ 1633447 h 3728817"/>
              <a:gd name="connsiteX8" fmla="*/ 534458 w 3750266"/>
              <a:gd name="connsiteY8" fmla="*/ 291475 h 3728817"/>
              <a:gd name="connsiteX9" fmla="*/ 1643151 w 3750266"/>
              <a:gd name="connsiteY9" fmla="*/ 0 h 3728817"/>
              <a:gd name="connsiteX10" fmla="*/ 2425471 w 3750266"/>
              <a:gd name="connsiteY10" fmla="*/ 50005 h 3728817"/>
              <a:gd name="connsiteX11" fmla="*/ 3019529 w 3750266"/>
              <a:gd name="connsiteY11" fmla="*/ 370369 h 3728817"/>
              <a:gd name="connsiteX12" fmla="*/ 3377225 w 3750266"/>
              <a:gd name="connsiteY12" fmla="*/ 1171254 h 3728817"/>
              <a:gd name="connsiteX13" fmla="*/ 3424817 w 3750266"/>
              <a:gd name="connsiteY13" fmla="*/ 2612424 h 3728817"/>
              <a:gd name="connsiteX14" fmla="*/ 3284026 w 3750266"/>
              <a:gd name="connsiteY14" fmla="*/ 2978484 h 3728817"/>
              <a:gd name="connsiteX15" fmla="*/ 3743715 w 3750266"/>
              <a:gd name="connsiteY15" fmla="*/ 3256428 h 3728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750266" h="3728817">
                <a:moveTo>
                  <a:pt x="3750266" y="3264410"/>
                </a:moveTo>
                <a:cubicBezTo>
                  <a:pt x="3737566" y="3279227"/>
                  <a:pt x="3518175" y="3474011"/>
                  <a:pt x="3386012" y="3520134"/>
                </a:cubicBezTo>
                <a:cubicBezTo>
                  <a:pt x="3253849" y="3566257"/>
                  <a:pt x="3152498" y="3506385"/>
                  <a:pt x="2957285" y="3541149"/>
                </a:cubicBezTo>
                <a:cubicBezTo>
                  <a:pt x="2762072" y="3575913"/>
                  <a:pt x="2535300" y="3725814"/>
                  <a:pt x="2214735" y="3728717"/>
                </a:cubicBezTo>
                <a:cubicBezTo>
                  <a:pt x="1894170" y="3731620"/>
                  <a:pt x="1360375" y="3671562"/>
                  <a:pt x="1033893" y="3558566"/>
                </a:cubicBezTo>
                <a:cubicBezTo>
                  <a:pt x="707411" y="3445570"/>
                  <a:pt x="425134" y="3263505"/>
                  <a:pt x="255842" y="3050740"/>
                </a:cubicBezTo>
                <a:cubicBezTo>
                  <a:pt x="86550" y="2837975"/>
                  <a:pt x="56013" y="2518188"/>
                  <a:pt x="18139" y="2281973"/>
                </a:cubicBezTo>
                <a:cubicBezTo>
                  <a:pt x="-19735" y="2045758"/>
                  <a:pt x="10668" y="1759550"/>
                  <a:pt x="28596" y="1633447"/>
                </a:cubicBezTo>
                <a:cubicBezTo>
                  <a:pt x="109920" y="1087868"/>
                  <a:pt x="265366" y="563716"/>
                  <a:pt x="534458" y="291475"/>
                </a:cubicBezTo>
                <a:cubicBezTo>
                  <a:pt x="803551" y="19234"/>
                  <a:pt x="1289344" y="6827"/>
                  <a:pt x="1643151" y="0"/>
                </a:cubicBezTo>
                <a:cubicBezTo>
                  <a:pt x="1856511" y="5080"/>
                  <a:pt x="2196075" y="-11723"/>
                  <a:pt x="2425471" y="50005"/>
                </a:cubicBezTo>
                <a:cubicBezTo>
                  <a:pt x="2654867" y="111733"/>
                  <a:pt x="2860903" y="183494"/>
                  <a:pt x="3019529" y="370369"/>
                </a:cubicBezTo>
                <a:cubicBezTo>
                  <a:pt x="3178155" y="557244"/>
                  <a:pt x="3309677" y="797578"/>
                  <a:pt x="3377225" y="1171254"/>
                </a:cubicBezTo>
                <a:cubicBezTo>
                  <a:pt x="3444773" y="1544930"/>
                  <a:pt x="3548826" y="1984764"/>
                  <a:pt x="3424817" y="2612424"/>
                </a:cubicBezTo>
                <a:cubicBezTo>
                  <a:pt x="3389203" y="2718531"/>
                  <a:pt x="3367291" y="2865644"/>
                  <a:pt x="3284026" y="2978484"/>
                </a:cubicBezTo>
                <a:cubicBezTo>
                  <a:pt x="3298252" y="3020691"/>
                  <a:pt x="3403215" y="3263535"/>
                  <a:pt x="3743715" y="3256428"/>
                </a:cubicBezTo>
              </a:path>
            </a:pathLst>
          </a:cu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6C1F2A2-D184-49FB-99E6-B2EE7A52C0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539370" flipH="1" flipV="1">
            <a:off x="633254" y="452324"/>
            <a:ext cx="4036224" cy="2597228"/>
          </a:xfrm>
          <a:custGeom>
            <a:avLst/>
            <a:gdLst>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403600 w 3637280"/>
              <a:gd name="connsiteY39" fmla="*/ 3505200 h 4023360"/>
              <a:gd name="connsiteX40" fmla="*/ 3505200 w 3637280"/>
              <a:gd name="connsiteY40" fmla="*/ 3596640 h 4023360"/>
              <a:gd name="connsiteX41" fmla="*/ 3545840 w 3637280"/>
              <a:gd name="connsiteY41" fmla="*/ 3637280 h 4023360"/>
              <a:gd name="connsiteX42" fmla="*/ 3596640 w 3637280"/>
              <a:gd name="connsiteY42" fmla="*/ 3667760 h 4023360"/>
              <a:gd name="connsiteX43" fmla="*/ 3637280 w 3637280"/>
              <a:gd name="connsiteY43" fmla="*/ 3688080 h 4023360"/>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505200 w 3637280"/>
              <a:gd name="connsiteY39" fmla="*/ 3596640 h 4023360"/>
              <a:gd name="connsiteX40" fmla="*/ 3545840 w 3637280"/>
              <a:gd name="connsiteY40" fmla="*/ 3637280 h 4023360"/>
              <a:gd name="connsiteX41" fmla="*/ 3596640 w 3637280"/>
              <a:gd name="connsiteY41" fmla="*/ 3667760 h 4023360"/>
              <a:gd name="connsiteX42" fmla="*/ 3637280 w 3637280"/>
              <a:gd name="connsiteY42" fmla="*/ 3688080 h 4023360"/>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505200 w 3637280"/>
              <a:gd name="connsiteY39" fmla="*/ 3596640 h 4023360"/>
              <a:gd name="connsiteX40" fmla="*/ 3596640 w 3637280"/>
              <a:gd name="connsiteY40" fmla="*/ 3667760 h 4023360"/>
              <a:gd name="connsiteX41" fmla="*/ 3637280 w 3637280"/>
              <a:gd name="connsiteY41" fmla="*/ 3688080 h 4023360"/>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505200 w 3637280"/>
              <a:gd name="connsiteY39" fmla="*/ 3596640 h 4023360"/>
              <a:gd name="connsiteX40" fmla="*/ 3596640 w 3637280"/>
              <a:gd name="connsiteY40" fmla="*/ 3667760 h 4023360"/>
              <a:gd name="connsiteX0" fmla="*/ 3637280 w 3637280"/>
              <a:gd name="connsiteY0" fmla="*/ 3352800 h 4023360"/>
              <a:gd name="connsiteX1" fmla="*/ 3606800 w 3637280"/>
              <a:gd name="connsiteY1" fmla="*/ 3403600 h 4023360"/>
              <a:gd name="connsiteX2" fmla="*/ 3556000 w 3637280"/>
              <a:gd name="connsiteY2" fmla="*/ 3474720 h 4023360"/>
              <a:gd name="connsiteX3" fmla="*/ 3535680 w 3637280"/>
              <a:gd name="connsiteY3" fmla="*/ 3505200 h 4023360"/>
              <a:gd name="connsiteX4" fmla="*/ 3515360 w 3637280"/>
              <a:gd name="connsiteY4" fmla="*/ 3525520 h 4023360"/>
              <a:gd name="connsiteX5" fmla="*/ 3474720 w 3637280"/>
              <a:gd name="connsiteY5" fmla="*/ 3576320 h 4023360"/>
              <a:gd name="connsiteX6" fmla="*/ 3230880 w 3637280"/>
              <a:gd name="connsiteY6" fmla="*/ 3749040 h 4023360"/>
              <a:gd name="connsiteX7" fmla="*/ 2763520 w 3637280"/>
              <a:gd name="connsiteY7" fmla="*/ 3931920 h 4023360"/>
              <a:gd name="connsiteX8" fmla="*/ 2407920 w 3637280"/>
              <a:gd name="connsiteY8" fmla="*/ 4013200 h 4023360"/>
              <a:gd name="connsiteX9" fmla="*/ 2204720 w 3637280"/>
              <a:gd name="connsiteY9" fmla="*/ 4023360 h 4023360"/>
              <a:gd name="connsiteX10" fmla="*/ 1869440 w 3637280"/>
              <a:gd name="connsiteY10" fmla="*/ 4013200 h 4023360"/>
              <a:gd name="connsiteX11" fmla="*/ 1483360 w 3637280"/>
              <a:gd name="connsiteY11" fmla="*/ 3942080 h 4023360"/>
              <a:gd name="connsiteX12" fmla="*/ 1259840 w 3637280"/>
              <a:gd name="connsiteY12" fmla="*/ 3870960 h 4023360"/>
              <a:gd name="connsiteX13" fmla="*/ 1056640 w 3637280"/>
              <a:gd name="connsiteY13" fmla="*/ 3779520 h 4023360"/>
              <a:gd name="connsiteX14" fmla="*/ 792480 w 3637280"/>
              <a:gd name="connsiteY14" fmla="*/ 3616960 h 4023360"/>
              <a:gd name="connsiteX15" fmla="*/ 355600 w 3637280"/>
              <a:gd name="connsiteY15" fmla="*/ 3017520 h 4023360"/>
              <a:gd name="connsiteX16" fmla="*/ 152400 w 3637280"/>
              <a:gd name="connsiteY16" fmla="*/ 2611120 h 4023360"/>
              <a:gd name="connsiteX17" fmla="*/ 30480 w 3637280"/>
              <a:gd name="connsiteY17" fmla="*/ 2204720 h 4023360"/>
              <a:gd name="connsiteX18" fmla="*/ 0 w 3637280"/>
              <a:gd name="connsiteY18" fmla="*/ 1981200 h 4023360"/>
              <a:gd name="connsiteX19" fmla="*/ 71120 w 3637280"/>
              <a:gd name="connsiteY19" fmla="*/ 1158240 h 4023360"/>
              <a:gd name="connsiteX20" fmla="*/ 132080 w 3637280"/>
              <a:gd name="connsiteY20" fmla="*/ 975360 h 4023360"/>
              <a:gd name="connsiteX21" fmla="*/ 294640 w 3637280"/>
              <a:gd name="connsiteY21" fmla="*/ 690880 h 4023360"/>
              <a:gd name="connsiteX22" fmla="*/ 751840 w 3637280"/>
              <a:gd name="connsiteY22" fmla="*/ 254000 h 4023360"/>
              <a:gd name="connsiteX23" fmla="*/ 1127760 w 3637280"/>
              <a:gd name="connsiteY23" fmla="*/ 71120 h 4023360"/>
              <a:gd name="connsiteX24" fmla="*/ 1432560 w 3637280"/>
              <a:gd name="connsiteY24" fmla="*/ 10160 h 4023360"/>
              <a:gd name="connsiteX25" fmla="*/ 1625600 w 3637280"/>
              <a:gd name="connsiteY25" fmla="*/ 0 h 4023360"/>
              <a:gd name="connsiteX26" fmla="*/ 2174240 w 3637280"/>
              <a:gd name="connsiteY26" fmla="*/ 20320 h 4023360"/>
              <a:gd name="connsiteX27" fmla="*/ 2407920 w 3637280"/>
              <a:gd name="connsiteY27" fmla="*/ 101600 h 4023360"/>
              <a:gd name="connsiteX28" fmla="*/ 2580640 w 3637280"/>
              <a:gd name="connsiteY28" fmla="*/ 223520 h 4023360"/>
              <a:gd name="connsiteX29" fmla="*/ 2794000 w 3637280"/>
              <a:gd name="connsiteY29" fmla="*/ 599440 h 4023360"/>
              <a:gd name="connsiteX30" fmla="*/ 2885440 w 3637280"/>
              <a:gd name="connsiteY30" fmla="*/ 853440 h 4023360"/>
              <a:gd name="connsiteX31" fmla="*/ 3007360 w 3637280"/>
              <a:gd name="connsiteY31" fmla="*/ 1361440 h 4023360"/>
              <a:gd name="connsiteX32" fmla="*/ 3078480 w 3637280"/>
              <a:gd name="connsiteY32" fmla="*/ 1899920 h 4023360"/>
              <a:gd name="connsiteX33" fmla="*/ 3078480 w 3637280"/>
              <a:gd name="connsiteY33" fmla="*/ 2570480 h 4023360"/>
              <a:gd name="connsiteX34" fmla="*/ 3037840 w 3637280"/>
              <a:gd name="connsiteY34" fmla="*/ 2844800 h 4023360"/>
              <a:gd name="connsiteX35" fmla="*/ 3017520 w 3637280"/>
              <a:gd name="connsiteY35" fmla="*/ 2926080 h 4023360"/>
              <a:gd name="connsiteX36" fmla="*/ 2997200 w 3637280"/>
              <a:gd name="connsiteY36" fmla="*/ 2966720 h 4023360"/>
              <a:gd name="connsiteX37" fmla="*/ 3068320 w 3637280"/>
              <a:gd name="connsiteY37" fmla="*/ 3098800 h 4023360"/>
              <a:gd name="connsiteX38" fmla="*/ 3108960 w 3637280"/>
              <a:gd name="connsiteY38" fmla="*/ 3169920 h 4023360"/>
              <a:gd name="connsiteX39" fmla="*/ 3505200 w 3637280"/>
              <a:gd name="connsiteY39" fmla="*/ 3596640 h 4023360"/>
              <a:gd name="connsiteX0" fmla="*/ 3637280 w 3820160"/>
              <a:gd name="connsiteY0" fmla="*/ 3352800 h 4023360"/>
              <a:gd name="connsiteX1" fmla="*/ 3606800 w 3820160"/>
              <a:gd name="connsiteY1" fmla="*/ 3403600 h 4023360"/>
              <a:gd name="connsiteX2" fmla="*/ 3556000 w 3820160"/>
              <a:gd name="connsiteY2" fmla="*/ 3474720 h 4023360"/>
              <a:gd name="connsiteX3" fmla="*/ 3535680 w 3820160"/>
              <a:gd name="connsiteY3" fmla="*/ 3505200 h 4023360"/>
              <a:gd name="connsiteX4" fmla="*/ 3515360 w 3820160"/>
              <a:gd name="connsiteY4" fmla="*/ 3525520 h 4023360"/>
              <a:gd name="connsiteX5" fmla="*/ 3474720 w 3820160"/>
              <a:gd name="connsiteY5" fmla="*/ 3576320 h 4023360"/>
              <a:gd name="connsiteX6" fmla="*/ 3230880 w 3820160"/>
              <a:gd name="connsiteY6" fmla="*/ 3749040 h 4023360"/>
              <a:gd name="connsiteX7" fmla="*/ 2763520 w 3820160"/>
              <a:gd name="connsiteY7" fmla="*/ 3931920 h 4023360"/>
              <a:gd name="connsiteX8" fmla="*/ 2407920 w 3820160"/>
              <a:gd name="connsiteY8" fmla="*/ 4013200 h 4023360"/>
              <a:gd name="connsiteX9" fmla="*/ 2204720 w 3820160"/>
              <a:gd name="connsiteY9" fmla="*/ 4023360 h 4023360"/>
              <a:gd name="connsiteX10" fmla="*/ 1869440 w 3820160"/>
              <a:gd name="connsiteY10" fmla="*/ 4013200 h 4023360"/>
              <a:gd name="connsiteX11" fmla="*/ 1483360 w 3820160"/>
              <a:gd name="connsiteY11" fmla="*/ 3942080 h 4023360"/>
              <a:gd name="connsiteX12" fmla="*/ 1259840 w 3820160"/>
              <a:gd name="connsiteY12" fmla="*/ 3870960 h 4023360"/>
              <a:gd name="connsiteX13" fmla="*/ 1056640 w 3820160"/>
              <a:gd name="connsiteY13" fmla="*/ 3779520 h 4023360"/>
              <a:gd name="connsiteX14" fmla="*/ 792480 w 3820160"/>
              <a:gd name="connsiteY14" fmla="*/ 3616960 h 4023360"/>
              <a:gd name="connsiteX15" fmla="*/ 355600 w 3820160"/>
              <a:gd name="connsiteY15" fmla="*/ 3017520 h 4023360"/>
              <a:gd name="connsiteX16" fmla="*/ 152400 w 3820160"/>
              <a:gd name="connsiteY16" fmla="*/ 2611120 h 4023360"/>
              <a:gd name="connsiteX17" fmla="*/ 30480 w 3820160"/>
              <a:gd name="connsiteY17" fmla="*/ 2204720 h 4023360"/>
              <a:gd name="connsiteX18" fmla="*/ 0 w 3820160"/>
              <a:gd name="connsiteY18" fmla="*/ 1981200 h 4023360"/>
              <a:gd name="connsiteX19" fmla="*/ 71120 w 3820160"/>
              <a:gd name="connsiteY19" fmla="*/ 1158240 h 4023360"/>
              <a:gd name="connsiteX20" fmla="*/ 132080 w 3820160"/>
              <a:gd name="connsiteY20" fmla="*/ 975360 h 4023360"/>
              <a:gd name="connsiteX21" fmla="*/ 294640 w 3820160"/>
              <a:gd name="connsiteY21" fmla="*/ 690880 h 4023360"/>
              <a:gd name="connsiteX22" fmla="*/ 751840 w 3820160"/>
              <a:gd name="connsiteY22" fmla="*/ 254000 h 4023360"/>
              <a:gd name="connsiteX23" fmla="*/ 1127760 w 3820160"/>
              <a:gd name="connsiteY23" fmla="*/ 71120 h 4023360"/>
              <a:gd name="connsiteX24" fmla="*/ 1432560 w 3820160"/>
              <a:gd name="connsiteY24" fmla="*/ 10160 h 4023360"/>
              <a:gd name="connsiteX25" fmla="*/ 1625600 w 3820160"/>
              <a:gd name="connsiteY25" fmla="*/ 0 h 4023360"/>
              <a:gd name="connsiteX26" fmla="*/ 2174240 w 3820160"/>
              <a:gd name="connsiteY26" fmla="*/ 20320 h 4023360"/>
              <a:gd name="connsiteX27" fmla="*/ 2407920 w 3820160"/>
              <a:gd name="connsiteY27" fmla="*/ 101600 h 4023360"/>
              <a:gd name="connsiteX28" fmla="*/ 2580640 w 3820160"/>
              <a:gd name="connsiteY28" fmla="*/ 223520 h 4023360"/>
              <a:gd name="connsiteX29" fmla="*/ 2794000 w 3820160"/>
              <a:gd name="connsiteY29" fmla="*/ 599440 h 4023360"/>
              <a:gd name="connsiteX30" fmla="*/ 2885440 w 3820160"/>
              <a:gd name="connsiteY30" fmla="*/ 853440 h 4023360"/>
              <a:gd name="connsiteX31" fmla="*/ 3007360 w 3820160"/>
              <a:gd name="connsiteY31" fmla="*/ 1361440 h 4023360"/>
              <a:gd name="connsiteX32" fmla="*/ 3078480 w 3820160"/>
              <a:gd name="connsiteY32" fmla="*/ 1899920 h 4023360"/>
              <a:gd name="connsiteX33" fmla="*/ 3078480 w 3820160"/>
              <a:gd name="connsiteY33" fmla="*/ 2570480 h 4023360"/>
              <a:gd name="connsiteX34" fmla="*/ 3037840 w 3820160"/>
              <a:gd name="connsiteY34" fmla="*/ 2844800 h 4023360"/>
              <a:gd name="connsiteX35" fmla="*/ 3017520 w 3820160"/>
              <a:gd name="connsiteY35" fmla="*/ 2926080 h 4023360"/>
              <a:gd name="connsiteX36" fmla="*/ 2997200 w 3820160"/>
              <a:gd name="connsiteY36" fmla="*/ 2966720 h 4023360"/>
              <a:gd name="connsiteX37" fmla="*/ 3068320 w 3820160"/>
              <a:gd name="connsiteY37" fmla="*/ 3098800 h 4023360"/>
              <a:gd name="connsiteX38" fmla="*/ 3108960 w 3820160"/>
              <a:gd name="connsiteY38" fmla="*/ 3169920 h 4023360"/>
              <a:gd name="connsiteX39" fmla="*/ 3820160 w 3820160"/>
              <a:gd name="connsiteY39" fmla="*/ 3078480 h 4023360"/>
              <a:gd name="connsiteX0" fmla="*/ 3606800 w 3820160"/>
              <a:gd name="connsiteY0" fmla="*/ 3403600 h 4023360"/>
              <a:gd name="connsiteX1" fmla="*/ 3556000 w 3820160"/>
              <a:gd name="connsiteY1" fmla="*/ 3474720 h 4023360"/>
              <a:gd name="connsiteX2" fmla="*/ 3535680 w 3820160"/>
              <a:gd name="connsiteY2" fmla="*/ 3505200 h 4023360"/>
              <a:gd name="connsiteX3" fmla="*/ 3515360 w 3820160"/>
              <a:gd name="connsiteY3" fmla="*/ 3525520 h 4023360"/>
              <a:gd name="connsiteX4" fmla="*/ 3474720 w 3820160"/>
              <a:gd name="connsiteY4" fmla="*/ 3576320 h 4023360"/>
              <a:gd name="connsiteX5" fmla="*/ 3230880 w 3820160"/>
              <a:gd name="connsiteY5" fmla="*/ 3749040 h 4023360"/>
              <a:gd name="connsiteX6" fmla="*/ 2763520 w 3820160"/>
              <a:gd name="connsiteY6" fmla="*/ 3931920 h 4023360"/>
              <a:gd name="connsiteX7" fmla="*/ 2407920 w 3820160"/>
              <a:gd name="connsiteY7" fmla="*/ 4013200 h 4023360"/>
              <a:gd name="connsiteX8" fmla="*/ 2204720 w 3820160"/>
              <a:gd name="connsiteY8" fmla="*/ 4023360 h 4023360"/>
              <a:gd name="connsiteX9" fmla="*/ 1869440 w 3820160"/>
              <a:gd name="connsiteY9" fmla="*/ 4013200 h 4023360"/>
              <a:gd name="connsiteX10" fmla="*/ 1483360 w 3820160"/>
              <a:gd name="connsiteY10" fmla="*/ 3942080 h 4023360"/>
              <a:gd name="connsiteX11" fmla="*/ 1259840 w 3820160"/>
              <a:gd name="connsiteY11" fmla="*/ 3870960 h 4023360"/>
              <a:gd name="connsiteX12" fmla="*/ 1056640 w 3820160"/>
              <a:gd name="connsiteY12" fmla="*/ 3779520 h 4023360"/>
              <a:gd name="connsiteX13" fmla="*/ 792480 w 3820160"/>
              <a:gd name="connsiteY13" fmla="*/ 3616960 h 4023360"/>
              <a:gd name="connsiteX14" fmla="*/ 355600 w 3820160"/>
              <a:gd name="connsiteY14" fmla="*/ 3017520 h 4023360"/>
              <a:gd name="connsiteX15" fmla="*/ 152400 w 3820160"/>
              <a:gd name="connsiteY15" fmla="*/ 2611120 h 4023360"/>
              <a:gd name="connsiteX16" fmla="*/ 30480 w 3820160"/>
              <a:gd name="connsiteY16" fmla="*/ 2204720 h 4023360"/>
              <a:gd name="connsiteX17" fmla="*/ 0 w 3820160"/>
              <a:gd name="connsiteY17" fmla="*/ 1981200 h 4023360"/>
              <a:gd name="connsiteX18" fmla="*/ 71120 w 3820160"/>
              <a:gd name="connsiteY18" fmla="*/ 1158240 h 4023360"/>
              <a:gd name="connsiteX19" fmla="*/ 132080 w 3820160"/>
              <a:gd name="connsiteY19" fmla="*/ 975360 h 4023360"/>
              <a:gd name="connsiteX20" fmla="*/ 294640 w 3820160"/>
              <a:gd name="connsiteY20" fmla="*/ 690880 h 4023360"/>
              <a:gd name="connsiteX21" fmla="*/ 751840 w 3820160"/>
              <a:gd name="connsiteY21" fmla="*/ 254000 h 4023360"/>
              <a:gd name="connsiteX22" fmla="*/ 1127760 w 3820160"/>
              <a:gd name="connsiteY22" fmla="*/ 71120 h 4023360"/>
              <a:gd name="connsiteX23" fmla="*/ 1432560 w 3820160"/>
              <a:gd name="connsiteY23" fmla="*/ 10160 h 4023360"/>
              <a:gd name="connsiteX24" fmla="*/ 1625600 w 3820160"/>
              <a:gd name="connsiteY24" fmla="*/ 0 h 4023360"/>
              <a:gd name="connsiteX25" fmla="*/ 2174240 w 3820160"/>
              <a:gd name="connsiteY25" fmla="*/ 20320 h 4023360"/>
              <a:gd name="connsiteX26" fmla="*/ 2407920 w 3820160"/>
              <a:gd name="connsiteY26" fmla="*/ 101600 h 4023360"/>
              <a:gd name="connsiteX27" fmla="*/ 2580640 w 3820160"/>
              <a:gd name="connsiteY27" fmla="*/ 223520 h 4023360"/>
              <a:gd name="connsiteX28" fmla="*/ 2794000 w 3820160"/>
              <a:gd name="connsiteY28" fmla="*/ 599440 h 4023360"/>
              <a:gd name="connsiteX29" fmla="*/ 2885440 w 3820160"/>
              <a:gd name="connsiteY29" fmla="*/ 853440 h 4023360"/>
              <a:gd name="connsiteX30" fmla="*/ 3007360 w 3820160"/>
              <a:gd name="connsiteY30" fmla="*/ 1361440 h 4023360"/>
              <a:gd name="connsiteX31" fmla="*/ 3078480 w 3820160"/>
              <a:gd name="connsiteY31" fmla="*/ 1899920 h 4023360"/>
              <a:gd name="connsiteX32" fmla="*/ 3078480 w 3820160"/>
              <a:gd name="connsiteY32" fmla="*/ 2570480 h 4023360"/>
              <a:gd name="connsiteX33" fmla="*/ 3037840 w 3820160"/>
              <a:gd name="connsiteY33" fmla="*/ 2844800 h 4023360"/>
              <a:gd name="connsiteX34" fmla="*/ 3017520 w 3820160"/>
              <a:gd name="connsiteY34" fmla="*/ 2926080 h 4023360"/>
              <a:gd name="connsiteX35" fmla="*/ 2997200 w 3820160"/>
              <a:gd name="connsiteY35" fmla="*/ 2966720 h 4023360"/>
              <a:gd name="connsiteX36" fmla="*/ 3068320 w 3820160"/>
              <a:gd name="connsiteY36" fmla="*/ 3098800 h 4023360"/>
              <a:gd name="connsiteX37" fmla="*/ 3108960 w 3820160"/>
              <a:gd name="connsiteY37" fmla="*/ 3169920 h 4023360"/>
              <a:gd name="connsiteX38" fmla="*/ 3820160 w 3820160"/>
              <a:gd name="connsiteY38" fmla="*/ 3078480 h 4023360"/>
              <a:gd name="connsiteX0" fmla="*/ 3556000 w 3820160"/>
              <a:gd name="connsiteY0" fmla="*/ 3474720 h 4023360"/>
              <a:gd name="connsiteX1" fmla="*/ 3535680 w 3820160"/>
              <a:gd name="connsiteY1" fmla="*/ 3505200 h 4023360"/>
              <a:gd name="connsiteX2" fmla="*/ 3515360 w 3820160"/>
              <a:gd name="connsiteY2" fmla="*/ 3525520 h 4023360"/>
              <a:gd name="connsiteX3" fmla="*/ 3474720 w 3820160"/>
              <a:gd name="connsiteY3" fmla="*/ 3576320 h 4023360"/>
              <a:gd name="connsiteX4" fmla="*/ 3230880 w 3820160"/>
              <a:gd name="connsiteY4" fmla="*/ 3749040 h 4023360"/>
              <a:gd name="connsiteX5" fmla="*/ 2763520 w 3820160"/>
              <a:gd name="connsiteY5" fmla="*/ 3931920 h 4023360"/>
              <a:gd name="connsiteX6" fmla="*/ 2407920 w 3820160"/>
              <a:gd name="connsiteY6" fmla="*/ 4013200 h 4023360"/>
              <a:gd name="connsiteX7" fmla="*/ 2204720 w 3820160"/>
              <a:gd name="connsiteY7" fmla="*/ 4023360 h 4023360"/>
              <a:gd name="connsiteX8" fmla="*/ 1869440 w 3820160"/>
              <a:gd name="connsiteY8" fmla="*/ 4013200 h 4023360"/>
              <a:gd name="connsiteX9" fmla="*/ 1483360 w 3820160"/>
              <a:gd name="connsiteY9" fmla="*/ 3942080 h 4023360"/>
              <a:gd name="connsiteX10" fmla="*/ 1259840 w 3820160"/>
              <a:gd name="connsiteY10" fmla="*/ 3870960 h 4023360"/>
              <a:gd name="connsiteX11" fmla="*/ 1056640 w 3820160"/>
              <a:gd name="connsiteY11" fmla="*/ 3779520 h 4023360"/>
              <a:gd name="connsiteX12" fmla="*/ 792480 w 3820160"/>
              <a:gd name="connsiteY12" fmla="*/ 3616960 h 4023360"/>
              <a:gd name="connsiteX13" fmla="*/ 355600 w 3820160"/>
              <a:gd name="connsiteY13" fmla="*/ 3017520 h 4023360"/>
              <a:gd name="connsiteX14" fmla="*/ 152400 w 3820160"/>
              <a:gd name="connsiteY14" fmla="*/ 2611120 h 4023360"/>
              <a:gd name="connsiteX15" fmla="*/ 30480 w 3820160"/>
              <a:gd name="connsiteY15" fmla="*/ 2204720 h 4023360"/>
              <a:gd name="connsiteX16" fmla="*/ 0 w 3820160"/>
              <a:gd name="connsiteY16" fmla="*/ 1981200 h 4023360"/>
              <a:gd name="connsiteX17" fmla="*/ 71120 w 3820160"/>
              <a:gd name="connsiteY17" fmla="*/ 1158240 h 4023360"/>
              <a:gd name="connsiteX18" fmla="*/ 132080 w 3820160"/>
              <a:gd name="connsiteY18" fmla="*/ 975360 h 4023360"/>
              <a:gd name="connsiteX19" fmla="*/ 294640 w 3820160"/>
              <a:gd name="connsiteY19" fmla="*/ 690880 h 4023360"/>
              <a:gd name="connsiteX20" fmla="*/ 751840 w 3820160"/>
              <a:gd name="connsiteY20" fmla="*/ 254000 h 4023360"/>
              <a:gd name="connsiteX21" fmla="*/ 1127760 w 3820160"/>
              <a:gd name="connsiteY21" fmla="*/ 71120 h 4023360"/>
              <a:gd name="connsiteX22" fmla="*/ 1432560 w 3820160"/>
              <a:gd name="connsiteY22" fmla="*/ 10160 h 4023360"/>
              <a:gd name="connsiteX23" fmla="*/ 1625600 w 3820160"/>
              <a:gd name="connsiteY23" fmla="*/ 0 h 4023360"/>
              <a:gd name="connsiteX24" fmla="*/ 2174240 w 3820160"/>
              <a:gd name="connsiteY24" fmla="*/ 20320 h 4023360"/>
              <a:gd name="connsiteX25" fmla="*/ 2407920 w 3820160"/>
              <a:gd name="connsiteY25" fmla="*/ 101600 h 4023360"/>
              <a:gd name="connsiteX26" fmla="*/ 2580640 w 3820160"/>
              <a:gd name="connsiteY26" fmla="*/ 223520 h 4023360"/>
              <a:gd name="connsiteX27" fmla="*/ 2794000 w 3820160"/>
              <a:gd name="connsiteY27" fmla="*/ 599440 h 4023360"/>
              <a:gd name="connsiteX28" fmla="*/ 2885440 w 3820160"/>
              <a:gd name="connsiteY28" fmla="*/ 853440 h 4023360"/>
              <a:gd name="connsiteX29" fmla="*/ 3007360 w 3820160"/>
              <a:gd name="connsiteY29" fmla="*/ 1361440 h 4023360"/>
              <a:gd name="connsiteX30" fmla="*/ 3078480 w 3820160"/>
              <a:gd name="connsiteY30" fmla="*/ 1899920 h 4023360"/>
              <a:gd name="connsiteX31" fmla="*/ 3078480 w 3820160"/>
              <a:gd name="connsiteY31" fmla="*/ 2570480 h 4023360"/>
              <a:gd name="connsiteX32" fmla="*/ 3037840 w 3820160"/>
              <a:gd name="connsiteY32" fmla="*/ 2844800 h 4023360"/>
              <a:gd name="connsiteX33" fmla="*/ 3017520 w 3820160"/>
              <a:gd name="connsiteY33" fmla="*/ 2926080 h 4023360"/>
              <a:gd name="connsiteX34" fmla="*/ 2997200 w 3820160"/>
              <a:gd name="connsiteY34" fmla="*/ 2966720 h 4023360"/>
              <a:gd name="connsiteX35" fmla="*/ 3068320 w 3820160"/>
              <a:gd name="connsiteY35" fmla="*/ 3098800 h 4023360"/>
              <a:gd name="connsiteX36" fmla="*/ 3108960 w 3820160"/>
              <a:gd name="connsiteY36" fmla="*/ 3169920 h 4023360"/>
              <a:gd name="connsiteX37" fmla="*/ 3820160 w 3820160"/>
              <a:gd name="connsiteY37" fmla="*/ 3078480 h 4023360"/>
              <a:gd name="connsiteX0" fmla="*/ 3535680 w 3820160"/>
              <a:gd name="connsiteY0" fmla="*/ 3505200 h 4023360"/>
              <a:gd name="connsiteX1" fmla="*/ 3515360 w 3820160"/>
              <a:gd name="connsiteY1" fmla="*/ 3525520 h 4023360"/>
              <a:gd name="connsiteX2" fmla="*/ 3474720 w 3820160"/>
              <a:gd name="connsiteY2" fmla="*/ 3576320 h 4023360"/>
              <a:gd name="connsiteX3" fmla="*/ 3230880 w 3820160"/>
              <a:gd name="connsiteY3" fmla="*/ 3749040 h 4023360"/>
              <a:gd name="connsiteX4" fmla="*/ 2763520 w 3820160"/>
              <a:gd name="connsiteY4" fmla="*/ 3931920 h 4023360"/>
              <a:gd name="connsiteX5" fmla="*/ 2407920 w 3820160"/>
              <a:gd name="connsiteY5" fmla="*/ 4013200 h 4023360"/>
              <a:gd name="connsiteX6" fmla="*/ 2204720 w 3820160"/>
              <a:gd name="connsiteY6" fmla="*/ 4023360 h 4023360"/>
              <a:gd name="connsiteX7" fmla="*/ 1869440 w 3820160"/>
              <a:gd name="connsiteY7" fmla="*/ 4013200 h 4023360"/>
              <a:gd name="connsiteX8" fmla="*/ 1483360 w 3820160"/>
              <a:gd name="connsiteY8" fmla="*/ 3942080 h 4023360"/>
              <a:gd name="connsiteX9" fmla="*/ 1259840 w 3820160"/>
              <a:gd name="connsiteY9" fmla="*/ 3870960 h 4023360"/>
              <a:gd name="connsiteX10" fmla="*/ 1056640 w 3820160"/>
              <a:gd name="connsiteY10" fmla="*/ 3779520 h 4023360"/>
              <a:gd name="connsiteX11" fmla="*/ 792480 w 3820160"/>
              <a:gd name="connsiteY11" fmla="*/ 3616960 h 4023360"/>
              <a:gd name="connsiteX12" fmla="*/ 355600 w 3820160"/>
              <a:gd name="connsiteY12" fmla="*/ 3017520 h 4023360"/>
              <a:gd name="connsiteX13" fmla="*/ 152400 w 3820160"/>
              <a:gd name="connsiteY13" fmla="*/ 2611120 h 4023360"/>
              <a:gd name="connsiteX14" fmla="*/ 30480 w 3820160"/>
              <a:gd name="connsiteY14" fmla="*/ 2204720 h 4023360"/>
              <a:gd name="connsiteX15" fmla="*/ 0 w 3820160"/>
              <a:gd name="connsiteY15" fmla="*/ 1981200 h 4023360"/>
              <a:gd name="connsiteX16" fmla="*/ 71120 w 3820160"/>
              <a:gd name="connsiteY16" fmla="*/ 1158240 h 4023360"/>
              <a:gd name="connsiteX17" fmla="*/ 132080 w 3820160"/>
              <a:gd name="connsiteY17" fmla="*/ 975360 h 4023360"/>
              <a:gd name="connsiteX18" fmla="*/ 294640 w 3820160"/>
              <a:gd name="connsiteY18" fmla="*/ 690880 h 4023360"/>
              <a:gd name="connsiteX19" fmla="*/ 751840 w 3820160"/>
              <a:gd name="connsiteY19" fmla="*/ 254000 h 4023360"/>
              <a:gd name="connsiteX20" fmla="*/ 1127760 w 3820160"/>
              <a:gd name="connsiteY20" fmla="*/ 71120 h 4023360"/>
              <a:gd name="connsiteX21" fmla="*/ 1432560 w 3820160"/>
              <a:gd name="connsiteY21" fmla="*/ 10160 h 4023360"/>
              <a:gd name="connsiteX22" fmla="*/ 1625600 w 3820160"/>
              <a:gd name="connsiteY22" fmla="*/ 0 h 4023360"/>
              <a:gd name="connsiteX23" fmla="*/ 2174240 w 3820160"/>
              <a:gd name="connsiteY23" fmla="*/ 20320 h 4023360"/>
              <a:gd name="connsiteX24" fmla="*/ 2407920 w 3820160"/>
              <a:gd name="connsiteY24" fmla="*/ 101600 h 4023360"/>
              <a:gd name="connsiteX25" fmla="*/ 2580640 w 3820160"/>
              <a:gd name="connsiteY25" fmla="*/ 223520 h 4023360"/>
              <a:gd name="connsiteX26" fmla="*/ 2794000 w 3820160"/>
              <a:gd name="connsiteY26" fmla="*/ 599440 h 4023360"/>
              <a:gd name="connsiteX27" fmla="*/ 2885440 w 3820160"/>
              <a:gd name="connsiteY27" fmla="*/ 853440 h 4023360"/>
              <a:gd name="connsiteX28" fmla="*/ 3007360 w 3820160"/>
              <a:gd name="connsiteY28" fmla="*/ 1361440 h 4023360"/>
              <a:gd name="connsiteX29" fmla="*/ 3078480 w 3820160"/>
              <a:gd name="connsiteY29" fmla="*/ 1899920 h 4023360"/>
              <a:gd name="connsiteX30" fmla="*/ 3078480 w 3820160"/>
              <a:gd name="connsiteY30" fmla="*/ 2570480 h 4023360"/>
              <a:gd name="connsiteX31" fmla="*/ 3037840 w 3820160"/>
              <a:gd name="connsiteY31" fmla="*/ 2844800 h 4023360"/>
              <a:gd name="connsiteX32" fmla="*/ 3017520 w 3820160"/>
              <a:gd name="connsiteY32" fmla="*/ 2926080 h 4023360"/>
              <a:gd name="connsiteX33" fmla="*/ 2997200 w 3820160"/>
              <a:gd name="connsiteY33" fmla="*/ 2966720 h 4023360"/>
              <a:gd name="connsiteX34" fmla="*/ 3068320 w 3820160"/>
              <a:gd name="connsiteY34" fmla="*/ 3098800 h 4023360"/>
              <a:gd name="connsiteX35" fmla="*/ 3108960 w 3820160"/>
              <a:gd name="connsiteY35" fmla="*/ 3169920 h 4023360"/>
              <a:gd name="connsiteX36" fmla="*/ 3820160 w 3820160"/>
              <a:gd name="connsiteY36" fmla="*/ 3078480 h 4023360"/>
              <a:gd name="connsiteX0" fmla="*/ 3535680 w 3820160"/>
              <a:gd name="connsiteY0" fmla="*/ 3505200 h 4023360"/>
              <a:gd name="connsiteX1" fmla="*/ 3474720 w 3820160"/>
              <a:gd name="connsiteY1" fmla="*/ 3576320 h 4023360"/>
              <a:gd name="connsiteX2" fmla="*/ 3230880 w 3820160"/>
              <a:gd name="connsiteY2" fmla="*/ 3749040 h 4023360"/>
              <a:gd name="connsiteX3" fmla="*/ 2763520 w 3820160"/>
              <a:gd name="connsiteY3" fmla="*/ 3931920 h 4023360"/>
              <a:gd name="connsiteX4" fmla="*/ 2407920 w 3820160"/>
              <a:gd name="connsiteY4" fmla="*/ 4013200 h 4023360"/>
              <a:gd name="connsiteX5" fmla="*/ 2204720 w 3820160"/>
              <a:gd name="connsiteY5" fmla="*/ 4023360 h 4023360"/>
              <a:gd name="connsiteX6" fmla="*/ 1869440 w 3820160"/>
              <a:gd name="connsiteY6" fmla="*/ 4013200 h 4023360"/>
              <a:gd name="connsiteX7" fmla="*/ 1483360 w 3820160"/>
              <a:gd name="connsiteY7" fmla="*/ 3942080 h 4023360"/>
              <a:gd name="connsiteX8" fmla="*/ 1259840 w 3820160"/>
              <a:gd name="connsiteY8" fmla="*/ 3870960 h 4023360"/>
              <a:gd name="connsiteX9" fmla="*/ 1056640 w 3820160"/>
              <a:gd name="connsiteY9" fmla="*/ 3779520 h 4023360"/>
              <a:gd name="connsiteX10" fmla="*/ 792480 w 3820160"/>
              <a:gd name="connsiteY10" fmla="*/ 3616960 h 4023360"/>
              <a:gd name="connsiteX11" fmla="*/ 355600 w 3820160"/>
              <a:gd name="connsiteY11" fmla="*/ 3017520 h 4023360"/>
              <a:gd name="connsiteX12" fmla="*/ 152400 w 3820160"/>
              <a:gd name="connsiteY12" fmla="*/ 2611120 h 4023360"/>
              <a:gd name="connsiteX13" fmla="*/ 30480 w 3820160"/>
              <a:gd name="connsiteY13" fmla="*/ 2204720 h 4023360"/>
              <a:gd name="connsiteX14" fmla="*/ 0 w 3820160"/>
              <a:gd name="connsiteY14" fmla="*/ 1981200 h 4023360"/>
              <a:gd name="connsiteX15" fmla="*/ 71120 w 3820160"/>
              <a:gd name="connsiteY15" fmla="*/ 1158240 h 4023360"/>
              <a:gd name="connsiteX16" fmla="*/ 132080 w 3820160"/>
              <a:gd name="connsiteY16" fmla="*/ 975360 h 4023360"/>
              <a:gd name="connsiteX17" fmla="*/ 294640 w 3820160"/>
              <a:gd name="connsiteY17" fmla="*/ 690880 h 4023360"/>
              <a:gd name="connsiteX18" fmla="*/ 751840 w 3820160"/>
              <a:gd name="connsiteY18" fmla="*/ 254000 h 4023360"/>
              <a:gd name="connsiteX19" fmla="*/ 1127760 w 3820160"/>
              <a:gd name="connsiteY19" fmla="*/ 71120 h 4023360"/>
              <a:gd name="connsiteX20" fmla="*/ 1432560 w 3820160"/>
              <a:gd name="connsiteY20" fmla="*/ 10160 h 4023360"/>
              <a:gd name="connsiteX21" fmla="*/ 1625600 w 3820160"/>
              <a:gd name="connsiteY21" fmla="*/ 0 h 4023360"/>
              <a:gd name="connsiteX22" fmla="*/ 2174240 w 3820160"/>
              <a:gd name="connsiteY22" fmla="*/ 20320 h 4023360"/>
              <a:gd name="connsiteX23" fmla="*/ 2407920 w 3820160"/>
              <a:gd name="connsiteY23" fmla="*/ 101600 h 4023360"/>
              <a:gd name="connsiteX24" fmla="*/ 2580640 w 3820160"/>
              <a:gd name="connsiteY24" fmla="*/ 223520 h 4023360"/>
              <a:gd name="connsiteX25" fmla="*/ 2794000 w 3820160"/>
              <a:gd name="connsiteY25" fmla="*/ 599440 h 4023360"/>
              <a:gd name="connsiteX26" fmla="*/ 2885440 w 3820160"/>
              <a:gd name="connsiteY26" fmla="*/ 853440 h 4023360"/>
              <a:gd name="connsiteX27" fmla="*/ 3007360 w 3820160"/>
              <a:gd name="connsiteY27" fmla="*/ 1361440 h 4023360"/>
              <a:gd name="connsiteX28" fmla="*/ 3078480 w 3820160"/>
              <a:gd name="connsiteY28" fmla="*/ 1899920 h 4023360"/>
              <a:gd name="connsiteX29" fmla="*/ 3078480 w 3820160"/>
              <a:gd name="connsiteY29" fmla="*/ 2570480 h 4023360"/>
              <a:gd name="connsiteX30" fmla="*/ 3037840 w 3820160"/>
              <a:gd name="connsiteY30" fmla="*/ 2844800 h 4023360"/>
              <a:gd name="connsiteX31" fmla="*/ 3017520 w 3820160"/>
              <a:gd name="connsiteY31" fmla="*/ 2926080 h 4023360"/>
              <a:gd name="connsiteX32" fmla="*/ 2997200 w 3820160"/>
              <a:gd name="connsiteY32" fmla="*/ 2966720 h 4023360"/>
              <a:gd name="connsiteX33" fmla="*/ 3068320 w 3820160"/>
              <a:gd name="connsiteY33" fmla="*/ 3098800 h 4023360"/>
              <a:gd name="connsiteX34" fmla="*/ 3108960 w 3820160"/>
              <a:gd name="connsiteY34" fmla="*/ 3169920 h 4023360"/>
              <a:gd name="connsiteX35" fmla="*/ 3820160 w 3820160"/>
              <a:gd name="connsiteY35" fmla="*/ 3078480 h 4023360"/>
              <a:gd name="connsiteX0" fmla="*/ 3810000 w 3820160"/>
              <a:gd name="connsiteY0" fmla="*/ 3271520 h 4023360"/>
              <a:gd name="connsiteX1" fmla="*/ 3474720 w 3820160"/>
              <a:gd name="connsiteY1" fmla="*/ 3576320 h 4023360"/>
              <a:gd name="connsiteX2" fmla="*/ 3230880 w 3820160"/>
              <a:gd name="connsiteY2" fmla="*/ 3749040 h 4023360"/>
              <a:gd name="connsiteX3" fmla="*/ 2763520 w 3820160"/>
              <a:gd name="connsiteY3" fmla="*/ 3931920 h 4023360"/>
              <a:gd name="connsiteX4" fmla="*/ 2407920 w 3820160"/>
              <a:gd name="connsiteY4" fmla="*/ 4013200 h 4023360"/>
              <a:gd name="connsiteX5" fmla="*/ 2204720 w 3820160"/>
              <a:gd name="connsiteY5" fmla="*/ 4023360 h 4023360"/>
              <a:gd name="connsiteX6" fmla="*/ 1869440 w 3820160"/>
              <a:gd name="connsiteY6" fmla="*/ 4013200 h 4023360"/>
              <a:gd name="connsiteX7" fmla="*/ 1483360 w 3820160"/>
              <a:gd name="connsiteY7" fmla="*/ 3942080 h 4023360"/>
              <a:gd name="connsiteX8" fmla="*/ 1259840 w 3820160"/>
              <a:gd name="connsiteY8" fmla="*/ 3870960 h 4023360"/>
              <a:gd name="connsiteX9" fmla="*/ 1056640 w 3820160"/>
              <a:gd name="connsiteY9" fmla="*/ 3779520 h 4023360"/>
              <a:gd name="connsiteX10" fmla="*/ 792480 w 3820160"/>
              <a:gd name="connsiteY10" fmla="*/ 3616960 h 4023360"/>
              <a:gd name="connsiteX11" fmla="*/ 355600 w 3820160"/>
              <a:gd name="connsiteY11" fmla="*/ 3017520 h 4023360"/>
              <a:gd name="connsiteX12" fmla="*/ 152400 w 3820160"/>
              <a:gd name="connsiteY12" fmla="*/ 2611120 h 4023360"/>
              <a:gd name="connsiteX13" fmla="*/ 30480 w 3820160"/>
              <a:gd name="connsiteY13" fmla="*/ 2204720 h 4023360"/>
              <a:gd name="connsiteX14" fmla="*/ 0 w 3820160"/>
              <a:gd name="connsiteY14" fmla="*/ 1981200 h 4023360"/>
              <a:gd name="connsiteX15" fmla="*/ 71120 w 3820160"/>
              <a:gd name="connsiteY15" fmla="*/ 1158240 h 4023360"/>
              <a:gd name="connsiteX16" fmla="*/ 132080 w 3820160"/>
              <a:gd name="connsiteY16" fmla="*/ 975360 h 4023360"/>
              <a:gd name="connsiteX17" fmla="*/ 294640 w 3820160"/>
              <a:gd name="connsiteY17" fmla="*/ 690880 h 4023360"/>
              <a:gd name="connsiteX18" fmla="*/ 751840 w 3820160"/>
              <a:gd name="connsiteY18" fmla="*/ 254000 h 4023360"/>
              <a:gd name="connsiteX19" fmla="*/ 1127760 w 3820160"/>
              <a:gd name="connsiteY19" fmla="*/ 71120 h 4023360"/>
              <a:gd name="connsiteX20" fmla="*/ 1432560 w 3820160"/>
              <a:gd name="connsiteY20" fmla="*/ 10160 h 4023360"/>
              <a:gd name="connsiteX21" fmla="*/ 1625600 w 3820160"/>
              <a:gd name="connsiteY21" fmla="*/ 0 h 4023360"/>
              <a:gd name="connsiteX22" fmla="*/ 2174240 w 3820160"/>
              <a:gd name="connsiteY22" fmla="*/ 20320 h 4023360"/>
              <a:gd name="connsiteX23" fmla="*/ 2407920 w 3820160"/>
              <a:gd name="connsiteY23" fmla="*/ 101600 h 4023360"/>
              <a:gd name="connsiteX24" fmla="*/ 2580640 w 3820160"/>
              <a:gd name="connsiteY24" fmla="*/ 223520 h 4023360"/>
              <a:gd name="connsiteX25" fmla="*/ 2794000 w 3820160"/>
              <a:gd name="connsiteY25" fmla="*/ 599440 h 4023360"/>
              <a:gd name="connsiteX26" fmla="*/ 2885440 w 3820160"/>
              <a:gd name="connsiteY26" fmla="*/ 853440 h 4023360"/>
              <a:gd name="connsiteX27" fmla="*/ 3007360 w 3820160"/>
              <a:gd name="connsiteY27" fmla="*/ 1361440 h 4023360"/>
              <a:gd name="connsiteX28" fmla="*/ 3078480 w 3820160"/>
              <a:gd name="connsiteY28" fmla="*/ 1899920 h 4023360"/>
              <a:gd name="connsiteX29" fmla="*/ 3078480 w 3820160"/>
              <a:gd name="connsiteY29" fmla="*/ 2570480 h 4023360"/>
              <a:gd name="connsiteX30" fmla="*/ 3037840 w 3820160"/>
              <a:gd name="connsiteY30" fmla="*/ 2844800 h 4023360"/>
              <a:gd name="connsiteX31" fmla="*/ 3017520 w 3820160"/>
              <a:gd name="connsiteY31" fmla="*/ 2926080 h 4023360"/>
              <a:gd name="connsiteX32" fmla="*/ 2997200 w 3820160"/>
              <a:gd name="connsiteY32" fmla="*/ 2966720 h 4023360"/>
              <a:gd name="connsiteX33" fmla="*/ 3068320 w 3820160"/>
              <a:gd name="connsiteY33" fmla="*/ 3098800 h 4023360"/>
              <a:gd name="connsiteX34" fmla="*/ 3108960 w 3820160"/>
              <a:gd name="connsiteY34" fmla="*/ 3169920 h 4023360"/>
              <a:gd name="connsiteX35" fmla="*/ 3820160 w 3820160"/>
              <a:gd name="connsiteY35" fmla="*/ 307848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078480 w 3810000"/>
              <a:gd name="connsiteY29" fmla="*/ 2570480 h 4023360"/>
              <a:gd name="connsiteX30" fmla="*/ 3037840 w 3810000"/>
              <a:gd name="connsiteY30" fmla="*/ 2844800 h 4023360"/>
              <a:gd name="connsiteX31" fmla="*/ 3017520 w 3810000"/>
              <a:gd name="connsiteY31" fmla="*/ 2926080 h 4023360"/>
              <a:gd name="connsiteX32" fmla="*/ 2997200 w 3810000"/>
              <a:gd name="connsiteY32" fmla="*/ 2966720 h 4023360"/>
              <a:gd name="connsiteX33" fmla="*/ 3068320 w 3810000"/>
              <a:gd name="connsiteY33" fmla="*/ 3098800 h 4023360"/>
              <a:gd name="connsiteX34" fmla="*/ 3108960 w 3810000"/>
              <a:gd name="connsiteY34" fmla="*/ 3169920 h 4023360"/>
              <a:gd name="connsiteX35" fmla="*/ 3810000 w 3810000"/>
              <a:gd name="connsiteY35"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078480 w 3810000"/>
              <a:gd name="connsiteY29" fmla="*/ 2570480 h 4023360"/>
              <a:gd name="connsiteX30" fmla="*/ 3037840 w 3810000"/>
              <a:gd name="connsiteY30" fmla="*/ 2844800 h 4023360"/>
              <a:gd name="connsiteX31" fmla="*/ 3017520 w 3810000"/>
              <a:gd name="connsiteY31" fmla="*/ 2926080 h 4023360"/>
              <a:gd name="connsiteX32" fmla="*/ 2997200 w 3810000"/>
              <a:gd name="connsiteY32" fmla="*/ 2966720 h 4023360"/>
              <a:gd name="connsiteX33" fmla="*/ 3068320 w 3810000"/>
              <a:gd name="connsiteY33" fmla="*/ 3098800 h 4023360"/>
              <a:gd name="connsiteX34" fmla="*/ 3108960 w 3810000"/>
              <a:gd name="connsiteY34" fmla="*/ 3169920 h 4023360"/>
              <a:gd name="connsiteX35" fmla="*/ 3810000 w 3810000"/>
              <a:gd name="connsiteY35"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078480 w 3810000"/>
              <a:gd name="connsiteY29" fmla="*/ 2570480 h 4023360"/>
              <a:gd name="connsiteX30" fmla="*/ 3037840 w 3810000"/>
              <a:gd name="connsiteY30" fmla="*/ 2844800 h 4023360"/>
              <a:gd name="connsiteX31" fmla="*/ 3017520 w 3810000"/>
              <a:gd name="connsiteY31" fmla="*/ 2926080 h 4023360"/>
              <a:gd name="connsiteX32" fmla="*/ 2997200 w 3810000"/>
              <a:gd name="connsiteY32" fmla="*/ 2966720 h 4023360"/>
              <a:gd name="connsiteX33" fmla="*/ 3068320 w 3810000"/>
              <a:gd name="connsiteY33" fmla="*/ 3098800 h 4023360"/>
              <a:gd name="connsiteX34" fmla="*/ 3108960 w 3810000"/>
              <a:gd name="connsiteY34" fmla="*/ 3169920 h 4023360"/>
              <a:gd name="connsiteX35" fmla="*/ 3810000 w 3810000"/>
              <a:gd name="connsiteY35"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078480 w 3810000"/>
              <a:gd name="connsiteY29" fmla="*/ 2570480 h 4023360"/>
              <a:gd name="connsiteX30" fmla="*/ 3017520 w 3810000"/>
              <a:gd name="connsiteY30" fmla="*/ 2926080 h 4023360"/>
              <a:gd name="connsiteX31" fmla="*/ 2997200 w 3810000"/>
              <a:gd name="connsiteY31" fmla="*/ 2966720 h 4023360"/>
              <a:gd name="connsiteX32" fmla="*/ 3068320 w 3810000"/>
              <a:gd name="connsiteY32" fmla="*/ 3098800 h 4023360"/>
              <a:gd name="connsiteX33" fmla="*/ 3108960 w 3810000"/>
              <a:gd name="connsiteY33" fmla="*/ 3169920 h 4023360"/>
              <a:gd name="connsiteX34" fmla="*/ 3810000 w 3810000"/>
              <a:gd name="connsiteY34"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078480 w 3810000"/>
              <a:gd name="connsiteY28" fmla="*/ 1899920 h 4023360"/>
              <a:gd name="connsiteX29" fmla="*/ 3220720 w 3810000"/>
              <a:gd name="connsiteY29" fmla="*/ 2448560 h 4023360"/>
              <a:gd name="connsiteX30" fmla="*/ 3017520 w 3810000"/>
              <a:gd name="connsiteY30" fmla="*/ 2926080 h 4023360"/>
              <a:gd name="connsiteX31" fmla="*/ 2997200 w 3810000"/>
              <a:gd name="connsiteY31" fmla="*/ 2966720 h 4023360"/>
              <a:gd name="connsiteX32" fmla="*/ 3068320 w 3810000"/>
              <a:gd name="connsiteY32" fmla="*/ 3098800 h 4023360"/>
              <a:gd name="connsiteX33" fmla="*/ 3108960 w 3810000"/>
              <a:gd name="connsiteY33" fmla="*/ 3169920 h 4023360"/>
              <a:gd name="connsiteX34" fmla="*/ 3810000 w 3810000"/>
              <a:gd name="connsiteY34"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007360 w 3810000"/>
              <a:gd name="connsiteY27" fmla="*/ 1361440 h 4023360"/>
              <a:gd name="connsiteX28" fmla="*/ 3281680 w 3810000"/>
              <a:gd name="connsiteY28" fmla="*/ 1798320 h 4023360"/>
              <a:gd name="connsiteX29" fmla="*/ 3220720 w 3810000"/>
              <a:gd name="connsiteY29" fmla="*/ 2448560 h 4023360"/>
              <a:gd name="connsiteX30" fmla="*/ 3017520 w 3810000"/>
              <a:gd name="connsiteY30" fmla="*/ 2926080 h 4023360"/>
              <a:gd name="connsiteX31" fmla="*/ 2997200 w 3810000"/>
              <a:gd name="connsiteY31" fmla="*/ 2966720 h 4023360"/>
              <a:gd name="connsiteX32" fmla="*/ 3068320 w 3810000"/>
              <a:gd name="connsiteY32" fmla="*/ 3098800 h 4023360"/>
              <a:gd name="connsiteX33" fmla="*/ 3108960 w 3810000"/>
              <a:gd name="connsiteY33" fmla="*/ 3169920 h 4023360"/>
              <a:gd name="connsiteX34" fmla="*/ 3810000 w 3810000"/>
              <a:gd name="connsiteY34"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2885440 w 3810000"/>
              <a:gd name="connsiteY26" fmla="*/ 853440 h 4023360"/>
              <a:gd name="connsiteX27" fmla="*/ 3261360 w 3810000"/>
              <a:gd name="connsiteY27" fmla="*/ 1290320 h 4023360"/>
              <a:gd name="connsiteX28" fmla="*/ 3281680 w 3810000"/>
              <a:gd name="connsiteY28" fmla="*/ 1798320 h 4023360"/>
              <a:gd name="connsiteX29" fmla="*/ 3220720 w 3810000"/>
              <a:gd name="connsiteY29" fmla="*/ 2448560 h 4023360"/>
              <a:gd name="connsiteX30" fmla="*/ 3017520 w 3810000"/>
              <a:gd name="connsiteY30" fmla="*/ 2926080 h 4023360"/>
              <a:gd name="connsiteX31" fmla="*/ 2997200 w 3810000"/>
              <a:gd name="connsiteY31" fmla="*/ 2966720 h 4023360"/>
              <a:gd name="connsiteX32" fmla="*/ 3068320 w 3810000"/>
              <a:gd name="connsiteY32" fmla="*/ 3098800 h 4023360"/>
              <a:gd name="connsiteX33" fmla="*/ 3108960 w 3810000"/>
              <a:gd name="connsiteY33" fmla="*/ 3169920 h 4023360"/>
              <a:gd name="connsiteX34" fmla="*/ 3810000 w 3810000"/>
              <a:gd name="connsiteY34"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2794000 w 3810000"/>
              <a:gd name="connsiteY25" fmla="*/ 5994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068320 w 3810000"/>
              <a:gd name="connsiteY31" fmla="*/ 3098800 h 4023360"/>
              <a:gd name="connsiteX32" fmla="*/ 3108960 w 3810000"/>
              <a:gd name="connsiteY32" fmla="*/ 3169920 h 4023360"/>
              <a:gd name="connsiteX33" fmla="*/ 3810000 w 3810000"/>
              <a:gd name="connsiteY33"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068320 w 3810000"/>
              <a:gd name="connsiteY31" fmla="*/ 3098800 h 4023360"/>
              <a:gd name="connsiteX32" fmla="*/ 3108960 w 3810000"/>
              <a:gd name="connsiteY32" fmla="*/ 3169920 h 4023360"/>
              <a:gd name="connsiteX33" fmla="*/ 3810000 w 3810000"/>
              <a:gd name="connsiteY33" fmla="*/ 3291840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068320 w 3810000"/>
              <a:gd name="connsiteY31" fmla="*/ 3098800 h 4023360"/>
              <a:gd name="connsiteX32" fmla="*/ 3108960 w 3810000"/>
              <a:gd name="connsiteY32" fmla="*/ 3169920 h 4023360"/>
              <a:gd name="connsiteX33" fmla="*/ 3786592 w 3810000"/>
              <a:gd name="connsiteY33" fmla="*/ 3236276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068320 w 3810000"/>
              <a:gd name="connsiteY31" fmla="*/ 3098800 h 4023360"/>
              <a:gd name="connsiteX32" fmla="*/ 3108960 w 3810000"/>
              <a:gd name="connsiteY32" fmla="*/ 3169920 h 4023360"/>
              <a:gd name="connsiteX33" fmla="*/ 3809999 w 3810000"/>
              <a:gd name="connsiteY33"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108960 w 3810000"/>
              <a:gd name="connsiteY31" fmla="*/ 3169920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017520 w 3810000"/>
              <a:gd name="connsiteY29" fmla="*/ 2926080 h 4023360"/>
              <a:gd name="connsiteX30" fmla="*/ 2997200 w 3810000"/>
              <a:gd name="connsiteY30" fmla="*/ 2966720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2997200 w 3810000"/>
              <a:gd name="connsiteY30" fmla="*/ 2966720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54814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54814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54814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54814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292138 w 3810000"/>
              <a:gd name="connsiteY30" fmla="*/ 2958783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292138 w 3810000"/>
              <a:gd name="connsiteY30" fmla="*/ 2958783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292138 w 3810000"/>
              <a:gd name="connsiteY30" fmla="*/ 2958783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62752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220720 w 3810000"/>
              <a:gd name="connsiteY28" fmla="*/ 2448560 h 4023360"/>
              <a:gd name="connsiteX29" fmla="*/ 3373317 w 3810000"/>
              <a:gd name="connsiteY29" fmla="*/ 2711759 h 4023360"/>
              <a:gd name="connsiteX30" fmla="*/ 3306183 w 3810000"/>
              <a:gd name="connsiteY30" fmla="*/ 2962752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281680 w 3810000"/>
              <a:gd name="connsiteY27" fmla="*/ 1798320 h 4023360"/>
              <a:gd name="connsiteX28" fmla="*/ 3436071 w 3810000"/>
              <a:gd name="connsiteY28" fmla="*/ 2265991 h 4023360"/>
              <a:gd name="connsiteX29" fmla="*/ 3373317 w 3810000"/>
              <a:gd name="connsiteY29" fmla="*/ 2711759 h 4023360"/>
              <a:gd name="connsiteX30" fmla="*/ 3306183 w 3810000"/>
              <a:gd name="connsiteY30" fmla="*/ 2962752 h 4023360"/>
              <a:gd name="connsiteX31" fmla="*/ 3277496 w 3810000"/>
              <a:gd name="connsiteY31" fmla="*/ 3058791 h 4023360"/>
              <a:gd name="connsiteX32" fmla="*/ 3809999 w 3810000"/>
              <a:gd name="connsiteY32"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261360 w 3810000"/>
              <a:gd name="connsiteY26" fmla="*/ 1290320 h 4023360"/>
              <a:gd name="connsiteX27" fmla="*/ 3436071 w 3810000"/>
              <a:gd name="connsiteY27" fmla="*/ 2265991 h 4023360"/>
              <a:gd name="connsiteX28" fmla="*/ 3373317 w 3810000"/>
              <a:gd name="connsiteY28" fmla="*/ 2711759 h 4023360"/>
              <a:gd name="connsiteX29" fmla="*/ 3306183 w 3810000"/>
              <a:gd name="connsiteY29" fmla="*/ 2962752 h 4023360"/>
              <a:gd name="connsiteX30" fmla="*/ 3277496 w 3810000"/>
              <a:gd name="connsiteY30" fmla="*/ 3058791 h 4023360"/>
              <a:gd name="connsiteX31" fmla="*/ 3809999 w 3810000"/>
              <a:gd name="connsiteY31"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017520 w 3810000"/>
              <a:gd name="connsiteY25" fmla="*/ 548640 h 4023360"/>
              <a:gd name="connsiteX26" fmla="*/ 3359674 w 3810000"/>
              <a:gd name="connsiteY26" fmla="*/ 1222849 h 4023360"/>
              <a:gd name="connsiteX27" fmla="*/ 3436071 w 3810000"/>
              <a:gd name="connsiteY27" fmla="*/ 2265991 h 4023360"/>
              <a:gd name="connsiteX28" fmla="*/ 3373317 w 3810000"/>
              <a:gd name="connsiteY28" fmla="*/ 2711759 h 4023360"/>
              <a:gd name="connsiteX29" fmla="*/ 3306183 w 3810000"/>
              <a:gd name="connsiteY29" fmla="*/ 2962752 h 4023360"/>
              <a:gd name="connsiteX30" fmla="*/ 3277496 w 3810000"/>
              <a:gd name="connsiteY30" fmla="*/ 3058791 h 4023360"/>
              <a:gd name="connsiteX31" fmla="*/ 3809999 w 3810000"/>
              <a:gd name="connsiteY31"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2580640 w 3810000"/>
              <a:gd name="connsiteY24" fmla="*/ 223520 h 4023360"/>
              <a:gd name="connsiteX25" fmla="*/ 3359674 w 3810000"/>
              <a:gd name="connsiteY25" fmla="*/ 1222849 h 4023360"/>
              <a:gd name="connsiteX26" fmla="*/ 3436071 w 3810000"/>
              <a:gd name="connsiteY26" fmla="*/ 2265991 h 4023360"/>
              <a:gd name="connsiteX27" fmla="*/ 3373317 w 3810000"/>
              <a:gd name="connsiteY27" fmla="*/ 2711759 h 4023360"/>
              <a:gd name="connsiteX28" fmla="*/ 3306183 w 3810000"/>
              <a:gd name="connsiteY28" fmla="*/ 2962752 h 4023360"/>
              <a:gd name="connsiteX29" fmla="*/ 3277496 w 3810000"/>
              <a:gd name="connsiteY29" fmla="*/ 3058791 h 4023360"/>
              <a:gd name="connsiteX30" fmla="*/ 3809999 w 3810000"/>
              <a:gd name="connsiteY30"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174240 w 3810000"/>
              <a:gd name="connsiteY22" fmla="*/ 20320 h 4023360"/>
              <a:gd name="connsiteX23" fmla="*/ 2407920 w 3810000"/>
              <a:gd name="connsiteY23" fmla="*/ 101600 h 4023360"/>
              <a:gd name="connsiteX24" fmla="*/ 3001978 w 3810000"/>
              <a:gd name="connsiteY24" fmla="*/ 421964 h 4023360"/>
              <a:gd name="connsiteX25" fmla="*/ 3359674 w 3810000"/>
              <a:gd name="connsiteY25" fmla="*/ 1222849 h 4023360"/>
              <a:gd name="connsiteX26" fmla="*/ 3436071 w 3810000"/>
              <a:gd name="connsiteY26" fmla="*/ 2265991 h 4023360"/>
              <a:gd name="connsiteX27" fmla="*/ 3373317 w 3810000"/>
              <a:gd name="connsiteY27" fmla="*/ 2711759 h 4023360"/>
              <a:gd name="connsiteX28" fmla="*/ 3306183 w 3810000"/>
              <a:gd name="connsiteY28" fmla="*/ 2962752 h 4023360"/>
              <a:gd name="connsiteX29" fmla="*/ 3277496 w 3810000"/>
              <a:gd name="connsiteY29" fmla="*/ 3058791 h 4023360"/>
              <a:gd name="connsiteX30" fmla="*/ 3809999 w 3810000"/>
              <a:gd name="connsiteY30" fmla="*/ 3287872 h 4023360"/>
              <a:gd name="connsiteX0" fmla="*/ 3810000 w 3810000"/>
              <a:gd name="connsiteY0" fmla="*/ 3271520 h 4023360"/>
              <a:gd name="connsiteX1" fmla="*/ 3474720 w 3810000"/>
              <a:gd name="connsiteY1" fmla="*/ 3576320 h 4023360"/>
              <a:gd name="connsiteX2" fmla="*/ 3230880 w 3810000"/>
              <a:gd name="connsiteY2" fmla="*/ 3749040 h 4023360"/>
              <a:gd name="connsiteX3" fmla="*/ 2763520 w 3810000"/>
              <a:gd name="connsiteY3" fmla="*/ 3931920 h 4023360"/>
              <a:gd name="connsiteX4" fmla="*/ 2407920 w 3810000"/>
              <a:gd name="connsiteY4" fmla="*/ 4013200 h 4023360"/>
              <a:gd name="connsiteX5" fmla="*/ 2204720 w 3810000"/>
              <a:gd name="connsiteY5" fmla="*/ 4023360 h 4023360"/>
              <a:gd name="connsiteX6" fmla="*/ 1869440 w 3810000"/>
              <a:gd name="connsiteY6" fmla="*/ 4013200 h 4023360"/>
              <a:gd name="connsiteX7" fmla="*/ 1483360 w 3810000"/>
              <a:gd name="connsiteY7" fmla="*/ 3942080 h 4023360"/>
              <a:gd name="connsiteX8" fmla="*/ 1259840 w 3810000"/>
              <a:gd name="connsiteY8" fmla="*/ 3870960 h 4023360"/>
              <a:gd name="connsiteX9" fmla="*/ 1056640 w 3810000"/>
              <a:gd name="connsiteY9" fmla="*/ 3779520 h 4023360"/>
              <a:gd name="connsiteX10" fmla="*/ 792480 w 3810000"/>
              <a:gd name="connsiteY10" fmla="*/ 3616960 h 4023360"/>
              <a:gd name="connsiteX11" fmla="*/ 355600 w 3810000"/>
              <a:gd name="connsiteY11" fmla="*/ 3017520 h 4023360"/>
              <a:gd name="connsiteX12" fmla="*/ 152400 w 3810000"/>
              <a:gd name="connsiteY12" fmla="*/ 2611120 h 4023360"/>
              <a:gd name="connsiteX13" fmla="*/ 30480 w 3810000"/>
              <a:gd name="connsiteY13" fmla="*/ 2204720 h 4023360"/>
              <a:gd name="connsiteX14" fmla="*/ 0 w 3810000"/>
              <a:gd name="connsiteY14" fmla="*/ 1981200 h 4023360"/>
              <a:gd name="connsiteX15" fmla="*/ 71120 w 3810000"/>
              <a:gd name="connsiteY15" fmla="*/ 1158240 h 4023360"/>
              <a:gd name="connsiteX16" fmla="*/ 132080 w 3810000"/>
              <a:gd name="connsiteY16" fmla="*/ 975360 h 4023360"/>
              <a:gd name="connsiteX17" fmla="*/ 294640 w 3810000"/>
              <a:gd name="connsiteY17" fmla="*/ 690880 h 4023360"/>
              <a:gd name="connsiteX18" fmla="*/ 751840 w 3810000"/>
              <a:gd name="connsiteY18" fmla="*/ 254000 h 4023360"/>
              <a:gd name="connsiteX19" fmla="*/ 1127760 w 3810000"/>
              <a:gd name="connsiteY19" fmla="*/ 71120 h 4023360"/>
              <a:gd name="connsiteX20" fmla="*/ 1432560 w 3810000"/>
              <a:gd name="connsiteY20" fmla="*/ 10160 h 4023360"/>
              <a:gd name="connsiteX21" fmla="*/ 1625600 w 3810000"/>
              <a:gd name="connsiteY21" fmla="*/ 0 h 4023360"/>
              <a:gd name="connsiteX22" fmla="*/ 2407920 w 3810000"/>
              <a:gd name="connsiteY22" fmla="*/ 101600 h 4023360"/>
              <a:gd name="connsiteX23" fmla="*/ 3001978 w 3810000"/>
              <a:gd name="connsiteY23" fmla="*/ 421964 h 4023360"/>
              <a:gd name="connsiteX24" fmla="*/ 3359674 w 3810000"/>
              <a:gd name="connsiteY24" fmla="*/ 1222849 h 4023360"/>
              <a:gd name="connsiteX25" fmla="*/ 3436071 w 3810000"/>
              <a:gd name="connsiteY25" fmla="*/ 2265991 h 4023360"/>
              <a:gd name="connsiteX26" fmla="*/ 3373317 w 3810000"/>
              <a:gd name="connsiteY26" fmla="*/ 2711759 h 4023360"/>
              <a:gd name="connsiteX27" fmla="*/ 3306183 w 3810000"/>
              <a:gd name="connsiteY27" fmla="*/ 2962752 h 4023360"/>
              <a:gd name="connsiteX28" fmla="*/ 3277496 w 3810000"/>
              <a:gd name="connsiteY28" fmla="*/ 3058791 h 4023360"/>
              <a:gd name="connsiteX29" fmla="*/ 3809999 w 3810000"/>
              <a:gd name="connsiteY29" fmla="*/ 3287872 h 4023360"/>
              <a:gd name="connsiteX0" fmla="*/ 3810000 w 3810000"/>
              <a:gd name="connsiteY0" fmla="*/ 3272025 h 4023865"/>
              <a:gd name="connsiteX1" fmla="*/ 3474720 w 3810000"/>
              <a:gd name="connsiteY1" fmla="*/ 3576825 h 4023865"/>
              <a:gd name="connsiteX2" fmla="*/ 3230880 w 3810000"/>
              <a:gd name="connsiteY2" fmla="*/ 3749545 h 4023865"/>
              <a:gd name="connsiteX3" fmla="*/ 2763520 w 3810000"/>
              <a:gd name="connsiteY3" fmla="*/ 3932425 h 4023865"/>
              <a:gd name="connsiteX4" fmla="*/ 2407920 w 3810000"/>
              <a:gd name="connsiteY4" fmla="*/ 4013705 h 4023865"/>
              <a:gd name="connsiteX5" fmla="*/ 2204720 w 3810000"/>
              <a:gd name="connsiteY5" fmla="*/ 4023865 h 4023865"/>
              <a:gd name="connsiteX6" fmla="*/ 1869440 w 3810000"/>
              <a:gd name="connsiteY6" fmla="*/ 4013705 h 4023865"/>
              <a:gd name="connsiteX7" fmla="*/ 1483360 w 3810000"/>
              <a:gd name="connsiteY7" fmla="*/ 3942585 h 4023865"/>
              <a:gd name="connsiteX8" fmla="*/ 1259840 w 3810000"/>
              <a:gd name="connsiteY8" fmla="*/ 3871465 h 4023865"/>
              <a:gd name="connsiteX9" fmla="*/ 1056640 w 3810000"/>
              <a:gd name="connsiteY9" fmla="*/ 3780025 h 4023865"/>
              <a:gd name="connsiteX10" fmla="*/ 792480 w 3810000"/>
              <a:gd name="connsiteY10" fmla="*/ 3617465 h 4023865"/>
              <a:gd name="connsiteX11" fmla="*/ 355600 w 3810000"/>
              <a:gd name="connsiteY11" fmla="*/ 3018025 h 4023865"/>
              <a:gd name="connsiteX12" fmla="*/ 152400 w 3810000"/>
              <a:gd name="connsiteY12" fmla="*/ 2611625 h 4023865"/>
              <a:gd name="connsiteX13" fmla="*/ 30480 w 3810000"/>
              <a:gd name="connsiteY13" fmla="*/ 2205225 h 4023865"/>
              <a:gd name="connsiteX14" fmla="*/ 0 w 3810000"/>
              <a:gd name="connsiteY14" fmla="*/ 1981705 h 4023865"/>
              <a:gd name="connsiteX15" fmla="*/ 71120 w 3810000"/>
              <a:gd name="connsiteY15" fmla="*/ 1158745 h 4023865"/>
              <a:gd name="connsiteX16" fmla="*/ 132080 w 3810000"/>
              <a:gd name="connsiteY16" fmla="*/ 975865 h 4023865"/>
              <a:gd name="connsiteX17" fmla="*/ 294640 w 3810000"/>
              <a:gd name="connsiteY17" fmla="*/ 691385 h 4023865"/>
              <a:gd name="connsiteX18" fmla="*/ 751840 w 3810000"/>
              <a:gd name="connsiteY18" fmla="*/ 254505 h 4023865"/>
              <a:gd name="connsiteX19" fmla="*/ 1127760 w 3810000"/>
              <a:gd name="connsiteY19" fmla="*/ 71625 h 4023865"/>
              <a:gd name="connsiteX20" fmla="*/ 1625600 w 3810000"/>
              <a:gd name="connsiteY20" fmla="*/ 505 h 4023865"/>
              <a:gd name="connsiteX21" fmla="*/ 2407920 w 3810000"/>
              <a:gd name="connsiteY21" fmla="*/ 102105 h 4023865"/>
              <a:gd name="connsiteX22" fmla="*/ 3001978 w 3810000"/>
              <a:gd name="connsiteY22" fmla="*/ 422469 h 4023865"/>
              <a:gd name="connsiteX23" fmla="*/ 3359674 w 3810000"/>
              <a:gd name="connsiteY23" fmla="*/ 1223354 h 4023865"/>
              <a:gd name="connsiteX24" fmla="*/ 3436071 w 3810000"/>
              <a:gd name="connsiteY24" fmla="*/ 2266496 h 4023865"/>
              <a:gd name="connsiteX25" fmla="*/ 3373317 w 3810000"/>
              <a:gd name="connsiteY25" fmla="*/ 2712264 h 4023865"/>
              <a:gd name="connsiteX26" fmla="*/ 3306183 w 3810000"/>
              <a:gd name="connsiteY26" fmla="*/ 2963257 h 4023865"/>
              <a:gd name="connsiteX27" fmla="*/ 3277496 w 3810000"/>
              <a:gd name="connsiteY27" fmla="*/ 3059296 h 4023865"/>
              <a:gd name="connsiteX28" fmla="*/ 3809999 w 3810000"/>
              <a:gd name="connsiteY28" fmla="*/ 3288377 h 4023865"/>
              <a:gd name="connsiteX0" fmla="*/ 3810000 w 3810000"/>
              <a:gd name="connsiteY0" fmla="*/ 3281919 h 4033759"/>
              <a:gd name="connsiteX1" fmla="*/ 3474720 w 3810000"/>
              <a:gd name="connsiteY1" fmla="*/ 3586719 h 4033759"/>
              <a:gd name="connsiteX2" fmla="*/ 3230880 w 3810000"/>
              <a:gd name="connsiteY2" fmla="*/ 3759439 h 4033759"/>
              <a:gd name="connsiteX3" fmla="*/ 2763520 w 3810000"/>
              <a:gd name="connsiteY3" fmla="*/ 3942319 h 4033759"/>
              <a:gd name="connsiteX4" fmla="*/ 2407920 w 3810000"/>
              <a:gd name="connsiteY4" fmla="*/ 4023599 h 4033759"/>
              <a:gd name="connsiteX5" fmla="*/ 2204720 w 3810000"/>
              <a:gd name="connsiteY5" fmla="*/ 4033759 h 4033759"/>
              <a:gd name="connsiteX6" fmla="*/ 1869440 w 3810000"/>
              <a:gd name="connsiteY6" fmla="*/ 4023599 h 4033759"/>
              <a:gd name="connsiteX7" fmla="*/ 1483360 w 3810000"/>
              <a:gd name="connsiteY7" fmla="*/ 3952479 h 4033759"/>
              <a:gd name="connsiteX8" fmla="*/ 1259840 w 3810000"/>
              <a:gd name="connsiteY8" fmla="*/ 3881359 h 4033759"/>
              <a:gd name="connsiteX9" fmla="*/ 1056640 w 3810000"/>
              <a:gd name="connsiteY9" fmla="*/ 3789919 h 4033759"/>
              <a:gd name="connsiteX10" fmla="*/ 792480 w 3810000"/>
              <a:gd name="connsiteY10" fmla="*/ 3627359 h 4033759"/>
              <a:gd name="connsiteX11" fmla="*/ 355600 w 3810000"/>
              <a:gd name="connsiteY11" fmla="*/ 3027919 h 4033759"/>
              <a:gd name="connsiteX12" fmla="*/ 152400 w 3810000"/>
              <a:gd name="connsiteY12" fmla="*/ 2621519 h 4033759"/>
              <a:gd name="connsiteX13" fmla="*/ 30480 w 3810000"/>
              <a:gd name="connsiteY13" fmla="*/ 2215119 h 4033759"/>
              <a:gd name="connsiteX14" fmla="*/ 0 w 3810000"/>
              <a:gd name="connsiteY14" fmla="*/ 1991599 h 4033759"/>
              <a:gd name="connsiteX15" fmla="*/ 71120 w 3810000"/>
              <a:gd name="connsiteY15" fmla="*/ 1168639 h 4033759"/>
              <a:gd name="connsiteX16" fmla="*/ 132080 w 3810000"/>
              <a:gd name="connsiteY16" fmla="*/ 985759 h 4033759"/>
              <a:gd name="connsiteX17" fmla="*/ 294640 w 3810000"/>
              <a:gd name="connsiteY17" fmla="*/ 701279 h 4033759"/>
              <a:gd name="connsiteX18" fmla="*/ 1127760 w 3810000"/>
              <a:gd name="connsiteY18" fmla="*/ 81519 h 4033759"/>
              <a:gd name="connsiteX19" fmla="*/ 1625600 w 3810000"/>
              <a:gd name="connsiteY19" fmla="*/ 10399 h 4033759"/>
              <a:gd name="connsiteX20" fmla="*/ 2407920 w 3810000"/>
              <a:gd name="connsiteY20" fmla="*/ 111999 h 4033759"/>
              <a:gd name="connsiteX21" fmla="*/ 3001978 w 3810000"/>
              <a:gd name="connsiteY21" fmla="*/ 432363 h 4033759"/>
              <a:gd name="connsiteX22" fmla="*/ 3359674 w 3810000"/>
              <a:gd name="connsiteY22" fmla="*/ 1233248 h 4033759"/>
              <a:gd name="connsiteX23" fmla="*/ 3436071 w 3810000"/>
              <a:gd name="connsiteY23" fmla="*/ 2276390 h 4033759"/>
              <a:gd name="connsiteX24" fmla="*/ 3373317 w 3810000"/>
              <a:gd name="connsiteY24" fmla="*/ 2722158 h 4033759"/>
              <a:gd name="connsiteX25" fmla="*/ 3306183 w 3810000"/>
              <a:gd name="connsiteY25" fmla="*/ 2973151 h 4033759"/>
              <a:gd name="connsiteX26" fmla="*/ 3277496 w 3810000"/>
              <a:gd name="connsiteY26" fmla="*/ 3069190 h 4033759"/>
              <a:gd name="connsiteX27" fmla="*/ 3809999 w 3810000"/>
              <a:gd name="connsiteY27" fmla="*/ 3298271 h 4033759"/>
              <a:gd name="connsiteX0" fmla="*/ 3810000 w 3810000"/>
              <a:gd name="connsiteY0" fmla="*/ 3271645 h 4023485"/>
              <a:gd name="connsiteX1" fmla="*/ 3474720 w 3810000"/>
              <a:gd name="connsiteY1" fmla="*/ 3576445 h 4023485"/>
              <a:gd name="connsiteX2" fmla="*/ 3230880 w 3810000"/>
              <a:gd name="connsiteY2" fmla="*/ 3749165 h 4023485"/>
              <a:gd name="connsiteX3" fmla="*/ 2763520 w 3810000"/>
              <a:gd name="connsiteY3" fmla="*/ 3932045 h 4023485"/>
              <a:gd name="connsiteX4" fmla="*/ 2407920 w 3810000"/>
              <a:gd name="connsiteY4" fmla="*/ 4013325 h 4023485"/>
              <a:gd name="connsiteX5" fmla="*/ 2204720 w 3810000"/>
              <a:gd name="connsiteY5" fmla="*/ 4023485 h 4023485"/>
              <a:gd name="connsiteX6" fmla="*/ 1869440 w 3810000"/>
              <a:gd name="connsiteY6" fmla="*/ 4013325 h 4023485"/>
              <a:gd name="connsiteX7" fmla="*/ 1483360 w 3810000"/>
              <a:gd name="connsiteY7" fmla="*/ 3942205 h 4023485"/>
              <a:gd name="connsiteX8" fmla="*/ 1259840 w 3810000"/>
              <a:gd name="connsiteY8" fmla="*/ 3871085 h 4023485"/>
              <a:gd name="connsiteX9" fmla="*/ 1056640 w 3810000"/>
              <a:gd name="connsiteY9" fmla="*/ 3779645 h 4023485"/>
              <a:gd name="connsiteX10" fmla="*/ 792480 w 3810000"/>
              <a:gd name="connsiteY10" fmla="*/ 3617085 h 4023485"/>
              <a:gd name="connsiteX11" fmla="*/ 355600 w 3810000"/>
              <a:gd name="connsiteY11" fmla="*/ 3017645 h 4023485"/>
              <a:gd name="connsiteX12" fmla="*/ 152400 w 3810000"/>
              <a:gd name="connsiteY12" fmla="*/ 2611245 h 4023485"/>
              <a:gd name="connsiteX13" fmla="*/ 30480 w 3810000"/>
              <a:gd name="connsiteY13" fmla="*/ 2204845 h 4023485"/>
              <a:gd name="connsiteX14" fmla="*/ 0 w 3810000"/>
              <a:gd name="connsiteY14" fmla="*/ 1981325 h 4023485"/>
              <a:gd name="connsiteX15" fmla="*/ 71120 w 3810000"/>
              <a:gd name="connsiteY15" fmla="*/ 1158365 h 4023485"/>
              <a:gd name="connsiteX16" fmla="*/ 132080 w 3810000"/>
              <a:gd name="connsiteY16" fmla="*/ 975485 h 4023485"/>
              <a:gd name="connsiteX17" fmla="*/ 294640 w 3810000"/>
              <a:gd name="connsiteY17" fmla="*/ 691005 h 4023485"/>
              <a:gd name="connsiteX18" fmla="*/ 893683 w 3810000"/>
              <a:gd name="connsiteY18" fmla="*/ 261752 h 4023485"/>
              <a:gd name="connsiteX19" fmla="*/ 1625600 w 3810000"/>
              <a:gd name="connsiteY19" fmla="*/ 125 h 4023485"/>
              <a:gd name="connsiteX20" fmla="*/ 2407920 w 3810000"/>
              <a:gd name="connsiteY20" fmla="*/ 101725 h 4023485"/>
              <a:gd name="connsiteX21" fmla="*/ 3001978 w 3810000"/>
              <a:gd name="connsiteY21" fmla="*/ 422089 h 4023485"/>
              <a:gd name="connsiteX22" fmla="*/ 3359674 w 3810000"/>
              <a:gd name="connsiteY22" fmla="*/ 1222974 h 4023485"/>
              <a:gd name="connsiteX23" fmla="*/ 3436071 w 3810000"/>
              <a:gd name="connsiteY23" fmla="*/ 2266116 h 4023485"/>
              <a:gd name="connsiteX24" fmla="*/ 3373317 w 3810000"/>
              <a:gd name="connsiteY24" fmla="*/ 2711884 h 4023485"/>
              <a:gd name="connsiteX25" fmla="*/ 3306183 w 3810000"/>
              <a:gd name="connsiteY25" fmla="*/ 2962877 h 4023485"/>
              <a:gd name="connsiteX26" fmla="*/ 3277496 w 3810000"/>
              <a:gd name="connsiteY26" fmla="*/ 3058916 h 4023485"/>
              <a:gd name="connsiteX27" fmla="*/ 3809999 w 3810000"/>
              <a:gd name="connsiteY27" fmla="*/ 3287997 h 4023485"/>
              <a:gd name="connsiteX0" fmla="*/ 3810000 w 3810000"/>
              <a:gd name="connsiteY0" fmla="*/ 3220097 h 3971937"/>
              <a:gd name="connsiteX1" fmla="*/ 3474720 w 3810000"/>
              <a:gd name="connsiteY1" fmla="*/ 3524897 h 3971937"/>
              <a:gd name="connsiteX2" fmla="*/ 3230880 w 3810000"/>
              <a:gd name="connsiteY2" fmla="*/ 3697617 h 3971937"/>
              <a:gd name="connsiteX3" fmla="*/ 2763520 w 3810000"/>
              <a:gd name="connsiteY3" fmla="*/ 3880497 h 3971937"/>
              <a:gd name="connsiteX4" fmla="*/ 2407920 w 3810000"/>
              <a:gd name="connsiteY4" fmla="*/ 3961777 h 3971937"/>
              <a:gd name="connsiteX5" fmla="*/ 2204720 w 3810000"/>
              <a:gd name="connsiteY5" fmla="*/ 3971937 h 3971937"/>
              <a:gd name="connsiteX6" fmla="*/ 1869440 w 3810000"/>
              <a:gd name="connsiteY6" fmla="*/ 3961777 h 3971937"/>
              <a:gd name="connsiteX7" fmla="*/ 1483360 w 3810000"/>
              <a:gd name="connsiteY7" fmla="*/ 3890657 h 3971937"/>
              <a:gd name="connsiteX8" fmla="*/ 1259840 w 3810000"/>
              <a:gd name="connsiteY8" fmla="*/ 3819537 h 3971937"/>
              <a:gd name="connsiteX9" fmla="*/ 1056640 w 3810000"/>
              <a:gd name="connsiteY9" fmla="*/ 3728097 h 3971937"/>
              <a:gd name="connsiteX10" fmla="*/ 792480 w 3810000"/>
              <a:gd name="connsiteY10" fmla="*/ 3565537 h 3971937"/>
              <a:gd name="connsiteX11" fmla="*/ 355600 w 3810000"/>
              <a:gd name="connsiteY11" fmla="*/ 2966097 h 3971937"/>
              <a:gd name="connsiteX12" fmla="*/ 152400 w 3810000"/>
              <a:gd name="connsiteY12" fmla="*/ 2559697 h 3971937"/>
              <a:gd name="connsiteX13" fmla="*/ 30480 w 3810000"/>
              <a:gd name="connsiteY13" fmla="*/ 2153297 h 3971937"/>
              <a:gd name="connsiteX14" fmla="*/ 0 w 3810000"/>
              <a:gd name="connsiteY14" fmla="*/ 1929777 h 3971937"/>
              <a:gd name="connsiteX15" fmla="*/ 71120 w 3810000"/>
              <a:gd name="connsiteY15" fmla="*/ 1106817 h 3971937"/>
              <a:gd name="connsiteX16" fmla="*/ 132080 w 3810000"/>
              <a:gd name="connsiteY16" fmla="*/ 923937 h 3971937"/>
              <a:gd name="connsiteX17" fmla="*/ 294640 w 3810000"/>
              <a:gd name="connsiteY17" fmla="*/ 639457 h 3971937"/>
              <a:gd name="connsiteX18" fmla="*/ 893683 w 3810000"/>
              <a:gd name="connsiteY18" fmla="*/ 210204 h 3971937"/>
              <a:gd name="connsiteX19" fmla="*/ 1625600 w 3810000"/>
              <a:gd name="connsiteY19" fmla="*/ 172 h 3971937"/>
              <a:gd name="connsiteX20" fmla="*/ 2407920 w 3810000"/>
              <a:gd name="connsiteY20" fmla="*/ 50177 h 3971937"/>
              <a:gd name="connsiteX21" fmla="*/ 3001978 w 3810000"/>
              <a:gd name="connsiteY21" fmla="*/ 370541 h 3971937"/>
              <a:gd name="connsiteX22" fmla="*/ 3359674 w 3810000"/>
              <a:gd name="connsiteY22" fmla="*/ 1171426 h 3971937"/>
              <a:gd name="connsiteX23" fmla="*/ 3436071 w 3810000"/>
              <a:gd name="connsiteY23" fmla="*/ 2214568 h 3971937"/>
              <a:gd name="connsiteX24" fmla="*/ 3373317 w 3810000"/>
              <a:gd name="connsiteY24" fmla="*/ 2660336 h 3971937"/>
              <a:gd name="connsiteX25" fmla="*/ 3306183 w 3810000"/>
              <a:gd name="connsiteY25" fmla="*/ 2911329 h 3971937"/>
              <a:gd name="connsiteX26" fmla="*/ 3277496 w 3810000"/>
              <a:gd name="connsiteY26" fmla="*/ 3007368 h 3971937"/>
              <a:gd name="connsiteX27" fmla="*/ 3809999 w 3810000"/>
              <a:gd name="connsiteY27" fmla="*/ 3236449 h 3971937"/>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71120 w 3810000"/>
              <a:gd name="connsiteY15" fmla="*/ 1106645 h 3971765"/>
              <a:gd name="connsiteX16" fmla="*/ 132080 w 3810000"/>
              <a:gd name="connsiteY16" fmla="*/ 923765 h 3971765"/>
              <a:gd name="connsiteX17" fmla="*/ 294640 w 3810000"/>
              <a:gd name="connsiteY17" fmla="*/ 639285 h 3971765"/>
              <a:gd name="connsiteX18" fmla="*/ 893683 w 3810000"/>
              <a:gd name="connsiteY18" fmla="*/ 210032 h 3971765"/>
              <a:gd name="connsiteX19" fmla="*/ 1625600 w 3810000"/>
              <a:gd name="connsiteY19" fmla="*/ 0 h 3971765"/>
              <a:gd name="connsiteX20" fmla="*/ 2407920 w 3810000"/>
              <a:gd name="connsiteY20" fmla="*/ 50005 h 3971765"/>
              <a:gd name="connsiteX21" fmla="*/ 3001978 w 3810000"/>
              <a:gd name="connsiteY21" fmla="*/ 370369 h 3971765"/>
              <a:gd name="connsiteX22" fmla="*/ 3359674 w 3810000"/>
              <a:gd name="connsiteY22" fmla="*/ 1171254 h 3971765"/>
              <a:gd name="connsiteX23" fmla="*/ 3436071 w 3810000"/>
              <a:gd name="connsiteY23" fmla="*/ 2214396 h 3971765"/>
              <a:gd name="connsiteX24" fmla="*/ 3373317 w 3810000"/>
              <a:gd name="connsiteY24" fmla="*/ 2660164 h 3971765"/>
              <a:gd name="connsiteX25" fmla="*/ 3306183 w 3810000"/>
              <a:gd name="connsiteY25" fmla="*/ 2911157 h 3971765"/>
              <a:gd name="connsiteX26" fmla="*/ 3277496 w 3810000"/>
              <a:gd name="connsiteY26" fmla="*/ 3007196 h 3971765"/>
              <a:gd name="connsiteX27" fmla="*/ 3809999 w 3810000"/>
              <a:gd name="connsiteY27"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71120 w 3810000"/>
              <a:gd name="connsiteY15" fmla="*/ 1106645 h 3971765"/>
              <a:gd name="connsiteX16" fmla="*/ 132080 w 3810000"/>
              <a:gd name="connsiteY16" fmla="*/ 923765 h 3971765"/>
              <a:gd name="connsiteX17" fmla="*/ 275913 w 3810000"/>
              <a:gd name="connsiteY17" fmla="*/ 940921 h 3971765"/>
              <a:gd name="connsiteX18" fmla="*/ 893683 w 3810000"/>
              <a:gd name="connsiteY18" fmla="*/ 210032 h 3971765"/>
              <a:gd name="connsiteX19" fmla="*/ 1625600 w 3810000"/>
              <a:gd name="connsiteY19" fmla="*/ 0 h 3971765"/>
              <a:gd name="connsiteX20" fmla="*/ 2407920 w 3810000"/>
              <a:gd name="connsiteY20" fmla="*/ 50005 h 3971765"/>
              <a:gd name="connsiteX21" fmla="*/ 3001978 w 3810000"/>
              <a:gd name="connsiteY21" fmla="*/ 370369 h 3971765"/>
              <a:gd name="connsiteX22" fmla="*/ 3359674 w 3810000"/>
              <a:gd name="connsiteY22" fmla="*/ 1171254 h 3971765"/>
              <a:gd name="connsiteX23" fmla="*/ 3436071 w 3810000"/>
              <a:gd name="connsiteY23" fmla="*/ 2214396 h 3971765"/>
              <a:gd name="connsiteX24" fmla="*/ 3373317 w 3810000"/>
              <a:gd name="connsiteY24" fmla="*/ 2660164 h 3971765"/>
              <a:gd name="connsiteX25" fmla="*/ 3306183 w 3810000"/>
              <a:gd name="connsiteY25" fmla="*/ 2911157 h 3971765"/>
              <a:gd name="connsiteX26" fmla="*/ 3277496 w 3810000"/>
              <a:gd name="connsiteY26" fmla="*/ 3007196 h 3971765"/>
              <a:gd name="connsiteX27" fmla="*/ 3809999 w 3810000"/>
              <a:gd name="connsiteY27"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71120 w 3810000"/>
              <a:gd name="connsiteY15" fmla="*/ 1106645 h 3971765"/>
              <a:gd name="connsiteX16" fmla="*/ 132080 w 3810000"/>
              <a:gd name="connsiteY16" fmla="*/ 923765 h 3971765"/>
              <a:gd name="connsiteX17" fmla="*/ 275913 w 3810000"/>
              <a:gd name="connsiteY17" fmla="*/ 940921 h 3971765"/>
              <a:gd name="connsiteX18" fmla="*/ 893683 w 3810000"/>
              <a:gd name="connsiteY18" fmla="*/ 210032 h 3971765"/>
              <a:gd name="connsiteX19" fmla="*/ 1625600 w 3810000"/>
              <a:gd name="connsiteY19" fmla="*/ 0 h 3971765"/>
              <a:gd name="connsiteX20" fmla="*/ 2407920 w 3810000"/>
              <a:gd name="connsiteY20" fmla="*/ 50005 h 3971765"/>
              <a:gd name="connsiteX21" fmla="*/ 3001978 w 3810000"/>
              <a:gd name="connsiteY21" fmla="*/ 370369 h 3971765"/>
              <a:gd name="connsiteX22" fmla="*/ 3359674 w 3810000"/>
              <a:gd name="connsiteY22" fmla="*/ 1171254 h 3971765"/>
              <a:gd name="connsiteX23" fmla="*/ 3436071 w 3810000"/>
              <a:gd name="connsiteY23" fmla="*/ 2214396 h 3971765"/>
              <a:gd name="connsiteX24" fmla="*/ 3373317 w 3810000"/>
              <a:gd name="connsiteY24" fmla="*/ 2660164 h 3971765"/>
              <a:gd name="connsiteX25" fmla="*/ 3306183 w 3810000"/>
              <a:gd name="connsiteY25" fmla="*/ 2911157 h 3971765"/>
              <a:gd name="connsiteX26" fmla="*/ 3277496 w 3810000"/>
              <a:gd name="connsiteY26" fmla="*/ 3007196 h 3971765"/>
              <a:gd name="connsiteX27" fmla="*/ 3809999 w 3810000"/>
              <a:gd name="connsiteY27"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71120 w 3810000"/>
              <a:gd name="connsiteY15" fmla="*/ 1106645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355600 w 3810000"/>
              <a:gd name="connsiteY11" fmla="*/ 2965925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792480 w 3810000"/>
              <a:gd name="connsiteY10" fmla="*/ 3565365 h 3971765"/>
              <a:gd name="connsiteX11" fmla="*/ 266650 w 3810000"/>
              <a:gd name="connsiteY11" fmla="*/ 3001646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937609 w 3810000"/>
              <a:gd name="connsiteY10" fmla="*/ 3434392 h 3971765"/>
              <a:gd name="connsiteX11" fmla="*/ 266650 w 3810000"/>
              <a:gd name="connsiteY11" fmla="*/ 3001646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1056640 w 3810000"/>
              <a:gd name="connsiteY9" fmla="*/ 3727925 h 3971765"/>
              <a:gd name="connsiteX10" fmla="*/ 937609 w 3810000"/>
              <a:gd name="connsiteY10" fmla="*/ 3434392 h 3971765"/>
              <a:gd name="connsiteX11" fmla="*/ 266650 w 3810000"/>
              <a:gd name="connsiteY11" fmla="*/ 3001646 h 3971765"/>
              <a:gd name="connsiteX12" fmla="*/ 152400 w 3810000"/>
              <a:gd name="connsiteY12" fmla="*/ 2559525 h 3971765"/>
              <a:gd name="connsiteX13" fmla="*/ 30480 w 3810000"/>
              <a:gd name="connsiteY13" fmla="*/ 2153125 h 3971765"/>
              <a:gd name="connsiteX14" fmla="*/ 0 w 3810000"/>
              <a:gd name="connsiteY14" fmla="*/ 1929605 h 3971765"/>
              <a:gd name="connsiteX15" fmla="*/ 61757 w 3810000"/>
              <a:gd name="connsiteY15" fmla="*/ 1344779 h 3971765"/>
              <a:gd name="connsiteX16" fmla="*/ 275913 w 3810000"/>
              <a:gd name="connsiteY16" fmla="*/ 940921 h 3971765"/>
              <a:gd name="connsiteX17" fmla="*/ 893683 w 3810000"/>
              <a:gd name="connsiteY17" fmla="*/ 210032 h 3971765"/>
              <a:gd name="connsiteX18" fmla="*/ 1625600 w 3810000"/>
              <a:gd name="connsiteY18" fmla="*/ 0 h 3971765"/>
              <a:gd name="connsiteX19" fmla="*/ 2407920 w 3810000"/>
              <a:gd name="connsiteY19" fmla="*/ 50005 h 3971765"/>
              <a:gd name="connsiteX20" fmla="*/ 3001978 w 3810000"/>
              <a:gd name="connsiteY20" fmla="*/ 370369 h 3971765"/>
              <a:gd name="connsiteX21" fmla="*/ 3359674 w 3810000"/>
              <a:gd name="connsiteY21" fmla="*/ 1171254 h 3971765"/>
              <a:gd name="connsiteX22" fmla="*/ 3436071 w 3810000"/>
              <a:gd name="connsiteY22" fmla="*/ 2214396 h 3971765"/>
              <a:gd name="connsiteX23" fmla="*/ 3373317 w 3810000"/>
              <a:gd name="connsiteY23" fmla="*/ 2660164 h 3971765"/>
              <a:gd name="connsiteX24" fmla="*/ 3306183 w 3810000"/>
              <a:gd name="connsiteY24" fmla="*/ 2911157 h 3971765"/>
              <a:gd name="connsiteX25" fmla="*/ 3277496 w 3810000"/>
              <a:gd name="connsiteY25" fmla="*/ 3007196 h 3971765"/>
              <a:gd name="connsiteX26" fmla="*/ 3809999 w 3810000"/>
              <a:gd name="connsiteY26"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869440 w 3810000"/>
              <a:gd name="connsiteY6" fmla="*/ 3961605 h 3971765"/>
              <a:gd name="connsiteX7" fmla="*/ 1483360 w 3810000"/>
              <a:gd name="connsiteY7" fmla="*/ 3890485 h 3971765"/>
              <a:gd name="connsiteX8" fmla="*/ 1259840 w 3810000"/>
              <a:gd name="connsiteY8" fmla="*/ 3819365 h 3971765"/>
              <a:gd name="connsiteX9" fmla="*/ 937609 w 3810000"/>
              <a:gd name="connsiteY9" fmla="*/ 3434392 h 3971765"/>
              <a:gd name="connsiteX10" fmla="*/ 266650 w 3810000"/>
              <a:gd name="connsiteY10" fmla="*/ 3001646 h 3971765"/>
              <a:gd name="connsiteX11" fmla="*/ 152400 w 3810000"/>
              <a:gd name="connsiteY11" fmla="*/ 2559525 h 3971765"/>
              <a:gd name="connsiteX12" fmla="*/ 30480 w 3810000"/>
              <a:gd name="connsiteY12" fmla="*/ 2153125 h 3971765"/>
              <a:gd name="connsiteX13" fmla="*/ 0 w 3810000"/>
              <a:gd name="connsiteY13" fmla="*/ 1929605 h 3971765"/>
              <a:gd name="connsiteX14" fmla="*/ 61757 w 3810000"/>
              <a:gd name="connsiteY14" fmla="*/ 1344779 h 3971765"/>
              <a:gd name="connsiteX15" fmla="*/ 275913 w 3810000"/>
              <a:gd name="connsiteY15" fmla="*/ 940921 h 3971765"/>
              <a:gd name="connsiteX16" fmla="*/ 893683 w 3810000"/>
              <a:gd name="connsiteY16" fmla="*/ 210032 h 3971765"/>
              <a:gd name="connsiteX17" fmla="*/ 1625600 w 3810000"/>
              <a:gd name="connsiteY17" fmla="*/ 0 h 3971765"/>
              <a:gd name="connsiteX18" fmla="*/ 2407920 w 3810000"/>
              <a:gd name="connsiteY18" fmla="*/ 50005 h 3971765"/>
              <a:gd name="connsiteX19" fmla="*/ 3001978 w 3810000"/>
              <a:gd name="connsiteY19" fmla="*/ 370369 h 3971765"/>
              <a:gd name="connsiteX20" fmla="*/ 3359674 w 3810000"/>
              <a:gd name="connsiteY20" fmla="*/ 1171254 h 3971765"/>
              <a:gd name="connsiteX21" fmla="*/ 3436071 w 3810000"/>
              <a:gd name="connsiteY21" fmla="*/ 2214396 h 3971765"/>
              <a:gd name="connsiteX22" fmla="*/ 3373317 w 3810000"/>
              <a:gd name="connsiteY22" fmla="*/ 2660164 h 3971765"/>
              <a:gd name="connsiteX23" fmla="*/ 3306183 w 3810000"/>
              <a:gd name="connsiteY23" fmla="*/ 2911157 h 3971765"/>
              <a:gd name="connsiteX24" fmla="*/ 3277496 w 3810000"/>
              <a:gd name="connsiteY24" fmla="*/ 3007196 h 3971765"/>
              <a:gd name="connsiteX25" fmla="*/ 3809999 w 3810000"/>
              <a:gd name="connsiteY25"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483360 w 3810000"/>
              <a:gd name="connsiteY6" fmla="*/ 3890485 h 3971765"/>
              <a:gd name="connsiteX7" fmla="*/ 1259840 w 3810000"/>
              <a:gd name="connsiteY7" fmla="*/ 3819365 h 3971765"/>
              <a:gd name="connsiteX8" fmla="*/ 937609 w 3810000"/>
              <a:gd name="connsiteY8" fmla="*/ 3434392 h 3971765"/>
              <a:gd name="connsiteX9" fmla="*/ 266650 w 3810000"/>
              <a:gd name="connsiteY9" fmla="*/ 3001646 h 3971765"/>
              <a:gd name="connsiteX10" fmla="*/ 152400 w 3810000"/>
              <a:gd name="connsiteY10" fmla="*/ 2559525 h 3971765"/>
              <a:gd name="connsiteX11" fmla="*/ 30480 w 3810000"/>
              <a:gd name="connsiteY11" fmla="*/ 2153125 h 3971765"/>
              <a:gd name="connsiteX12" fmla="*/ 0 w 3810000"/>
              <a:gd name="connsiteY12" fmla="*/ 1929605 h 3971765"/>
              <a:gd name="connsiteX13" fmla="*/ 61757 w 3810000"/>
              <a:gd name="connsiteY13" fmla="*/ 1344779 h 3971765"/>
              <a:gd name="connsiteX14" fmla="*/ 275913 w 3810000"/>
              <a:gd name="connsiteY14" fmla="*/ 940921 h 3971765"/>
              <a:gd name="connsiteX15" fmla="*/ 893683 w 3810000"/>
              <a:gd name="connsiteY15" fmla="*/ 210032 h 3971765"/>
              <a:gd name="connsiteX16" fmla="*/ 1625600 w 3810000"/>
              <a:gd name="connsiteY16" fmla="*/ 0 h 3971765"/>
              <a:gd name="connsiteX17" fmla="*/ 2407920 w 3810000"/>
              <a:gd name="connsiteY17" fmla="*/ 50005 h 3971765"/>
              <a:gd name="connsiteX18" fmla="*/ 3001978 w 3810000"/>
              <a:gd name="connsiteY18" fmla="*/ 370369 h 3971765"/>
              <a:gd name="connsiteX19" fmla="*/ 3359674 w 3810000"/>
              <a:gd name="connsiteY19" fmla="*/ 1171254 h 3971765"/>
              <a:gd name="connsiteX20" fmla="*/ 3436071 w 3810000"/>
              <a:gd name="connsiteY20" fmla="*/ 2214396 h 3971765"/>
              <a:gd name="connsiteX21" fmla="*/ 3373317 w 3810000"/>
              <a:gd name="connsiteY21" fmla="*/ 2660164 h 3971765"/>
              <a:gd name="connsiteX22" fmla="*/ 3306183 w 3810000"/>
              <a:gd name="connsiteY22" fmla="*/ 2911157 h 3971765"/>
              <a:gd name="connsiteX23" fmla="*/ 3277496 w 3810000"/>
              <a:gd name="connsiteY23" fmla="*/ 3007196 h 3971765"/>
              <a:gd name="connsiteX24" fmla="*/ 3809999 w 3810000"/>
              <a:gd name="connsiteY24"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665941 w 3810000"/>
              <a:gd name="connsiteY6" fmla="*/ 3644413 h 3971765"/>
              <a:gd name="connsiteX7" fmla="*/ 1259840 w 3810000"/>
              <a:gd name="connsiteY7" fmla="*/ 3819365 h 3971765"/>
              <a:gd name="connsiteX8" fmla="*/ 937609 w 3810000"/>
              <a:gd name="connsiteY8" fmla="*/ 3434392 h 3971765"/>
              <a:gd name="connsiteX9" fmla="*/ 266650 w 3810000"/>
              <a:gd name="connsiteY9" fmla="*/ 3001646 h 3971765"/>
              <a:gd name="connsiteX10" fmla="*/ 152400 w 3810000"/>
              <a:gd name="connsiteY10" fmla="*/ 2559525 h 3971765"/>
              <a:gd name="connsiteX11" fmla="*/ 30480 w 3810000"/>
              <a:gd name="connsiteY11" fmla="*/ 2153125 h 3971765"/>
              <a:gd name="connsiteX12" fmla="*/ 0 w 3810000"/>
              <a:gd name="connsiteY12" fmla="*/ 1929605 h 3971765"/>
              <a:gd name="connsiteX13" fmla="*/ 61757 w 3810000"/>
              <a:gd name="connsiteY13" fmla="*/ 1344779 h 3971765"/>
              <a:gd name="connsiteX14" fmla="*/ 275913 w 3810000"/>
              <a:gd name="connsiteY14" fmla="*/ 940921 h 3971765"/>
              <a:gd name="connsiteX15" fmla="*/ 893683 w 3810000"/>
              <a:gd name="connsiteY15" fmla="*/ 210032 h 3971765"/>
              <a:gd name="connsiteX16" fmla="*/ 1625600 w 3810000"/>
              <a:gd name="connsiteY16" fmla="*/ 0 h 3971765"/>
              <a:gd name="connsiteX17" fmla="*/ 2407920 w 3810000"/>
              <a:gd name="connsiteY17" fmla="*/ 50005 h 3971765"/>
              <a:gd name="connsiteX18" fmla="*/ 3001978 w 3810000"/>
              <a:gd name="connsiteY18" fmla="*/ 370369 h 3971765"/>
              <a:gd name="connsiteX19" fmla="*/ 3359674 w 3810000"/>
              <a:gd name="connsiteY19" fmla="*/ 1171254 h 3971765"/>
              <a:gd name="connsiteX20" fmla="*/ 3436071 w 3810000"/>
              <a:gd name="connsiteY20" fmla="*/ 2214396 h 3971765"/>
              <a:gd name="connsiteX21" fmla="*/ 3373317 w 3810000"/>
              <a:gd name="connsiteY21" fmla="*/ 2660164 h 3971765"/>
              <a:gd name="connsiteX22" fmla="*/ 3306183 w 3810000"/>
              <a:gd name="connsiteY22" fmla="*/ 2911157 h 3971765"/>
              <a:gd name="connsiteX23" fmla="*/ 3277496 w 3810000"/>
              <a:gd name="connsiteY23" fmla="*/ 3007196 h 3971765"/>
              <a:gd name="connsiteX24" fmla="*/ 3809999 w 3810000"/>
              <a:gd name="connsiteY24"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665941 w 3810000"/>
              <a:gd name="connsiteY6" fmla="*/ 3644413 h 3971765"/>
              <a:gd name="connsiteX7" fmla="*/ 1372197 w 3810000"/>
              <a:gd name="connsiteY7" fmla="*/ 3581231 h 3971765"/>
              <a:gd name="connsiteX8" fmla="*/ 937609 w 3810000"/>
              <a:gd name="connsiteY8" fmla="*/ 3434392 h 3971765"/>
              <a:gd name="connsiteX9" fmla="*/ 266650 w 3810000"/>
              <a:gd name="connsiteY9" fmla="*/ 3001646 h 3971765"/>
              <a:gd name="connsiteX10" fmla="*/ 152400 w 3810000"/>
              <a:gd name="connsiteY10" fmla="*/ 2559525 h 3971765"/>
              <a:gd name="connsiteX11" fmla="*/ 30480 w 3810000"/>
              <a:gd name="connsiteY11" fmla="*/ 2153125 h 3971765"/>
              <a:gd name="connsiteX12" fmla="*/ 0 w 3810000"/>
              <a:gd name="connsiteY12" fmla="*/ 1929605 h 3971765"/>
              <a:gd name="connsiteX13" fmla="*/ 61757 w 3810000"/>
              <a:gd name="connsiteY13" fmla="*/ 1344779 h 3971765"/>
              <a:gd name="connsiteX14" fmla="*/ 275913 w 3810000"/>
              <a:gd name="connsiteY14" fmla="*/ 940921 h 3971765"/>
              <a:gd name="connsiteX15" fmla="*/ 893683 w 3810000"/>
              <a:gd name="connsiteY15" fmla="*/ 210032 h 3971765"/>
              <a:gd name="connsiteX16" fmla="*/ 1625600 w 3810000"/>
              <a:gd name="connsiteY16" fmla="*/ 0 h 3971765"/>
              <a:gd name="connsiteX17" fmla="*/ 2407920 w 3810000"/>
              <a:gd name="connsiteY17" fmla="*/ 50005 h 3971765"/>
              <a:gd name="connsiteX18" fmla="*/ 3001978 w 3810000"/>
              <a:gd name="connsiteY18" fmla="*/ 370369 h 3971765"/>
              <a:gd name="connsiteX19" fmla="*/ 3359674 w 3810000"/>
              <a:gd name="connsiteY19" fmla="*/ 1171254 h 3971765"/>
              <a:gd name="connsiteX20" fmla="*/ 3436071 w 3810000"/>
              <a:gd name="connsiteY20" fmla="*/ 2214396 h 3971765"/>
              <a:gd name="connsiteX21" fmla="*/ 3373317 w 3810000"/>
              <a:gd name="connsiteY21" fmla="*/ 2660164 h 3971765"/>
              <a:gd name="connsiteX22" fmla="*/ 3306183 w 3810000"/>
              <a:gd name="connsiteY22" fmla="*/ 2911157 h 3971765"/>
              <a:gd name="connsiteX23" fmla="*/ 3277496 w 3810000"/>
              <a:gd name="connsiteY23" fmla="*/ 3007196 h 3971765"/>
              <a:gd name="connsiteX24" fmla="*/ 3809999 w 3810000"/>
              <a:gd name="connsiteY24" fmla="*/ 3236277 h 3971765"/>
              <a:gd name="connsiteX0" fmla="*/ 3810000 w 3810000"/>
              <a:gd name="connsiteY0" fmla="*/ 3219925 h 3971765"/>
              <a:gd name="connsiteX1" fmla="*/ 3474720 w 3810000"/>
              <a:gd name="connsiteY1" fmla="*/ 3524725 h 3971765"/>
              <a:gd name="connsiteX2" fmla="*/ 3230880 w 3810000"/>
              <a:gd name="connsiteY2" fmla="*/ 3697445 h 3971765"/>
              <a:gd name="connsiteX3" fmla="*/ 2763520 w 3810000"/>
              <a:gd name="connsiteY3" fmla="*/ 3880325 h 3971765"/>
              <a:gd name="connsiteX4" fmla="*/ 2407920 w 3810000"/>
              <a:gd name="connsiteY4" fmla="*/ 3961605 h 3971765"/>
              <a:gd name="connsiteX5" fmla="*/ 2204720 w 3810000"/>
              <a:gd name="connsiteY5" fmla="*/ 3971765 h 3971765"/>
              <a:gd name="connsiteX6" fmla="*/ 1665941 w 3810000"/>
              <a:gd name="connsiteY6" fmla="*/ 3644413 h 3971765"/>
              <a:gd name="connsiteX7" fmla="*/ 1372197 w 3810000"/>
              <a:gd name="connsiteY7" fmla="*/ 3581231 h 3971765"/>
              <a:gd name="connsiteX8" fmla="*/ 937609 w 3810000"/>
              <a:gd name="connsiteY8" fmla="*/ 3434392 h 3971765"/>
              <a:gd name="connsiteX9" fmla="*/ 266650 w 3810000"/>
              <a:gd name="connsiteY9" fmla="*/ 3001646 h 3971765"/>
              <a:gd name="connsiteX10" fmla="*/ 152400 w 3810000"/>
              <a:gd name="connsiteY10" fmla="*/ 2559525 h 3971765"/>
              <a:gd name="connsiteX11" fmla="*/ 30480 w 3810000"/>
              <a:gd name="connsiteY11" fmla="*/ 2153125 h 3971765"/>
              <a:gd name="connsiteX12" fmla="*/ 0 w 3810000"/>
              <a:gd name="connsiteY12" fmla="*/ 1929605 h 3971765"/>
              <a:gd name="connsiteX13" fmla="*/ 61757 w 3810000"/>
              <a:gd name="connsiteY13" fmla="*/ 1344779 h 3971765"/>
              <a:gd name="connsiteX14" fmla="*/ 275913 w 3810000"/>
              <a:gd name="connsiteY14" fmla="*/ 940921 h 3971765"/>
              <a:gd name="connsiteX15" fmla="*/ 893683 w 3810000"/>
              <a:gd name="connsiteY15" fmla="*/ 210032 h 3971765"/>
              <a:gd name="connsiteX16" fmla="*/ 1625600 w 3810000"/>
              <a:gd name="connsiteY16" fmla="*/ 0 h 3971765"/>
              <a:gd name="connsiteX17" fmla="*/ 2407920 w 3810000"/>
              <a:gd name="connsiteY17" fmla="*/ 50005 h 3971765"/>
              <a:gd name="connsiteX18" fmla="*/ 3001978 w 3810000"/>
              <a:gd name="connsiteY18" fmla="*/ 370369 h 3971765"/>
              <a:gd name="connsiteX19" fmla="*/ 3359674 w 3810000"/>
              <a:gd name="connsiteY19" fmla="*/ 1171254 h 3971765"/>
              <a:gd name="connsiteX20" fmla="*/ 3436071 w 3810000"/>
              <a:gd name="connsiteY20" fmla="*/ 2214396 h 3971765"/>
              <a:gd name="connsiteX21" fmla="*/ 3373317 w 3810000"/>
              <a:gd name="connsiteY21" fmla="*/ 2660164 h 3971765"/>
              <a:gd name="connsiteX22" fmla="*/ 3306183 w 3810000"/>
              <a:gd name="connsiteY22" fmla="*/ 2911157 h 3971765"/>
              <a:gd name="connsiteX23" fmla="*/ 3277496 w 3810000"/>
              <a:gd name="connsiteY23" fmla="*/ 3007196 h 3971765"/>
              <a:gd name="connsiteX24" fmla="*/ 3809999 w 3810000"/>
              <a:gd name="connsiteY24" fmla="*/ 3236277 h 3971765"/>
              <a:gd name="connsiteX0" fmla="*/ 3810000 w 3810000"/>
              <a:gd name="connsiteY0" fmla="*/ 3219925 h 3970326"/>
              <a:gd name="connsiteX1" fmla="*/ 3474720 w 3810000"/>
              <a:gd name="connsiteY1" fmla="*/ 3524725 h 3970326"/>
              <a:gd name="connsiteX2" fmla="*/ 3230880 w 3810000"/>
              <a:gd name="connsiteY2" fmla="*/ 3697445 h 3970326"/>
              <a:gd name="connsiteX3" fmla="*/ 2763520 w 3810000"/>
              <a:gd name="connsiteY3" fmla="*/ 3880325 h 3970326"/>
              <a:gd name="connsiteX4" fmla="*/ 2407920 w 3810000"/>
              <a:gd name="connsiteY4" fmla="*/ 3961605 h 3970326"/>
              <a:gd name="connsiteX5" fmla="*/ 1665941 w 3810000"/>
              <a:gd name="connsiteY5" fmla="*/ 3644413 h 3970326"/>
              <a:gd name="connsiteX6" fmla="*/ 1372197 w 3810000"/>
              <a:gd name="connsiteY6" fmla="*/ 3581231 h 3970326"/>
              <a:gd name="connsiteX7" fmla="*/ 937609 w 3810000"/>
              <a:gd name="connsiteY7" fmla="*/ 3434392 h 3970326"/>
              <a:gd name="connsiteX8" fmla="*/ 266650 w 3810000"/>
              <a:gd name="connsiteY8" fmla="*/ 3001646 h 3970326"/>
              <a:gd name="connsiteX9" fmla="*/ 152400 w 3810000"/>
              <a:gd name="connsiteY9" fmla="*/ 2559525 h 3970326"/>
              <a:gd name="connsiteX10" fmla="*/ 30480 w 3810000"/>
              <a:gd name="connsiteY10" fmla="*/ 2153125 h 3970326"/>
              <a:gd name="connsiteX11" fmla="*/ 0 w 3810000"/>
              <a:gd name="connsiteY11" fmla="*/ 1929605 h 3970326"/>
              <a:gd name="connsiteX12" fmla="*/ 61757 w 3810000"/>
              <a:gd name="connsiteY12" fmla="*/ 1344779 h 3970326"/>
              <a:gd name="connsiteX13" fmla="*/ 275913 w 3810000"/>
              <a:gd name="connsiteY13" fmla="*/ 940921 h 3970326"/>
              <a:gd name="connsiteX14" fmla="*/ 893683 w 3810000"/>
              <a:gd name="connsiteY14" fmla="*/ 210032 h 3970326"/>
              <a:gd name="connsiteX15" fmla="*/ 1625600 w 3810000"/>
              <a:gd name="connsiteY15" fmla="*/ 0 h 3970326"/>
              <a:gd name="connsiteX16" fmla="*/ 2407920 w 3810000"/>
              <a:gd name="connsiteY16" fmla="*/ 50005 h 3970326"/>
              <a:gd name="connsiteX17" fmla="*/ 3001978 w 3810000"/>
              <a:gd name="connsiteY17" fmla="*/ 370369 h 3970326"/>
              <a:gd name="connsiteX18" fmla="*/ 3359674 w 3810000"/>
              <a:gd name="connsiteY18" fmla="*/ 1171254 h 3970326"/>
              <a:gd name="connsiteX19" fmla="*/ 3436071 w 3810000"/>
              <a:gd name="connsiteY19" fmla="*/ 2214396 h 3970326"/>
              <a:gd name="connsiteX20" fmla="*/ 3373317 w 3810000"/>
              <a:gd name="connsiteY20" fmla="*/ 2660164 h 3970326"/>
              <a:gd name="connsiteX21" fmla="*/ 3306183 w 3810000"/>
              <a:gd name="connsiteY21" fmla="*/ 2911157 h 3970326"/>
              <a:gd name="connsiteX22" fmla="*/ 3277496 w 3810000"/>
              <a:gd name="connsiteY22" fmla="*/ 3007196 h 3970326"/>
              <a:gd name="connsiteX23" fmla="*/ 3809999 w 3810000"/>
              <a:gd name="connsiteY23" fmla="*/ 3236277 h 3970326"/>
              <a:gd name="connsiteX0" fmla="*/ 3810000 w 3810000"/>
              <a:gd name="connsiteY0" fmla="*/ 3219925 h 3880478"/>
              <a:gd name="connsiteX1" fmla="*/ 3474720 w 3810000"/>
              <a:gd name="connsiteY1" fmla="*/ 3524725 h 3880478"/>
              <a:gd name="connsiteX2" fmla="*/ 3230880 w 3810000"/>
              <a:gd name="connsiteY2" fmla="*/ 3697445 h 3880478"/>
              <a:gd name="connsiteX3" fmla="*/ 2763520 w 3810000"/>
              <a:gd name="connsiteY3" fmla="*/ 3880325 h 3880478"/>
              <a:gd name="connsiteX4" fmla="*/ 2384513 w 3810000"/>
              <a:gd name="connsiteY4" fmla="*/ 3727441 h 3880478"/>
              <a:gd name="connsiteX5" fmla="*/ 1665941 w 3810000"/>
              <a:gd name="connsiteY5" fmla="*/ 3644413 h 3880478"/>
              <a:gd name="connsiteX6" fmla="*/ 1372197 w 3810000"/>
              <a:gd name="connsiteY6" fmla="*/ 3581231 h 3880478"/>
              <a:gd name="connsiteX7" fmla="*/ 937609 w 3810000"/>
              <a:gd name="connsiteY7" fmla="*/ 3434392 h 3880478"/>
              <a:gd name="connsiteX8" fmla="*/ 266650 w 3810000"/>
              <a:gd name="connsiteY8" fmla="*/ 3001646 h 3880478"/>
              <a:gd name="connsiteX9" fmla="*/ 152400 w 3810000"/>
              <a:gd name="connsiteY9" fmla="*/ 2559525 h 3880478"/>
              <a:gd name="connsiteX10" fmla="*/ 30480 w 3810000"/>
              <a:gd name="connsiteY10" fmla="*/ 2153125 h 3880478"/>
              <a:gd name="connsiteX11" fmla="*/ 0 w 3810000"/>
              <a:gd name="connsiteY11" fmla="*/ 1929605 h 3880478"/>
              <a:gd name="connsiteX12" fmla="*/ 61757 w 3810000"/>
              <a:gd name="connsiteY12" fmla="*/ 1344779 h 3880478"/>
              <a:gd name="connsiteX13" fmla="*/ 275913 w 3810000"/>
              <a:gd name="connsiteY13" fmla="*/ 940921 h 3880478"/>
              <a:gd name="connsiteX14" fmla="*/ 893683 w 3810000"/>
              <a:gd name="connsiteY14" fmla="*/ 210032 h 3880478"/>
              <a:gd name="connsiteX15" fmla="*/ 1625600 w 3810000"/>
              <a:gd name="connsiteY15" fmla="*/ 0 h 3880478"/>
              <a:gd name="connsiteX16" fmla="*/ 2407920 w 3810000"/>
              <a:gd name="connsiteY16" fmla="*/ 50005 h 3880478"/>
              <a:gd name="connsiteX17" fmla="*/ 3001978 w 3810000"/>
              <a:gd name="connsiteY17" fmla="*/ 370369 h 3880478"/>
              <a:gd name="connsiteX18" fmla="*/ 3359674 w 3810000"/>
              <a:gd name="connsiteY18" fmla="*/ 1171254 h 3880478"/>
              <a:gd name="connsiteX19" fmla="*/ 3436071 w 3810000"/>
              <a:gd name="connsiteY19" fmla="*/ 2214396 h 3880478"/>
              <a:gd name="connsiteX20" fmla="*/ 3373317 w 3810000"/>
              <a:gd name="connsiteY20" fmla="*/ 2660164 h 3880478"/>
              <a:gd name="connsiteX21" fmla="*/ 3306183 w 3810000"/>
              <a:gd name="connsiteY21" fmla="*/ 2911157 h 3880478"/>
              <a:gd name="connsiteX22" fmla="*/ 3277496 w 3810000"/>
              <a:gd name="connsiteY22" fmla="*/ 3007196 h 3880478"/>
              <a:gd name="connsiteX23" fmla="*/ 3809999 w 3810000"/>
              <a:gd name="connsiteY23" fmla="*/ 3236277 h 3880478"/>
              <a:gd name="connsiteX0" fmla="*/ 3810000 w 3810000"/>
              <a:gd name="connsiteY0" fmla="*/ 3219925 h 3735785"/>
              <a:gd name="connsiteX1" fmla="*/ 3474720 w 3810000"/>
              <a:gd name="connsiteY1" fmla="*/ 3524725 h 3735785"/>
              <a:gd name="connsiteX2" fmla="*/ 3230880 w 3810000"/>
              <a:gd name="connsiteY2" fmla="*/ 3697445 h 3735785"/>
              <a:gd name="connsiteX3" fmla="*/ 2688614 w 3810000"/>
              <a:gd name="connsiteY3" fmla="*/ 3729507 h 3735785"/>
              <a:gd name="connsiteX4" fmla="*/ 2384513 w 3810000"/>
              <a:gd name="connsiteY4" fmla="*/ 3727441 h 3735785"/>
              <a:gd name="connsiteX5" fmla="*/ 1665941 w 3810000"/>
              <a:gd name="connsiteY5" fmla="*/ 3644413 h 3735785"/>
              <a:gd name="connsiteX6" fmla="*/ 1372197 w 3810000"/>
              <a:gd name="connsiteY6" fmla="*/ 3581231 h 3735785"/>
              <a:gd name="connsiteX7" fmla="*/ 937609 w 3810000"/>
              <a:gd name="connsiteY7" fmla="*/ 3434392 h 3735785"/>
              <a:gd name="connsiteX8" fmla="*/ 266650 w 3810000"/>
              <a:gd name="connsiteY8" fmla="*/ 3001646 h 3735785"/>
              <a:gd name="connsiteX9" fmla="*/ 152400 w 3810000"/>
              <a:gd name="connsiteY9" fmla="*/ 2559525 h 3735785"/>
              <a:gd name="connsiteX10" fmla="*/ 30480 w 3810000"/>
              <a:gd name="connsiteY10" fmla="*/ 2153125 h 3735785"/>
              <a:gd name="connsiteX11" fmla="*/ 0 w 3810000"/>
              <a:gd name="connsiteY11" fmla="*/ 1929605 h 3735785"/>
              <a:gd name="connsiteX12" fmla="*/ 61757 w 3810000"/>
              <a:gd name="connsiteY12" fmla="*/ 1344779 h 3735785"/>
              <a:gd name="connsiteX13" fmla="*/ 275913 w 3810000"/>
              <a:gd name="connsiteY13" fmla="*/ 940921 h 3735785"/>
              <a:gd name="connsiteX14" fmla="*/ 893683 w 3810000"/>
              <a:gd name="connsiteY14" fmla="*/ 210032 h 3735785"/>
              <a:gd name="connsiteX15" fmla="*/ 1625600 w 3810000"/>
              <a:gd name="connsiteY15" fmla="*/ 0 h 3735785"/>
              <a:gd name="connsiteX16" fmla="*/ 2407920 w 3810000"/>
              <a:gd name="connsiteY16" fmla="*/ 50005 h 3735785"/>
              <a:gd name="connsiteX17" fmla="*/ 3001978 w 3810000"/>
              <a:gd name="connsiteY17" fmla="*/ 370369 h 3735785"/>
              <a:gd name="connsiteX18" fmla="*/ 3359674 w 3810000"/>
              <a:gd name="connsiteY18" fmla="*/ 1171254 h 3735785"/>
              <a:gd name="connsiteX19" fmla="*/ 3436071 w 3810000"/>
              <a:gd name="connsiteY19" fmla="*/ 2214396 h 3735785"/>
              <a:gd name="connsiteX20" fmla="*/ 3373317 w 3810000"/>
              <a:gd name="connsiteY20" fmla="*/ 2660164 h 3735785"/>
              <a:gd name="connsiteX21" fmla="*/ 3306183 w 3810000"/>
              <a:gd name="connsiteY21" fmla="*/ 2911157 h 3735785"/>
              <a:gd name="connsiteX22" fmla="*/ 3277496 w 3810000"/>
              <a:gd name="connsiteY22" fmla="*/ 3007196 h 3735785"/>
              <a:gd name="connsiteX23" fmla="*/ 3809999 w 3810000"/>
              <a:gd name="connsiteY23" fmla="*/ 3236277 h 3735785"/>
              <a:gd name="connsiteX0" fmla="*/ 3810000 w 3810000"/>
              <a:gd name="connsiteY0" fmla="*/ 3219925 h 3736003"/>
              <a:gd name="connsiteX1" fmla="*/ 3474720 w 3810000"/>
              <a:gd name="connsiteY1" fmla="*/ 3524725 h 3736003"/>
              <a:gd name="connsiteX2" fmla="*/ 3062345 w 3810000"/>
              <a:gd name="connsiteY2" fmla="*/ 3693477 h 3736003"/>
              <a:gd name="connsiteX3" fmla="*/ 2688614 w 3810000"/>
              <a:gd name="connsiteY3" fmla="*/ 3729507 h 3736003"/>
              <a:gd name="connsiteX4" fmla="*/ 2384513 w 3810000"/>
              <a:gd name="connsiteY4" fmla="*/ 3727441 h 3736003"/>
              <a:gd name="connsiteX5" fmla="*/ 1665941 w 3810000"/>
              <a:gd name="connsiteY5" fmla="*/ 3644413 h 3736003"/>
              <a:gd name="connsiteX6" fmla="*/ 1372197 w 3810000"/>
              <a:gd name="connsiteY6" fmla="*/ 3581231 h 3736003"/>
              <a:gd name="connsiteX7" fmla="*/ 937609 w 3810000"/>
              <a:gd name="connsiteY7" fmla="*/ 3434392 h 3736003"/>
              <a:gd name="connsiteX8" fmla="*/ 266650 w 3810000"/>
              <a:gd name="connsiteY8" fmla="*/ 3001646 h 3736003"/>
              <a:gd name="connsiteX9" fmla="*/ 152400 w 3810000"/>
              <a:gd name="connsiteY9" fmla="*/ 2559525 h 3736003"/>
              <a:gd name="connsiteX10" fmla="*/ 30480 w 3810000"/>
              <a:gd name="connsiteY10" fmla="*/ 2153125 h 3736003"/>
              <a:gd name="connsiteX11" fmla="*/ 0 w 3810000"/>
              <a:gd name="connsiteY11" fmla="*/ 1929605 h 3736003"/>
              <a:gd name="connsiteX12" fmla="*/ 61757 w 3810000"/>
              <a:gd name="connsiteY12" fmla="*/ 1344779 h 3736003"/>
              <a:gd name="connsiteX13" fmla="*/ 275913 w 3810000"/>
              <a:gd name="connsiteY13" fmla="*/ 940921 h 3736003"/>
              <a:gd name="connsiteX14" fmla="*/ 893683 w 3810000"/>
              <a:gd name="connsiteY14" fmla="*/ 210032 h 3736003"/>
              <a:gd name="connsiteX15" fmla="*/ 1625600 w 3810000"/>
              <a:gd name="connsiteY15" fmla="*/ 0 h 3736003"/>
              <a:gd name="connsiteX16" fmla="*/ 2407920 w 3810000"/>
              <a:gd name="connsiteY16" fmla="*/ 50005 h 3736003"/>
              <a:gd name="connsiteX17" fmla="*/ 3001978 w 3810000"/>
              <a:gd name="connsiteY17" fmla="*/ 370369 h 3736003"/>
              <a:gd name="connsiteX18" fmla="*/ 3359674 w 3810000"/>
              <a:gd name="connsiteY18" fmla="*/ 1171254 h 3736003"/>
              <a:gd name="connsiteX19" fmla="*/ 3436071 w 3810000"/>
              <a:gd name="connsiteY19" fmla="*/ 2214396 h 3736003"/>
              <a:gd name="connsiteX20" fmla="*/ 3373317 w 3810000"/>
              <a:gd name="connsiteY20" fmla="*/ 2660164 h 3736003"/>
              <a:gd name="connsiteX21" fmla="*/ 3306183 w 3810000"/>
              <a:gd name="connsiteY21" fmla="*/ 2911157 h 3736003"/>
              <a:gd name="connsiteX22" fmla="*/ 3277496 w 3810000"/>
              <a:gd name="connsiteY22" fmla="*/ 3007196 h 3736003"/>
              <a:gd name="connsiteX23" fmla="*/ 3809999 w 3810000"/>
              <a:gd name="connsiteY23" fmla="*/ 3236277 h 3736003"/>
              <a:gd name="connsiteX0" fmla="*/ 3810000 w 3810000"/>
              <a:gd name="connsiteY0" fmla="*/ 3219925 h 3730351"/>
              <a:gd name="connsiteX1" fmla="*/ 3474720 w 3810000"/>
              <a:gd name="connsiteY1" fmla="*/ 3524725 h 3730351"/>
              <a:gd name="connsiteX2" fmla="*/ 3062345 w 3810000"/>
              <a:gd name="connsiteY2" fmla="*/ 3693477 h 3730351"/>
              <a:gd name="connsiteX3" fmla="*/ 2384513 w 3810000"/>
              <a:gd name="connsiteY3" fmla="*/ 3727441 h 3730351"/>
              <a:gd name="connsiteX4" fmla="*/ 1665941 w 3810000"/>
              <a:gd name="connsiteY4" fmla="*/ 3644413 h 3730351"/>
              <a:gd name="connsiteX5" fmla="*/ 1372197 w 3810000"/>
              <a:gd name="connsiteY5" fmla="*/ 3581231 h 3730351"/>
              <a:gd name="connsiteX6" fmla="*/ 937609 w 3810000"/>
              <a:gd name="connsiteY6" fmla="*/ 3434392 h 3730351"/>
              <a:gd name="connsiteX7" fmla="*/ 266650 w 3810000"/>
              <a:gd name="connsiteY7" fmla="*/ 3001646 h 3730351"/>
              <a:gd name="connsiteX8" fmla="*/ 152400 w 3810000"/>
              <a:gd name="connsiteY8" fmla="*/ 2559525 h 3730351"/>
              <a:gd name="connsiteX9" fmla="*/ 30480 w 3810000"/>
              <a:gd name="connsiteY9" fmla="*/ 2153125 h 3730351"/>
              <a:gd name="connsiteX10" fmla="*/ 0 w 3810000"/>
              <a:gd name="connsiteY10" fmla="*/ 1929605 h 3730351"/>
              <a:gd name="connsiteX11" fmla="*/ 61757 w 3810000"/>
              <a:gd name="connsiteY11" fmla="*/ 1344779 h 3730351"/>
              <a:gd name="connsiteX12" fmla="*/ 275913 w 3810000"/>
              <a:gd name="connsiteY12" fmla="*/ 940921 h 3730351"/>
              <a:gd name="connsiteX13" fmla="*/ 893683 w 3810000"/>
              <a:gd name="connsiteY13" fmla="*/ 210032 h 3730351"/>
              <a:gd name="connsiteX14" fmla="*/ 1625600 w 3810000"/>
              <a:gd name="connsiteY14" fmla="*/ 0 h 3730351"/>
              <a:gd name="connsiteX15" fmla="*/ 2407920 w 3810000"/>
              <a:gd name="connsiteY15" fmla="*/ 50005 h 3730351"/>
              <a:gd name="connsiteX16" fmla="*/ 3001978 w 3810000"/>
              <a:gd name="connsiteY16" fmla="*/ 370369 h 3730351"/>
              <a:gd name="connsiteX17" fmla="*/ 3359674 w 3810000"/>
              <a:gd name="connsiteY17" fmla="*/ 1171254 h 3730351"/>
              <a:gd name="connsiteX18" fmla="*/ 3436071 w 3810000"/>
              <a:gd name="connsiteY18" fmla="*/ 2214396 h 3730351"/>
              <a:gd name="connsiteX19" fmla="*/ 3373317 w 3810000"/>
              <a:gd name="connsiteY19" fmla="*/ 2660164 h 3730351"/>
              <a:gd name="connsiteX20" fmla="*/ 3306183 w 3810000"/>
              <a:gd name="connsiteY20" fmla="*/ 2911157 h 3730351"/>
              <a:gd name="connsiteX21" fmla="*/ 3277496 w 3810000"/>
              <a:gd name="connsiteY21" fmla="*/ 3007196 h 3730351"/>
              <a:gd name="connsiteX22" fmla="*/ 3809999 w 3810000"/>
              <a:gd name="connsiteY22" fmla="*/ 3236277 h 3730351"/>
              <a:gd name="connsiteX0" fmla="*/ 3810000 w 3810000"/>
              <a:gd name="connsiteY0" fmla="*/ 3219925 h 3729628"/>
              <a:gd name="connsiteX1" fmla="*/ 3474720 w 3810000"/>
              <a:gd name="connsiteY1" fmla="*/ 3524725 h 3729628"/>
              <a:gd name="connsiteX2" fmla="*/ 3020211 w 3810000"/>
              <a:gd name="connsiteY2" fmla="*/ 3689508 h 3729628"/>
              <a:gd name="connsiteX3" fmla="*/ 2384513 w 3810000"/>
              <a:gd name="connsiteY3" fmla="*/ 3727441 h 3729628"/>
              <a:gd name="connsiteX4" fmla="*/ 1665941 w 3810000"/>
              <a:gd name="connsiteY4" fmla="*/ 3644413 h 3729628"/>
              <a:gd name="connsiteX5" fmla="*/ 1372197 w 3810000"/>
              <a:gd name="connsiteY5" fmla="*/ 3581231 h 3729628"/>
              <a:gd name="connsiteX6" fmla="*/ 937609 w 3810000"/>
              <a:gd name="connsiteY6" fmla="*/ 3434392 h 3729628"/>
              <a:gd name="connsiteX7" fmla="*/ 266650 w 3810000"/>
              <a:gd name="connsiteY7" fmla="*/ 3001646 h 3729628"/>
              <a:gd name="connsiteX8" fmla="*/ 152400 w 3810000"/>
              <a:gd name="connsiteY8" fmla="*/ 2559525 h 3729628"/>
              <a:gd name="connsiteX9" fmla="*/ 30480 w 3810000"/>
              <a:gd name="connsiteY9" fmla="*/ 2153125 h 3729628"/>
              <a:gd name="connsiteX10" fmla="*/ 0 w 3810000"/>
              <a:gd name="connsiteY10" fmla="*/ 1929605 h 3729628"/>
              <a:gd name="connsiteX11" fmla="*/ 61757 w 3810000"/>
              <a:gd name="connsiteY11" fmla="*/ 1344779 h 3729628"/>
              <a:gd name="connsiteX12" fmla="*/ 275913 w 3810000"/>
              <a:gd name="connsiteY12" fmla="*/ 940921 h 3729628"/>
              <a:gd name="connsiteX13" fmla="*/ 893683 w 3810000"/>
              <a:gd name="connsiteY13" fmla="*/ 210032 h 3729628"/>
              <a:gd name="connsiteX14" fmla="*/ 1625600 w 3810000"/>
              <a:gd name="connsiteY14" fmla="*/ 0 h 3729628"/>
              <a:gd name="connsiteX15" fmla="*/ 2407920 w 3810000"/>
              <a:gd name="connsiteY15" fmla="*/ 50005 h 3729628"/>
              <a:gd name="connsiteX16" fmla="*/ 3001978 w 3810000"/>
              <a:gd name="connsiteY16" fmla="*/ 370369 h 3729628"/>
              <a:gd name="connsiteX17" fmla="*/ 3359674 w 3810000"/>
              <a:gd name="connsiteY17" fmla="*/ 1171254 h 3729628"/>
              <a:gd name="connsiteX18" fmla="*/ 3436071 w 3810000"/>
              <a:gd name="connsiteY18" fmla="*/ 2214396 h 3729628"/>
              <a:gd name="connsiteX19" fmla="*/ 3373317 w 3810000"/>
              <a:gd name="connsiteY19" fmla="*/ 2660164 h 3729628"/>
              <a:gd name="connsiteX20" fmla="*/ 3306183 w 3810000"/>
              <a:gd name="connsiteY20" fmla="*/ 2911157 h 3729628"/>
              <a:gd name="connsiteX21" fmla="*/ 3277496 w 3810000"/>
              <a:gd name="connsiteY21" fmla="*/ 3007196 h 3729628"/>
              <a:gd name="connsiteX22" fmla="*/ 3809999 w 3810000"/>
              <a:gd name="connsiteY22" fmla="*/ 3236277 h 3729628"/>
              <a:gd name="connsiteX0" fmla="*/ 3810000 w 3810000"/>
              <a:gd name="connsiteY0" fmla="*/ 3219925 h 3729629"/>
              <a:gd name="connsiteX1" fmla="*/ 3474720 w 3810000"/>
              <a:gd name="connsiteY1" fmla="*/ 3524725 h 3729629"/>
              <a:gd name="connsiteX2" fmla="*/ 3020211 w 3810000"/>
              <a:gd name="connsiteY2" fmla="*/ 3689508 h 3729629"/>
              <a:gd name="connsiteX3" fmla="*/ 2309608 w 3810000"/>
              <a:gd name="connsiteY3" fmla="*/ 3727442 h 3729629"/>
              <a:gd name="connsiteX4" fmla="*/ 1665941 w 3810000"/>
              <a:gd name="connsiteY4" fmla="*/ 3644413 h 3729629"/>
              <a:gd name="connsiteX5" fmla="*/ 1372197 w 3810000"/>
              <a:gd name="connsiteY5" fmla="*/ 3581231 h 3729629"/>
              <a:gd name="connsiteX6" fmla="*/ 937609 w 3810000"/>
              <a:gd name="connsiteY6" fmla="*/ 3434392 h 3729629"/>
              <a:gd name="connsiteX7" fmla="*/ 266650 w 3810000"/>
              <a:gd name="connsiteY7" fmla="*/ 3001646 h 3729629"/>
              <a:gd name="connsiteX8" fmla="*/ 152400 w 3810000"/>
              <a:gd name="connsiteY8" fmla="*/ 2559525 h 3729629"/>
              <a:gd name="connsiteX9" fmla="*/ 30480 w 3810000"/>
              <a:gd name="connsiteY9" fmla="*/ 2153125 h 3729629"/>
              <a:gd name="connsiteX10" fmla="*/ 0 w 3810000"/>
              <a:gd name="connsiteY10" fmla="*/ 1929605 h 3729629"/>
              <a:gd name="connsiteX11" fmla="*/ 61757 w 3810000"/>
              <a:gd name="connsiteY11" fmla="*/ 1344779 h 3729629"/>
              <a:gd name="connsiteX12" fmla="*/ 275913 w 3810000"/>
              <a:gd name="connsiteY12" fmla="*/ 940921 h 3729629"/>
              <a:gd name="connsiteX13" fmla="*/ 893683 w 3810000"/>
              <a:gd name="connsiteY13" fmla="*/ 210032 h 3729629"/>
              <a:gd name="connsiteX14" fmla="*/ 1625600 w 3810000"/>
              <a:gd name="connsiteY14" fmla="*/ 0 h 3729629"/>
              <a:gd name="connsiteX15" fmla="*/ 2407920 w 3810000"/>
              <a:gd name="connsiteY15" fmla="*/ 50005 h 3729629"/>
              <a:gd name="connsiteX16" fmla="*/ 3001978 w 3810000"/>
              <a:gd name="connsiteY16" fmla="*/ 370369 h 3729629"/>
              <a:gd name="connsiteX17" fmla="*/ 3359674 w 3810000"/>
              <a:gd name="connsiteY17" fmla="*/ 1171254 h 3729629"/>
              <a:gd name="connsiteX18" fmla="*/ 3436071 w 3810000"/>
              <a:gd name="connsiteY18" fmla="*/ 2214396 h 3729629"/>
              <a:gd name="connsiteX19" fmla="*/ 3373317 w 3810000"/>
              <a:gd name="connsiteY19" fmla="*/ 2660164 h 3729629"/>
              <a:gd name="connsiteX20" fmla="*/ 3306183 w 3810000"/>
              <a:gd name="connsiteY20" fmla="*/ 2911157 h 3729629"/>
              <a:gd name="connsiteX21" fmla="*/ 3277496 w 3810000"/>
              <a:gd name="connsiteY21" fmla="*/ 3007196 h 3729629"/>
              <a:gd name="connsiteX22" fmla="*/ 3809999 w 3810000"/>
              <a:gd name="connsiteY22" fmla="*/ 3236277 h 3729629"/>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37609 w 3810000"/>
              <a:gd name="connsiteY6" fmla="*/ 3434392 h 3729312"/>
              <a:gd name="connsiteX7" fmla="*/ 266650 w 3810000"/>
              <a:gd name="connsiteY7" fmla="*/ 3001646 h 3729312"/>
              <a:gd name="connsiteX8" fmla="*/ 152400 w 3810000"/>
              <a:gd name="connsiteY8" fmla="*/ 2559525 h 3729312"/>
              <a:gd name="connsiteX9" fmla="*/ 30480 w 3810000"/>
              <a:gd name="connsiteY9" fmla="*/ 2153125 h 3729312"/>
              <a:gd name="connsiteX10" fmla="*/ 0 w 3810000"/>
              <a:gd name="connsiteY10" fmla="*/ 1929605 h 3729312"/>
              <a:gd name="connsiteX11" fmla="*/ 61757 w 3810000"/>
              <a:gd name="connsiteY11" fmla="*/ 1344779 h 3729312"/>
              <a:gd name="connsiteX12" fmla="*/ 275913 w 3810000"/>
              <a:gd name="connsiteY12" fmla="*/ 940921 h 3729312"/>
              <a:gd name="connsiteX13" fmla="*/ 893683 w 3810000"/>
              <a:gd name="connsiteY13" fmla="*/ 210032 h 3729312"/>
              <a:gd name="connsiteX14" fmla="*/ 1625600 w 3810000"/>
              <a:gd name="connsiteY14" fmla="*/ 0 h 3729312"/>
              <a:gd name="connsiteX15" fmla="*/ 2407920 w 3810000"/>
              <a:gd name="connsiteY15" fmla="*/ 50005 h 3729312"/>
              <a:gd name="connsiteX16" fmla="*/ 3001978 w 3810000"/>
              <a:gd name="connsiteY16" fmla="*/ 370369 h 3729312"/>
              <a:gd name="connsiteX17" fmla="*/ 3359674 w 3810000"/>
              <a:gd name="connsiteY17" fmla="*/ 1171254 h 3729312"/>
              <a:gd name="connsiteX18" fmla="*/ 3436071 w 3810000"/>
              <a:gd name="connsiteY18" fmla="*/ 2214396 h 3729312"/>
              <a:gd name="connsiteX19" fmla="*/ 3373317 w 3810000"/>
              <a:gd name="connsiteY19" fmla="*/ 2660164 h 3729312"/>
              <a:gd name="connsiteX20" fmla="*/ 3306183 w 3810000"/>
              <a:gd name="connsiteY20" fmla="*/ 2911157 h 3729312"/>
              <a:gd name="connsiteX21" fmla="*/ 3277496 w 3810000"/>
              <a:gd name="connsiteY21" fmla="*/ 3007196 h 3729312"/>
              <a:gd name="connsiteX22" fmla="*/ 3809999 w 3810000"/>
              <a:gd name="connsiteY22"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37609 w 3810000"/>
              <a:gd name="connsiteY6" fmla="*/ 3434392 h 3729312"/>
              <a:gd name="connsiteX7" fmla="*/ 266650 w 3810000"/>
              <a:gd name="connsiteY7" fmla="*/ 3001646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37609 w 3810000"/>
              <a:gd name="connsiteY6" fmla="*/ 3434392 h 3729312"/>
              <a:gd name="connsiteX7" fmla="*/ 215153 w 3810000"/>
              <a:gd name="connsiteY7" fmla="*/ 3009584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15153 w 3810000"/>
              <a:gd name="connsiteY7" fmla="*/ 3009584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15153 w 3810000"/>
              <a:gd name="connsiteY7" fmla="*/ 3009584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43242 w 3810000"/>
              <a:gd name="connsiteY7" fmla="*/ 2950050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43242 w 3810000"/>
              <a:gd name="connsiteY7" fmla="*/ 2950050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900157 w 3810000"/>
              <a:gd name="connsiteY6" fmla="*/ 3438361 h 3729312"/>
              <a:gd name="connsiteX7" fmla="*/ 243242 w 3810000"/>
              <a:gd name="connsiteY7" fmla="*/ 2950050 h 3729312"/>
              <a:gd name="connsiteX8" fmla="*/ 30480 w 3810000"/>
              <a:gd name="connsiteY8" fmla="*/ 2153125 h 3729312"/>
              <a:gd name="connsiteX9" fmla="*/ 0 w 3810000"/>
              <a:gd name="connsiteY9" fmla="*/ 1929605 h 3729312"/>
              <a:gd name="connsiteX10" fmla="*/ 61757 w 3810000"/>
              <a:gd name="connsiteY10" fmla="*/ 1344779 h 3729312"/>
              <a:gd name="connsiteX11" fmla="*/ 275913 w 3810000"/>
              <a:gd name="connsiteY11" fmla="*/ 940921 h 3729312"/>
              <a:gd name="connsiteX12" fmla="*/ 893683 w 3810000"/>
              <a:gd name="connsiteY12" fmla="*/ 210032 h 3729312"/>
              <a:gd name="connsiteX13" fmla="*/ 1625600 w 3810000"/>
              <a:gd name="connsiteY13" fmla="*/ 0 h 3729312"/>
              <a:gd name="connsiteX14" fmla="*/ 2407920 w 3810000"/>
              <a:gd name="connsiteY14" fmla="*/ 50005 h 3729312"/>
              <a:gd name="connsiteX15" fmla="*/ 3001978 w 3810000"/>
              <a:gd name="connsiteY15" fmla="*/ 370369 h 3729312"/>
              <a:gd name="connsiteX16" fmla="*/ 3359674 w 3810000"/>
              <a:gd name="connsiteY16" fmla="*/ 1171254 h 3729312"/>
              <a:gd name="connsiteX17" fmla="*/ 3436071 w 3810000"/>
              <a:gd name="connsiteY17" fmla="*/ 2214396 h 3729312"/>
              <a:gd name="connsiteX18" fmla="*/ 3373317 w 3810000"/>
              <a:gd name="connsiteY18" fmla="*/ 2660164 h 3729312"/>
              <a:gd name="connsiteX19" fmla="*/ 3306183 w 3810000"/>
              <a:gd name="connsiteY19" fmla="*/ 2911157 h 3729312"/>
              <a:gd name="connsiteX20" fmla="*/ 3277496 w 3810000"/>
              <a:gd name="connsiteY20" fmla="*/ 3007196 h 3729312"/>
              <a:gd name="connsiteX21" fmla="*/ 3809999 w 3810000"/>
              <a:gd name="connsiteY21"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372197 w 3810000"/>
              <a:gd name="connsiteY5" fmla="*/ 3581231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021080 w 3810000"/>
              <a:gd name="connsiteY5" fmla="*/ 3462165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021080 w 3810000"/>
              <a:gd name="connsiteY5" fmla="*/ 3462165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021080 w 3810000"/>
              <a:gd name="connsiteY5" fmla="*/ 3462165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10000 w 3810000"/>
              <a:gd name="connsiteY0" fmla="*/ 3219925 h 3729312"/>
              <a:gd name="connsiteX1" fmla="*/ 3395133 w 3810000"/>
              <a:gd name="connsiteY1" fmla="*/ 3548539 h 3729312"/>
              <a:gd name="connsiteX2" fmla="*/ 3020211 w 3810000"/>
              <a:gd name="connsiteY2" fmla="*/ 3689508 h 3729312"/>
              <a:gd name="connsiteX3" fmla="*/ 2309608 w 3810000"/>
              <a:gd name="connsiteY3" fmla="*/ 3727442 h 3729312"/>
              <a:gd name="connsiteX4" fmla="*/ 1665941 w 3810000"/>
              <a:gd name="connsiteY4" fmla="*/ 3644413 h 3729312"/>
              <a:gd name="connsiteX5" fmla="*/ 1021080 w 3810000"/>
              <a:gd name="connsiteY5" fmla="*/ 3462165 h 3729312"/>
              <a:gd name="connsiteX6" fmla="*/ 243242 w 3810000"/>
              <a:gd name="connsiteY6" fmla="*/ 2950050 h 3729312"/>
              <a:gd name="connsiteX7" fmla="*/ 30480 w 3810000"/>
              <a:gd name="connsiteY7" fmla="*/ 2153125 h 3729312"/>
              <a:gd name="connsiteX8" fmla="*/ 0 w 3810000"/>
              <a:gd name="connsiteY8" fmla="*/ 1929605 h 3729312"/>
              <a:gd name="connsiteX9" fmla="*/ 61757 w 3810000"/>
              <a:gd name="connsiteY9" fmla="*/ 1344779 h 3729312"/>
              <a:gd name="connsiteX10" fmla="*/ 275913 w 3810000"/>
              <a:gd name="connsiteY10" fmla="*/ 940921 h 3729312"/>
              <a:gd name="connsiteX11" fmla="*/ 893683 w 3810000"/>
              <a:gd name="connsiteY11" fmla="*/ 210032 h 3729312"/>
              <a:gd name="connsiteX12" fmla="*/ 1625600 w 3810000"/>
              <a:gd name="connsiteY12" fmla="*/ 0 h 3729312"/>
              <a:gd name="connsiteX13" fmla="*/ 2407920 w 3810000"/>
              <a:gd name="connsiteY13" fmla="*/ 50005 h 3729312"/>
              <a:gd name="connsiteX14" fmla="*/ 3001978 w 3810000"/>
              <a:gd name="connsiteY14" fmla="*/ 370369 h 3729312"/>
              <a:gd name="connsiteX15" fmla="*/ 3359674 w 3810000"/>
              <a:gd name="connsiteY15" fmla="*/ 1171254 h 3729312"/>
              <a:gd name="connsiteX16" fmla="*/ 3436071 w 3810000"/>
              <a:gd name="connsiteY16" fmla="*/ 2214396 h 3729312"/>
              <a:gd name="connsiteX17" fmla="*/ 3373317 w 3810000"/>
              <a:gd name="connsiteY17" fmla="*/ 2660164 h 3729312"/>
              <a:gd name="connsiteX18" fmla="*/ 3306183 w 3810000"/>
              <a:gd name="connsiteY18" fmla="*/ 2911157 h 3729312"/>
              <a:gd name="connsiteX19" fmla="*/ 3277496 w 3810000"/>
              <a:gd name="connsiteY19" fmla="*/ 3007196 h 3729312"/>
              <a:gd name="connsiteX20" fmla="*/ 3809999 w 3810000"/>
              <a:gd name="connsiteY20" fmla="*/ 3236277 h 3729312"/>
              <a:gd name="connsiteX0" fmla="*/ 3831600 w 3831600"/>
              <a:gd name="connsiteY0" fmla="*/ 3219925 h 3729312"/>
              <a:gd name="connsiteX1" fmla="*/ 3416733 w 3831600"/>
              <a:gd name="connsiteY1" fmla="*/ 3548539 h 3729312"/>
              <a:gd name="connsiteX2" fmla="*/ 3041811 w 3831600"/>
              <a:gd name="connsiteY2" fmla="*/ 3689508 h 3729312"/>
              <a:gd name="connsiteX3" fmla="*/ 2331208 w 3831600"/>
              <a:gd name="connsiteY3" fmla="*/ 3727442 h 3729312"/>
              <a:gd name="connsiteX4" fmla="*/ 1687541 w 3831600"/>
              <a:gd name="connsiteY4" fmla="*/ 3644413 h 3729312"/>
              <a:gd name="connsiteX5" fmla="*/ 1042680 w 3831600"/>
              <a:gd name="connsiteY5" fmla="*/ 3462165 h 3729312"/>
              <a:gd name="connsiteX6" fmla="*/ 264842 w 3831600"/>
              <a:gd name="connsiteY6" fmla="*/ 2950050 h 3729312"/>
              <a:gd name="connsiteX7" fmla="*/ 14628 w 3831600"/>
              <a:gd name="connsiteY7" fmla="*/ 2200752 h 3729312"/>
              <a:gd name="connsiteX8" fmla="*/ 21600 w 3831600"/>
              <a:gd name="connsiteY8" fmla="*/ 1929605 h 3729312"/>
              <a:gd name="connsiteX9" fmla="*/ 83357 w 3831600"/>
              <a:gd name="connsiteY9" fmla="*/ 1344779 h 3729312"/>
              <a:gd name="connsiteX10" fmla="*/ 297513 w 3831600"/>
              <a:gd name="connsiteY10" fmla="*/ 940921 h 3729312"/>
              <a:gd name="connsiteX11" fmla="*/ 915283 w 3831600"/>
              <a:gd name="connsiteY11" fmla="*/ 210032 h 3729312"/>
              <a:gd name="connsiteX12" fmla="*/ 1647200 w 3831600"/>
              <a:gd name="connsiteY12" fmla="*/ 0 h 3729312"/>
              <a:gd name="connsiteX13" fmla="*/ 2429520 w 3831600"/>
              <a:gd name="connsiteY13" fmla="*/ 50005 h 3729312"/>
              <a:gd name="connsiteX14" fmla="*/ 3023578 w 3831600"/>
              <a:gd name="connsiteY14" fmla="*/ 370369 h 3729312"/>
              <a:gd name="connsiteX15" fmla="*/ 3381274 w 3831600"/>
              <a:gd name="connsiteY15" fmla="*/ 1171254 h 3729312"/>
              <a:gd name="connsiteX16" fmla="*/ 3457671 w 3831600"/>
              <a:gd name="connsiteY16" fmla="*/ 2214396 h 3729312"/>
              <a:gd name="connsiteX17" fmla="*/ 3394917 w 3831600"/>
              <a:gd name="connsiteY17" fmla="*/ 2660164 h 3729312"/>
              <a:gd name="connsiteX18" fmla="*/ 3327783 w 3831600"/>
              <a:gd name="connsiteY18" fmla="*/ 2911157 h 3729312"/>
              <a:gd name="connsiteX19" fmla="*/ 3299096 w 3831600"/>
              <a:gd name="connsiteY19" fmla="*/ 3007196 h 3729312"/>
              <a:gd name="connsiteX20" fmla="*/ 3831599 w 3831600"/>
              <a:gd name="connsiteY20" fmla="*/ 3236277 h 3729312"/>
              <a:gd name="connsiteX0" fmla="*/ 3831600 w 3831600"/>
              <a:gd name="connsiteY0" fmla="*/ 3219925 h 3729312"/>
              <a:gd name="connsiteX1" fmla="*/ 3416733 w 3831600"/>
              <a:gd name="connsiteY1" fmla="*/ 3548539 h 3729312"/>
              <a:gd name="connsiteX2" fmla="*/ 3041811 w 3831600"/>
              <a:gd name="connsiteY2" fmla="*/ 3689508 h 3729312"/>
              <a:gd name="connsiteX3" fmla="*/ 2331208 w 3831600"/>
              <a:gd name="connsiteY3" fmla="*/ 3727442 h 3729312"/>
              <a:gd name="connsiteX4" fmla="*/ 1687541 w 3831600"/>
              <a:gd name="connsiteY4" fmla="*/ 3644413 h 3729312"/>
              <a:gd name="connsiteX5" fmla="*/ 1042680 w 3831600"/>
              <a:gd name="connsiteY5" fmla="*/ 3462165 h 3729312"/>
              <a:gd name="connsiteX6" fmla="*/ 264842 w 3831600"/>
              <a:gd name="connsiteY6" fmla="*/ 2950050 h 3729312"/>
              <a:gd name="connsiteX7" fmla="*/ 14628 w 3831600"/>
              <a:gd name="connsiteY7" fmla="*/ 2200752 h 3729312"/>
              <a:gd name="connsiteX8" fmla="*/ 21600 w 3831600"/>
              <a:gd name="connsiteY8" fmla="*/ 1929605 h 3729312"/>
              <a:gd name="connsiteX9" fmla="*/ 297513 w 3831600"/>
              <a:gd name="connsiteY9" fmla="*/ 940921 h 3729312"/>
              <a:gd name="connsiteX10" fmla="*/ 915283 w 3831600"/>
              <a:gd name="connsiteY10" fmla="*/ 210032 h 3729312"/>
              <a:gd name="connsiteX11" fmla="*/ 1647200 w 3831600"/>
              <a:gd name="connsiteY11" fmla="*/ 0 h 3729312"/>
              <a:gd name="connsiteX12" fmla="*/ 2429520 w 3831600"/>
              <a:gd name="connsiteY12" fmla="*/ 50005 h 3729312"/>
              <a:gd name="connsiteX13" fmla="*/ 3023578 w 3831600"/>
              <a:gd name="connsiteY13" fmla="*/ 370369 h 3729312"/>
              <a:gd name="connsiteX14" fmla="*/ 3381274 w 3831600"/>
              <a:gd name="connsiteY14" fmla="*/ 1171254 h 3729312"/>
              <a:gd name="connsiteX15" fmla="*/ 3457671 w 3831600"/>
              <a:gd name="connsiteY15" fmla="*/ 2214396 h 3729312"/>
              <a:gd name="connsiteX16" fmla="*/ 3394917 w 3831600"/>
              <a:gd name="connsiteY16" fmla="*/ 2660164 h 3729312"/>
              <a:gd name="connsiteX17" fmla="*/ 3327783 w 3831600"/>
              <a:gd name="connsiteY17" fmla="*/ 2911157 h 3729312"/>
              <a:gd name="connsiteX18" fmla="*/ 3299096 w 3831600"/>
              <a:gd name="connsiteY18" fmla="*/ 3007196 h 3729312"/>
              <a:gd name="connsiteX19" fmla="*/ 3831599 w 3831600"/>
              <a:gd name="connsiteY19" fmla="*/ 3236277 h 3729312"/>
              <a:gd name="connsiteX0" fmla="*/ 3831600 w 3831600"/>
              <a:gd name="connsiteY0" fmla="*/ 3219925 h 3729312"/>
              <a:gd name="connsiteX1" fmla="*/ 3416733 w 3831600"/>
              <a:gd name="connsiteY1" fmla="*/ 3548539 h 3729312"/>
              <a:gd name="connsiteX2" fmla="*/ 3041811 w 3831600"/>
              <a:gd name="connsiteY2" fmla="*/ 3689508 h 3729312"/>
              <a:gd name="connsiteX3" fmla="*/ 2331208 w 3831600"/>
              <a:gd name="connsiteY3" fmla="*/ 3727442 h 3729312"/>
              <a:gd name="connsiteX4" fmla="*/ 1687541 w 3831600"/>
              <a:gd name="connsiteY4" fmla="*/ 3644413 h 3729312"/>
              <a:gd name="connsiteX5" fmla="*/ 1042680 w 3831600"/>
              <a:gd name="connsiteY5" fmla="*/ 3462165 h 3729312"/>
              <a:gd name="connsiteX6" fmla="*/ 264842 w 3831600"/>
              <a:gd name="connsiteY6" fmla="*/ 2950050 h 3729312"/>
              <a:gd name="connsiteX7" fmla="*/ 14628 w 3831600"/>
              <a:gd name="connsiteY7" fmla="*/ 2200752 h 3729312"/>
              <a:gd name="connsiteX8" fmla="*/ 21600 w 3831600"/>
              <a:gd name="connsiteY8" fmla="*/ 1854197 h 3729312"/>
              <a:gd name="connsiteX9" fmla="*/ 297513 w 3831600"/>
              <a:gd name="connsiteY9" fmla="*/ 940921 h 3729312"/>
              <a:gd name="connsiteX10" fmla="*/ 915283 w 3831600"/>
              <a:gd name="connsiteY10" fmla="*/ 210032 h 3729312"/>
              <a:gd name="connsiteX11" fmla="*/ 1647200 w 3831600"/>
              <a:gd name="connsiteY11" fmla="*/ 0 h 3729312"/>
              <a:gd name="connsiteX12" fmla="*/ 2429520 w 3831600"/>
              <a:gd name="connsiteY12" fmla="*/ 50005 h 3729312"/>
              <a:gd name="connsiteX13" fmla="*/ 3023578 w 3831600"/>
              <a:gd name="connsiteY13" fmla="*/ 370369 h 3729312"/>
              <a:gd name="connsiteX14" fmla="*/ 3381274 w 3831600"/>
              <a:gd name="connsiteY14" fmla="*/ 1171254 h 3729312"/>
              <a:gd name="connsiteX15" fmla="*/ 3457671 w 3831600"/>
              <a:gd name="connsiteY15" fmla="*/ 2214396 h 3729312"/>
              <a:gd name="connsiteX16" fmla="*/ 3394917 w 3831600"/>
              <a:gd name="connsiteY16" fmla="*/ 2660164 h 3729312"/>
              <a:gd name="connsiteX17" fmla="*/ 3327783 w 3831600"/>
              <a:gd name="connsiteY17" fmla="*/ 2911157 h 3729312"/>
              <a:gd name="connsiteX18" fmla="*/ 3299096 w 3831600"/>
              <a:gd name="connsiteY18" fmla="*/ 3007196 h 3729312"/>
              <a:gd name="connsiteX19" fmla="*/ 3831599 w 3831600"/>
              <a:gd name="connsiteY19" fmla="*/ 3236277 h 3729312"/>
              <a:gd name="connsiteX0" fmla="*/ 3831600 w 3831600"/>
              <a:gd name="connsiteY0" fmla="*/ 3219925 h 3729312"/>
              <a:gd name="connsiteX1" fmla="*/ 3416733 w 3831600"/>
              <a:gd name="connsiteY1" fmla="*/ 3548539 h 3729312"/>
              <a:gd name="connsiteX2" fmla="*/ 3041811 w 3831600"/>
              <a:gd name="connsiteY2" fmla="*/ 3689508 h 3729312"/>
              <a:gd name="connsiteX3" fmla="*/ 2331208 w 3831600"/>
              <a:gd name="connsiteY3" fmla="*/ 3727442 h 3729312"/>
              <a:gd name="connsiteX4" fmla="*/ 1687541 w 3831600"/>
              <a:gd name="connsiteY4" fmla="*/ 3644413 h 3729312"/>
              <a:gd name="connsiteX5" fmla="*/ 1042680 w 3831600"/>
              <a:gd name="connsiteY5" fmla="*/ 3462165 h 3729312"/>
              <a:gd name="connsiteX6" fmla="*/ 264842 w 3831600"/>
              <a:gd name="connsiteY6" fmla="*/ 2950050 h 3729312"/>
              <a:gd name="connsiteX7" fmla="*/ 14628 w 3831600"/>
              <a:gd name="connsiteY7" fmla="*/ 2200752 h 3729312"/>
              <a:gd name="connsiteX8" fmla="*/ 21600 w 3831600"/>
              <a:gd name="connsiteY8" fmla="*/ 1854197 h 3729312"/>
              <a:gd name="connsiteX9" fmla="*/ 311558 w 3831600"/>
              <a:gd name="connsiteY9" fmla="*/ 841700 h 3729312"/>
              <a:gd name="connsiteX10" fmla="*/ 915283 w 3831600"/>
              <a:gd name="connsiteY10" fmla="*/ 210032 h 3729312"/>
              <a:gd name="connsiteX11" fmla="*/ 1647200 w 3831600"/>
              <a:gd name="connsiteY11" fmla="*/ 0 h 3729312"/>
              <a:gd name="connsiteX12" fmla="*/ 2429520 w 3831600"/>
              <a:gd name="connsiteY12" fmla="*/ 50005 h 3729312"/>
              <a:gd name="connsiteX13" fmla="*/ 3023578 w 3831600"/>
              <a:gd name="connsiteY13" fmla="*/ 370369 h 3729312"/>
              <a:gd name="connsiteX14" fmla="*/ 3381274 w 3831600"/>
              <a:gd name="connsiteY14" fmla="*/ 1171254 h 3729312"/>
              <a:gd name="connsiteX15" fmla="*/ 3457671 w 3831600"/>
              <a:gd name="connsiteY15" fmla="*/ 2214396 h 3729312"/>
              <a:gd name="connsiteX16" fmla="*/ 3394917 w 3831600"/>
              <a:gd name="connsiteY16" fmla="*/ 2660164 h 3729312"/>
              <a:gd name="connsiteX17" fmla="*/ 3327783 w 3831600"/>
              <a:gd name="connsiteY17" fmla="*/ 2911157 h 3729312"/>
              <a:gd name="connsiteX18" fmla="*/ 3299096 w 3831600"/>
              <a:gd name="connsiteY18" fmla="*/ 3007196 h 3729312"/>
              <a:gd name="connsiteX19" fmla="*/ 3831599 w 3831600"/>
              <a:gd name="connsiteY19" fmla="*/ 3236277 h 3729312"/>
              <a:gd name="connsiteX0" fmla="*/ 3827607 w 3827607"/>
              <a:gd name="connsiteY0" fmla="*/ 3219925 h 3729312"/>
              <a:gd name="connsiteX1" fmla="*/ 3412740 w 3827607"/>
              <a:gd name="connsiteY1" fmla="*/ 3548539 h 3729312"/>
              <a:gd name="connsiteX2" fmla="*/ 3037818 w 3827607"/>
              <a:gd name="connsiteY2" fmla="*/ 3689508 h 3729312"/>
              <a:gd name="connsiteX3" fmla="*/ 2327215 w 3827607"/>
              <a:gd name="connsiteY3" fmla="*/ 3727442 h 3729312"/>
              <a:gd name="connsiteX4" fmla="*/ 1683548 w 3827607"/>
              <a:gd name="connsiteY4" fmla="*/ 3644413 h 3729312"/>
              <a:gd name="connsiteX5" fmla="*/ 1038687 w 3827607"/>
              <a:gd name="connsiteY5" fmla="*/ 3462165 h 3729312"/>
              <a:gd name="connsiteX6" fmla="*/ 260849 w 3827607"/>
              <a:gd name="connsiteY6" fmla="*/ 2950050 h 3729312"/>
              <a:gd name="connsiteX7" fmla="*/ 10635 w 3827607"/>
              <a:gd name="connsiteY7" fmla="*/ 2200752 h 3729312"/>
              <a:gd name="connsiteX8" fmla="*/ 17607 w 3827607"/>
              <a:gd name="connsiteY8" fmla="*/ 1854197 h 3729312"/>
              <a:gd name="connsiteX9" fmla="*/ 307565 w 3827607"/>
              <a:gd name="connsiteY9" fmla="*/ 841700 h 3729312"/>
              <a:gd name="connsiteX10" fmla="*/ 911290 w 3827607"/>
              <a:gd name="connsiteY10" fmla="*/ 210032 h 3729312"/>
              <a:gd name="connsiteX11" fmla="*/ 1643207 w 3827607"/>
              <a:gd name="connsiteY11" fmla="*/ 0 h 3729312"/>
              <a:gd name="connsiteX12" fmla="*/ 2425527 w 3827607"/>
              <a:gd name="connsiteY12" fmla="*/ 50005 h 3729312"/>
              <a:gd name="connsiteX13" fmla="*/ 3019585 w 3827607"/>
              <a:gd name="connsiteY13" fmla="*/ 370369 h 3729312"/>
              <a:gd name="connsiteX14" fmla="*/ 3377281 w 3827607"/>
              <a:gd name="connsiteY14" fmla="*/ 1171254 h 3729312"/>
              <a:gd name="connsiteX15" fmla="*/ 3453678 w 3827607"/>
              <a:gd name="connsiteY15" fmla="*/ 2214396 h 3729312"/>
              <a:gd name="connsiteX16" fmla="*/ 3390924 w 3827607"/>
              <a:gd name="connsiteY16" fmla="*/ 2660164 h 3729312"/>
              <a:gd name="connsiteX17" fmla="*/ 3323790 w 3827607"/>
              <a:gd name="connsiteY17" fmla="*/ 2911157 h 3729312"/>
              <a:gd name="connsiteX18" fmla="*/ 3295103 w 3827607"/>
              <a:gd name="connsiteY18" fmla="*/ 3007196 h 3729312"/>
              <a:gd name="connsiteX19" fmla="*/ 3827606 w 3827607"/>
              <a:gd name="connsiteY19" fmla="*/ 3236277 h 3729312"/>
              <a:gd name="connsiteX0" fmla="*/ 3833194 w 3833194"/>
              <a:gd name="connsiteY0" fmla="*/ 3219925 h 3729312"/>
              <a:gd name="connsiteX1" fmla="*/ 3418327 w 3833194"/>
              <a:gd name="connsiteY1" fmla="*/ 3548539 h 3729312"/>
              <a:gd name="connsiteX2" fmla="*/ 3043405 w 3833194"/>
              <a:gd name="connsiteY2" fmla="*/ 3689508 h 3729312"/>
              <a:gd name="connsiteX3" fmla="*/ 2332802 w 3833194"/>
              <a:gd name="connsiteY3" fmla="*/ 3727442 h 3729312"/>
              <a:gd name="connsiteX4" fmla="*/ 1689135 w 3833194"/>
              <a:gd name="connsiteY4" fmla="*/ 3644413 h 3729312"/>
              <a:gd name="connsiteX5" fmla="*/ 1044274 w 3833194"/>
              <a:gd name="connsiteY5" fmla="*/ 3462165 h 3729312"/>
              <a:gd name="connsiteX6" fmla="*/ 266436 w 3833194"/>
              <a:gd name="connsiteY6" fmla="*/ 2950050 h 3729312"/>
              <a:gd name="connsiteX7" fmla="*/ 16222 w 3833194"/>
              <a:gd name="connsiteY7" fmla="*/ 2200752 h 3729312"/>
              <a:gd name="connsiteX8" fmla="*/ 23194 w 3833194"/>
              <a:gd name="connsiteY8" fmla="*/ 1854197 h 3729312"/>
              <a:gd name="connsiteX9" fmla="*/ 313152 w 3833194"/>
              <a:gd name="connsiteY9" fmla="*/ 841700 h 3729312"/>
              <a:gd name="connsiteX10" fmla="*/ 916877 w 3833194"/>
              <a:gd name="connsiteY10" fmla="*/ 210032 h 3729312"/>
              <a:gd name="connsiteX11" fmla="*/ 1648794 w 3833194"/>
              <a:gd name="connsiteY11" fmla="*/ 0 h 3729312"/>
              <a:gd name="connsiteX12" fmla="*/ 2431114 w 3833194"/>
              <a:gd name="connsiteY12" fmla="*/ 50005 h 3729312"/>
              <a:gd name="connsiteX13" fmla="*/ 3025172 w 3833194"/>
              <a:gd name="connsiteY13" fmla="*/ 370369 h 3729312"/>
              <a:gd name="connsiteX14" fmla="*/ 3382868 w 3833194"/>
              <a:gd name="connsiteY14" fmla="*/ 1171254 h 3729312"/>
              <a:gd name="connsiteX15" fmla="*/ 3459265 w 3833194"/>
              <a:gd name="connsiteY15" fmla="*/ 2214396 h 3729312"/>
              <a:gd name="connsiteX16" fmla="*/ 3396511 w 3833194"/>
              <a:gd name="connsiteY16" fmla="*/ 2660164 h 3729312"/>
              <a:gd name="connsiteX17" fmla="*/ 3329377 w 3833194"/>
              <a:gd name="connsiteY17" fmla="*/ 2911157 h 3729312"/>
              <a:gd name="connsiteX18" fmla="*/ 3300690 w 3833194"/>
              <a:gd name="connsiteY18" fmla="*/ 3007196 h 3729312"/>
              <a:gd name="connsiteX19" fmla="*/ 3833193 w 3833194"/>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15574 w 3835616"/>
              <a:gd name="connsiteY9" fmla="*/ 841700 h 3729312"/>
              <a:gd name="connsiteX10" fmla="*/ 919299 w 3835616"/>
              <a:gd name="connsiteY10" fmla="*/ 210032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919299 w 3835616"/>
              <a:gd name="connsiteY10" fmla="*/ 210032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236277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35615 w 3835616"/>
              <a:gd name="connsiteY19" fmla="*/ 3171595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829746 w 3835616"/>
              <a:gd name="connsiteY19" fmla="*/ 3216376 h 3729312"/>
              <a:gd name="connsiteX0" fmla="*/ 3835616 w 3841659"/>
              <a:gd name="connsiteY0" fmla="*/ 3219925 h 3729312"/>
              <a:gd name="connsiteX1" fmla="*/ 3420749 w 3841659"/>
              <a:gd name="connsiteY1" fmla="*/ 3548539 h 3729312"/>
              <a:gd name="connsiteX2" fmla="*/ 3045827 w 3841659"/>
              <a:gd name="connsiteY2" fmla="*/ 3689508 h 3729312"/>
              <a:gd name="connsiteX3" fmla="*/ 2335224 w 3841659"/>
              <a:gd name="connsiteY3" fmla="*/ 3727442 h 3729312"/>
              <a:gd name="connsiteX4" fmla="*/ 1691557 w 3841659"/>
              <a:gd name="connsiteY4" fmla="*/ 3644413 h 3729312"/>
              <a:gd name="connsiteX5" fmla="*/ 1046696 w 3841659"/>
              <a:gd name="connsiteY5" fmla="*/ 3462165 h 3729312"/>
              <a:gd name="connsiteX6" fmla="*/ 268858 w 3841659"/>
              <a:gd name="connsiteY6" fmla="*/ 2950050 h 3729312"/>
              <a:gd name="connsiteX7" fmla="*/ 18644 w 3841659"/>
              <a:gd name="connsiteY7" fmla="*/ 2200752 h 3729312"/>
              <a:gd name="connsiteX8" fmla="*/ 30297 w 3841659"/>
              <a:gd name="connsiteY8" fmla="*/ 1762911 h 3729312"/>
              <a:gd name="connsiteX9" fmla="*/ 301529 w 3841659"/>
              <a:gd name="connsiteY9" fmla="*/ 901232 h 3729312"/>
              <a:gd name="connsiteX10" fmla="*/ 717992 w 3841659"/>
              <a:gd name="connsiteY10" fmla="*/ 341005 h 3729312"/>
              <a:gd name="connsiteX11" fmla="*/ 1651216 w 3841659"/>
              <a:gd name="connsiteY11" fmla="*/ 0 h 3729312"/>
              <a:gd name="connsiteX12" fmla="*/ 2433536 w 3841659"/>
              <a:gd name="connsiteY12" fmla="*/ 50005 h 3729312"/>
              <a:gd name="connsiteX13" fmla="*/ 3027594 w 3841659"/>
              <a:gd name="connsiteY13" fmla="*/ 370369 h 3729312"/>
              <a:gd name="connsiteX14" fmla="*/ 3385290 w 3841659"/>
              <a:gd name="connsiteY14" fmla="*/ 1171254 h 3729312"/>
              <a:gd name="connsiteX15" fmla="*/ 3461687 w 3841659"/>
              <a:gd name="connsiteY15" fmla="*/ 2214396 h 3729312"/>
              <a:gd name="connsiteX16" fmla="*/ 3398933 w 3841659"/>
              <a:gd name="connsiteY16" fmla="*/ 2660164 h 3729312"/>
              <a:gd name="connsiteX17" fmla="*/ 3331799 w 3841659"/>
              <a:gd name="connsiteY17" fmla="*/ 2911157 h 3729312"/>
              <a:gd name="connsiteX18" fmla="*/ 3303112 w 3841659"/>
              <a:gd name="connsiteY18" fmla="*/ 3007196 h 3729312"/>
              <a:gd name="connsiteX19" fmla="*/ 3841659 w 3841659"/>
              <a:gd name="connsiteY19" fmla="*/ 3223109 h 3729312"/>
              <a:gd name="connsiteX0" fmla="*/ 3835616 w 3835616"/>
              <a:gd name="connsiteY0" fmla="*/ 3219925 h 3729312"/>
              <a:gd name="connsiteX1" fmla="*/ 3420749 w 3835616"/>
              <a:gd name="connsiteY1" fmla="*/ 3548539 h 3729312"/>
              <a:gd name="connsiteX2" fmla="*/ 3045827 w 3835616"/>
              <a:gd name="connsiteY2" fmla="*/ 3689508 h 3729312"/>
              <a:gd name="connsiteX3" fmla="*/ 2335224 w 3835616"/>
              <a:gd name="connsiteY3" fmla="*/ 3727442 h 3729312"/>
              <a:gd name="connsiteX4" fmla="*/ 1691557 w 3835616"/>
              <a:gd name="connsiteY4" fmla="*/ 3644413 h 3729312"/>
              <a:gd name="connsiteX5" fmla="*/ 1046696 w 3835616"/>
              <a:gd name="connsiteY5" fmla="*/ 3462165 h 3729312"/>
              <a:gd name="connsiteX6" fmla="*/ 268858 w 3835616"/>
              <a:gd name="connsiteY6" fmla="*/ 2950050 h 3729312"/>
              <a:gd name="connsiteX7" fmla="*/ 18644 w 3835616"/>
              <a:gd name="connsiteY7" fmla="*/ 2200752 h 3729312"/>
              <a:gd name="connsiteX8" fmla="*/ 30297 w 3835616"/>
              <a:gd name="connsiteY8" fmla="*/ 1762911 h 3729312"/>
              <a:gd name="connsiteX9" fmla="*/ 301529 w 3835616"/>
              <a:gd name="connsiteY9" fmla="*/ 901232 h 3729312"/>
              <a:gd name="connsiteX10" fmla="*/ 717992 w 3835616"/>
              <a:gd name="connsiteY10" fmla="*/ 341005 h 3729312"/>
              <a:gd name="connsiteX11" fmla="*/ 1651216 w 3835616"/>
              <a:gd name="connsiteY11" fmla="*/ 0 h 3729312"/>
              <a:gd name="connsiteX12" fmla="*/ 2433536 w 3835616"/>
              <a:gd name="connsiteY12" fmla="*/ 50005 h 3729312"/>
              <a:gd name="connsiteX13" fmla="*/ 3027594 w 3835616"/>
              <a:gd name="connsiteY13" fmla="*/ 370369 h 3729312"/>
              <a:gd name="connsiteX14" fmla="*/ 3385290 w 3835616"/>
              <a:gd name="connsiteY14" fmla="*/ 1171254 h 3729312"/>
              <a:gd name="connsiteX15" fmla="*/ 3461687 w 3835616"/>
              <a:gd name="connsiteY15" fmla="*/ 2214396 h 3729312"/>
              <a:gd name="connsiteX16" fmla="*/ 3398933 w 3835616"/>
              <a:gd name="connsiteY16" fmla="*/ 2660164 h 3729312"/>
              <a:gd name="connsiteX17" fmla="*/ 3331799 w 3835616"/>
              <a:gd name="connsiteY17" fmla="*/ 2911157 h 3729312"/>
              <a:gd name="connsiteX18" fmla="*/ 3303112 w 3835616"/>
              <a:gd name="connsiteY18" fmla="*/ 3007196 h 3729312"/>
              <a:gd name="connsiteX19" fmla="*/ 3762243 w 3835616"/>
              <a:gd name="connsiteY19" fmla="*/ 3112020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03112 w 3841661"/>
              <a:gd name="connsiteY18" fmla="*/ 3007196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03112 w 3841661"/>
              <a:gd name="connsiteY18" fmla="*/ 3007196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22966 w 3841661"/>
              <a:gd name="connsiteY18" fmla="*/ 3024028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22966 w 3841661"/>
              <a:gd name="connsiteY18" fmla="*/ 3024028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322966 w 3841661"/>
              <a:gd name="connsiteY18" fmla="*/ 3024028 h 3729312"/>
              <a:gd name="connsiteX19" fmla="*/ 3841661 w 3841661"/>
              <a:gd name="connsiteY19"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841661 w 3841661"/>
              <a:gd name="connsiteY18"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841661 w 3841661"/>
              <a:gd name="connsiteY18" fmla="*/ 3216378 h 3729312"/>
              <a:gd name="connsiteX0" fmla="*/ 3835616 w 3841661"/>
              <a:gd name="connsiteY0" fmla="*/ 3219925 h 3729312"/>
              <a:gd name="connsiteX1" fmla="*/ 3420749 w 3841661"/>
              <a:gd name="connsiteY1" fmla="*/ 3548539 h 3729312"/>
              <a:gd name="connsiteX2" fmla="*/ 3045827 w 3841661"/>
              <a:gd name="connsiteY2" fmla="*/ 3689508 h 3729312"/>
              <a:gd name="connsiteX3" fmla="*/ 2335224 w 3841661"/>
              <a:gd name="connsiteY3" fmla="*/ 3727442 h 3729312"/>
              <a:gd name="connsiteX4" fmla="*/ 1691557 w 3841661"/>
              <a:gd name="connsiteY4" fmla="*/ 3644413 h 3729312"/>
              <a:gd name="connsiteX5" fmla="*/ 1046696 w 3841661"/>
              <a:gd name="connsiteY5" fmla="*/ 3462165 h 3729312"/>
              <a:gd name="connsiteX6" fmla="*/ 268858 w 3841661"/>
              <a:gd name="connsiteY6" fmla="*/ 2950050 h 3729312"/>
              <a:gd name="connsiteX7" fmla="*/ 18644 w 3841661"/>
              <a:gd name="connsiteY7" fmla="*/ 2200752 h 3729312"/>
              <a:gd name="connsiteX8" fmla="*/ 30297 w 3841661"/>
              <a:gd name="connsiteY8" fmla="*/ 1762911 h 3729312"/>
              <a:gd name="connsiteX9" fmla="*/ 301529 w 3841661"/>
              <a:gd name="connsiteY9" fmla="*/ 901232 h 3729312"/>
              <a:gd name="connsiteX10" fmla="*/ 717992 w 3841661"/>
              <a:gd name="connsiteY10" fmla="*/ 341005 h 3729312"/>
              <a:gd name="connsiteX11" fmla="*/ 1651216 w 3841661"/>
              <a:gd name="connsiteY11" fmla="*/ 0 h 3729312"/>
              <a:gd name="connsiteX12" fmla="*/ 2433536 w 3841661"/>
              <a:gd name="connsiteY12" fmla="*/ 50005 h 3729312"/>
              <a:gd name="connsiteX13" fmla="*/ 3027594 w 3841661"/>
              <a:gd name="connsiteY13" fmla="*/ 370369 h 3729312"/>
              <a:gd name="connsiteX14" fmla="*/ 3385290 w 3841661"/>
              <a:gd name="connsiteY14" fmla="*/ 1171254 h 3729312"/>
              <a:gd name="connsiteX15" fmla="*/ 3461687 w 3841661"/>
              <a:gd name="connsiteY15" fmla="*/ 2214396 h 3729312"/>
              <a:gd name="connsiteX16" fmla="*/ 3398933 w 3841661"/>
              <a:gd name="connsiteY16" fmla="*/ 2660164 h 3729312"/>
              <a:gd name="connsiteX17" fmla="*/ 3331799 w 3841661"/>
              <a:gd name="connsiteY17" fmla="*/ 2911157 h 3729312"/>
              <a:gd name="connsiteX18" fmla="*/ 3841661 w 3841661"/>
              <a:gd name="connsiteY18" fmla="*/ 3216378 h 3729312"/>
              <a:gd name="connsiteX0" fmla="*/ 3835616 w 3865486"/>
              <a:gd name="connsiteY0" fmla="*/ 3219925 h 3729312"/>
              <a:gd name="connsiteX1" fmla="*/ 3420749 w 3865486"/>
              <a:gd name="connsiteY1" fmla="*/ 3548539 h 3729312"/>
              <a:gd name="connsiteX2" fmla="*/ 3045827 w 3865486"/>
              <a:gd name="connsiteY2" fmla="*/ 3689508 h 3729312"/>
              <a:gd name="connsiteX3" fmla="*/ 2335224 w 3865486"/>
              <a:gd name="connsiteY3" fmla="*/ 3727442 h 3729312"/>
              <a:gd name="connsiteX4" fmla="*/ 1691557 w 3865486"/>
              <a:gd name="connsiteY4" fmla="*/ 3644413 h 3729312"/>
              <a:gd name="connsiteX5" fmla="*/ 1046696 w 3865486"/>
              <a:gd name="connsiteY5" fmla="*/ 3462165 h 3729312"/>
              <a:gd name="connsiteX6" fmla="*/ 268858 w 3865486"/>
              <a:gd name="connsiteY6" fmla="*/ 2950050 h 3729312"/>
              <a:gd name="connsiteX7" fmla="*/ 18644 w 3865486"/>
              <a:gd name="connsiteY7" fmla="*/ 2200752 h 3729312"/>
              <a:gd name="connsiteX8" fmla="*/ 30297 w 3865486"/>
              <a:gd name="connsiteY8" fmla="*/ 1762911 h 3729312"/>
              <a:gd name="connsiteX9" fmla="*/ 301529 w 3865486"/>
              <a:gd name="connsiteY9" fmla="*/ 901232 h 3729312"/>
              <a:gd name="connsiteX10" fmla="*/ 717992 w 3865486"/>
              <a:gd name="connsiteY10" fmla="*/ 341005 h 3729312"/>
              <a:gd name="connsiteX11" fmla="*/ 1651216 w 3865486"/>
              <a:gd name="connsiteY11" fmla="*/ 0 h 3729312"/>
              <a:gd name="connsiteX12" fmla="*/ 2433536 w 3865486"/>
              <a:gd name="connsiteY12" fmla="*/ 50005 h 3729312"/>
              <a:gd name="connsiteX13" fmla="*/ 3027594 w 3865486"/>
              <a:gd name="connsiteY13" fmla="*/ 370369 h 3729312"/>
              <a:gd name="connsiteX14" fmla="*/ 3385290 w 3865486"/>
              <a:gd name="connsiteY14" fmla="*/ 1171254 h 3729312"/>
              <a:gd name="connsiteX15" fmla="*/ 3461687 w 3865486"/>
              <a:gd name="connsiteY15" fmla="*/ 2214396 h 3729312"/>
              <a:gd name="connsiteX16" fmla="*/ 3398933 w 3865486"/>
              <a:gd name="connsiteY16" fmla="*/ 2660164 h 3729312"/>
              <a:gd name="connsiteX17" fmla="*/ 3331799 w 3865486"/>
              <a:gd name="connsiteY17" fmla="*/ 2911157 h 3729312"/>
              <a:gd name="connsiteX18" fmla="*/ 3865486 w 3865486"/>
              <a:gd name="connsiteY18" fmla="*/ 313895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331799 w 3837690"/>
              <a:gd name="connsiteY17" fmla="*/ 2911157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331799 w 3837690"/>
              <a:gd name="connsiteY17" fmla="*/ 2911157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331799 w 3837690"/>
              <a:gd name="connsiteY17" fmla="*/ 2911157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292091 w 3837690"/>
              <a:gd name="connsiteY17" fmla="*/ 2978484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398933 w 3837690"/>
              <a:gd name="connsiteY16" fmla="*/ 2660164 h 3729312"/>
              <a:gd name="connsiteX17" fmla="*/ 3292091 w 3837690"/>
              <a:gd name="connsiteY17" fmla="*/ 2978484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430700 w 3837690"/>
              <a:gd name="connsiteY16" fmla="*/ 2656798 h 3729312"/>
              <a:gd name="connsiteX17" fmla="*/ 3292091 w 3837690"/>
              <a:gd name="connsiteY17" fmla="*/ 2978484 h 3729312"/>
              <a:gd name="connsiteX18" fmla="*/ 3837690 w 3837690"/>
              <a:gd name="connsiteY18" fmla="*/ 3213012 h 3729312"/>
              <a:gd name="connsiteX0" fmla="*/ 3835616 w 3837690"/>
              <a:gd name="connsiteY0" fmla="*/ 3219925 h 3729312"/>
              <a:gd name="connsiteX1" fmla="*/ 3420749 w 3837690"/>
              <a:gd name="connsiteY1" fmla="*/ 3548539 h 3729312"/>
              <a:gd name="connsiteX2" fmla="*/ 3045827 w 3837690"/>
              <a:gd name="connsiteY2" fmla="*/ 3689508 h 3729312"/>
              <a:gd name="connsiteX3" fmla="*/ 2335224 w 3837690"/>
              <a:gd name="connsiteY3" fmla="*/ 3727442 h 3729312"/>
              <a:gd name="connsiteX4" fmla="*/ 1691557 w 3837690"/>
              <a:gd name="connsiteY4" fmla="*/ 3644413 h 3729312"/>
              <a:gd name="connsiteX5" fmla="*/ 1046696 w 3837690"/>
              <a:gd name="connsiteY5" fmla="*/ 3462165 h 3729312"/>
              <a:gd name="connsiteX6" fmla="*/ 268858 w 3837690"/>
              <a:gd name="connsiteY6" fmla="*/ 2950050 h 3729312"/>
              <a:gd name="connsiteX7" fmla="*/ 18644 w 3837690"/>
              <a:gd name="connsiteY7" fmla="*/ 2200752 h 3729312"/>
              <a:gd name="connsiteX8" fmla="*/ 30297 w 3837690"/>
              <a:gd name="connsiteY8" fmla="*/ 1762911 h 3729312"/>
              <a:gd name="connsiteX9" fmla="*/ 301529 w 3837690"/>
              <a:gd name="connsiteY9" fmla="*/ 901232 h 3729312"/>
              <a:gd name="connsiteX10" fmla="*/ 717992 w 3837690"/>
              <a:gd name="connsiteY10" fmla="*/ 341005 h 3729312"/>
              <a:gd name="connsiteX11" fmla="*/ 1651216 w 3837690"/>
              <a:gd name="connsiteY11" fmla="*/ 0 h 3729312"/>
              <a:gd name="connsiteX12" fmla="*/ 2433536 w 3837690"/>
              <a:gd name="connsiteY12" fmla="*/ 50005 h 3729312"/>
              <a:gd name="connsiteX13" fmla="*/ 3027594 w 3837690"/>
              <a:gd name="connsiteY13" fmla="*/ 370369 h 3729312"/>
              <a:gd name="connsiteX14" fmla="*/ 3385290 w 3837690"/>
              <a:gd name="connsiteY14" fmla="*/ 1171254 h 3729312"/>
              <a:gd name="connsiteX15" fmla="*/ 3461687 w 3837690"/>
              <a:gd name="connsiteY15" fmla="*/ 2214396 h 3729312"/>
              <a:gd name="connsiteX16" fmla="*/ 3430700 w 3837690"/>
              <a:gd name="connsiteY16" fmla="*/ 2656798 h 3729312"/>
              <a:gd name="connsiteX17" fmla="*/ 3292091 w 3837690"/>
              <a:gd name="connsiteY17" fmla="*/ 2978484 h 3729312"/>
              <a:gd name="connsiteX18" fmla="*/ 3837690 w 3837690"/>
              <a:gd name="connsiteY18" fmla="*/ 3213012 h 3729312"/>
              <a:gd name="connsiteX0" fmla="*/ 3835616 w 3837690"/>
              <a:gd name="connsiteY0" fmla="*/ 3219925 h 3729576"/>
              <a:gd name="connsiteX1" fmla="*/ 3416779 w 3837690"/>
              <a:gd name="connsiteY1" fmla="*/ 3528340 h 3729576"/>
              <a:gd name="connsiteX2" fmla="*/ 3045827 w 3837690"/>
              <a:gd name="connsiteY2" fmla="*/ 3689508 h 3729576"/>
              <a:gd name="connsiteX3" fmla="*/ 2335224 w 3837690"/>
              <a:gd name="connsiteY3" fmla="*/ 3727442 h 3729576"/>
              <a:gd name="connsiteX4" fmla="*/ 1691557 w 3837690"/>
              <a:gd name="connsiteY4" fmla="*/ 3644413 h 3729576"/>
              <a:gd name="connsiteX5" fmla="*/ 1046696 w 3837690"/>
              <a:gd name="connsiteY5" fmla="*/ 3462165 h 3729576"/>
              <a:gd name="connsiteX6" fmla="*/ 268858 w 3837690"/>
              <a:gd name="connsiteY6" fmla="*/ 2950050 h 3729576"/>
              <a:gd name="connsiteX7" fmla="*/ 18644 w 3837690"/>
              <a:gd name="connsiteY7" fmla="*/ 2200752 h 3729576"/>
              <a:gd name="connsiteX8" fmla="*/ 30297 w 3837690"/>
              <a:gd name="connsiteY8" fmla="*/ 1762911 h 3729576"/>
              <a:gd name="connsiteX9" fmla="*/ 301529 w 3837690"/>
              <a:gd name="connsiteY9" fmla="*/ 901232 h 3729576"/>
              <a:gd name="connsiteX10" fmla="*/ 717992 w 3837690"/>
              <a:gd name="connsiteY10" fmla="*/ 341005 h 3729576"/>
              <a:gd name="connsiteX11" fmla="*/ 1651216 w 3837690"/>
              <a:gd name="connsiteY11" fmla="*/ 0 h 3729576"/>
              <a:gd name="connsiteX12" fmla="*/ 2433536 w 3837690"/>
              <a:gd name="connsiteY12" fmla="*/ 50005 h 3729576"/>
              <a:gd name="connsiteX13" fmla="*/ 3027594 w 3837690"/>
              <a:gd name="connsiteY13" fmla="*/ 370369 h 3729576"/>
              <a:gd name="connsiteX14" fmla="*/ 3385290 w 3837690"/>
              <a:gd name="connsiteY14" fmla="*/ 1171254 h 3729576"/>
              <a:gd name="connsiteX15" fmla="*/ 3461687 w 3837690"/>
              <a:gd name="connsiteY15" fmla="*/ 2214396 h 3729576"/>
              <a:gd name="connsiteX16" fmla="*/ 3430700 w 3837690"/>
              <a:gd name="connsiteY16" fmla="*/ 2656798 h 3729576"/>
              <a:gd name="connsiteX17" fmla="*/ 3292091 w 3837690"/>
              <a:gd name="connsiteY17" fmla="*/ 2978484 h 3729576"/>
              <a:gd name="connsiteX18" fmla="*/ 3837690 w 3837690"/>
              <a:gd name="connsiteY18" fmla="*/ 3213012 h 3729576"/>
              <a:gd name="connsiteX0" fmla="*/ 3835616 w 3837690"/>
              <a:gd name="connsiteY0" fmla="*/ 3219925 h 3727718"/>
              <a:gd name="connsiteX1" fmla="*/ 3416779 w 3837690"/>
              <a:gd name="connsiteY1" fmla="*/ 3528340 h 3727718"/>
              <a:gd name="connsiteX2" fmla="*/ 2986264 w 3837690"/>
              <a:gd name="connsiteY2" fmla="*/ 3665944 h 3727718"/>
              <a:gd name="connsiteX3" fmla="*/ 2335224 w 3837690"/>
              <a:gd name="connsiteY3" fmla="*/ 3727442 h 3727718"/>
              <a:gd name="connsiteX4" fmla="*/ 1691557 w 3837690"/>
              <a:gd name="connsiteY4" fmla="*/ 3644413 h 3727718"/>
              <a:gd name="connsiteX5" fmla="*/ 1046696 w 3837690"/>
              <a:gd name="connsiteY5" fmla="*/ 3462165 h 3727718"/>
              <a:gd name="connsiteX6" fmla="*/ 268858 w 3837690"/>
              <a:gd name="connsiteY6" fmla="*/ 2950050 h 3727718"/>
              <a:gd name="connsiteX7" fmla="*/ 18644 w 3837690"/>
              <a:gd name="connsiteY7" fmla="*/ 2200752 h 3727718"/>
              <a:gd name="connsiteX8" fmla="*/ 30297 w 3837690"/>
              <a:gd name="connsiteY8" fmla="*/ 1762911 h 3727718"/>
              <a:gd name="connsiteX9" fmla="*/ 301529 w 3837690"/>
              <a:gd name="connsiteY9" fmla="*/ 901232 h 3727718"/>
              <a:gd name="connsiteX10" fmla="*/ 717992 w 3837690"/>
              <a:gd name="connsiteY10" fmla="*/ 341005 h 3727718"/>
              <a:gd name="connsiteX11" fmla="*/ 1651216 w 3837690"/>
              <a:gd name="connsiteY11" fmla="*/ 0 h 3727718"/>
              <a:gd name="connsiteX12" fmla="*/ 2433536 w 3837690"/>
              <a:gd name="connsiteY12" fmla="*/ 50005 h 3727718"/>
              <a:gd name="connsiteX13" fmla="*/ 3027594 w 3837690"/>
              <a:gd name="connsiteY13" fmla="*/ 370369 h 3727718"/>
              <a:gd name="connsiteX14" fmla="*/ 3385290 w 3837690"/>
              <a:gd name="connsiteY14" fmla="*/ 1171254 h 3727718"/>
              <a:gd name="connsiteX15" fmla="*/ 3461687 w 3837690"/>
              <a:gd name="connsiteY15" fmla="*/ 2214396 h 3727718"/>
              <a:gd name="connsiteX16" fmla="*/ 3430700 w 3837690"/>
              <a:gd name="connsiteY16" fmla="*/ 2656798 h 3727718"/>
              <a:gd name="connsiteX17" fmla="*/ 3292091 w 3837690"/>
              <a:gd name="connsiteY17" fmla="*/ 2978484 h 3727718"/>
              <a:gd name="connsiteX18" fmla="*/ 3837690 w 3837690"/>
              <a:gd name="connsiteY18" fmla="*/ 3213012 h 3727718"/>
              <a:gd name="connsiteX0" fmla="*/ 3835616 w 3837690"/>
              <a:gd name="connsiteY0" fmla="*/ 3219925 h 3727718"/>
              <a:gd name="connsiteX1" fmla="*/ 3416779 w 3837690"/>
              <a:gd name="connsiteY1" fmla="*/ 3528340 h 3727718"/>
              <a:gd name="connsiteX2" fmla="*/ 2986264 w 3837690"/>
              <a:gd name="connsiteY2" fmla="*/ 3665944 h 3727718"/>
              <a:gd name="connsiteX3" fmla="*/ 2335224 w 3837690"/>
              <a:gd name="connsiteY3" fmla="*/ 3727442 h 3727718"/>
              <a:gd name="connsiteX4" fmla="*/ 1691557 w 3837690"/>
              <a:gd name="connsiteY4" fmla="*/ 3644413 h 3727718"/>
              <a:gd name="connsiteX5" fmla="*/ 1046696 w 3837690"/>
              <a:gd name="connsiteY5" fmla="*/ 3462165 h 3727718"/>
              <a:gd name="connsiteX6" fmla="*/ 268858 w 3837690"/>
              <a:gd name="connsiteY6" fmla="*/ 2950050 h 3727718"/>
              <a:gd name="connsiteX7" fmla="*/ 18644 w 3837690"/>
              <a:gd name="connsiteY7" fmla="*/ 2200752 h 3727718"/>
              <a:gd name="connsiteX8" fmla="*/ 30297 w 3837690"/>
              <a:gd name="connsiteY8" fmla="*/ 1762911 h 3727718"/>
              <a:gd name="connsiteX9" fmla="*/ 301529 w 3837690"/>
              <a:gd name="connsiteY9" fmla="*/ 901232 h 3727718"/>
              <a:gd name="connsiteX10" fmla="*/ 717992 w 3837690"/>
              <a:gd name="connsiteY10" fmla="*/ 341005 h 3727718"/>
              <a:gd name="connsiteX11" fmla="*/ 1651216 w 3837690"/>
              <a:gd name="connsiteY11" fmla="*/ 0 h 3727718"/>
              <a:gd name="connsiteX12" fmla="*/ 2433536 w 3837690"/>
              <a:gd name="connsiteY12" fmla="*/ 50005 h 3727718"/>
              <a:gd name="connsiteX13" fmla="*/ 3027594 w 3837690"/>
              <a:gd name="connsiteY13" fmla="*/ 370369 h 3727718"/>
              <a:gd name="connsiteX14" fmla="*/ 3385290 w 3837690"/>
              <a:gd name="connsiteY14" fmla="*/ 1171254 h 3727718"/>
              <a:gd name="connsiteX15" fmla="*/ 3461687 w 3837690"/>
              <a:gd name="connsiteY15" fmla="*/ 2214396 h 3727718"/>
              <a:gd name="connsiteX16" fmla="*/ 3430700 w 3837690"/>
              <a:gd name="connsiteY16" fmla="*/ 2656798 h 3727718"/>
              <a:gd name="connsiteX17" fmla="*/ 3292091 w 3837690"/>
              <a:gd name="connsiteY17" fmla="*/ 2978484 h 3727718"/>
              <a:gd name="connsiteX18" fmla="*/ 3837690 w 3837690"/>
              <a:gd name="connsiteY18" fmla="*/ 3223110 h 3727718"/>
              <a:gd name="connsiteX0" fmla="*/ 3835616 w 3837690"/>
              <a:gd name="connsiteY0" fmla="*/ 3219925 h 3729804"/>
              <a:gd name="connsiteX1" fmla="*/ 3416779 w 3837690"/>
              <a:gd name="connsiteY1" fmla="*/ 3528340 h 3729804"/>
              <a:gd name="connsiteX2" fmla="*/ 2964477 w 3837690"/>
              <a:gd name="connsiteY2" fmla="*/ 3558897 h 3729804"/>
              <a:gd name="connsiteX3" fmla="*/ 2335224 w 3837690"/>
              <a:gd name="connsiteY3" fmla="*/ 3727442 h 3729804"/>
              <a:gd name="connsiteX4" fmla="*/ 1691557 w 3837690"/>
              <a:gd name="connsiteY4" fmla="*/ 3644413 h 3729804"/>
              <a:gd name="connsiteX5" fmla="*/ 1046696 w 3837690"/>
              <a:gd name="connsiteY5" fmla="*/ 3462165 h 3729804"/>
              <a:gd name="connsiteX6" fmla="*/ 268858 w 3837690"/>
              <a:gd name="connsiteY6" fmla="*/ 2950050 h 3729804"/>
              <a:gd name="connsiteX7" fmla="*/ 18644 w 3837690"/>
              <a:gd name="connsiteY7" fmla="*/ 2200752 h 3729804"/>
              <a:gd name="connsiteX8" fmla="*/ 30297 w 3837690"/>
              <a:gd name="connsiteY8" fmla="*/ 1762911 h 3729804"/>
              <a:gd name="connsiteX9" fmla="*/ 301529 w 3837690"/>
              <a:gd name="connsiteY9" fmla="*/ 901232 h 3729804"/>
              <a:gd name="connsiteX10" fmla="*/ 717992 w 3837690"/>
              <a:gd name="connsiteY10" fmla="*/ 341005 h 3729804"/>
              <a:gd name="connsiteX11" fmla="*/ 1651216 w 3837690"/>
              <a:gd name="connsiteY11" fmla="*/ 0 h 3729804"/>
              <a:gd name="connsiteX12" fmla="*/ 2433536 w 3837690"/>
              <a:gd name="connsiteY12" fmla="*/ 50005 h 3729804"/>
              <a:gd name="connsiteX13" fmla="*/ 3027594 w 3837690"/>
              <a:gd name="connsiteY13" fmla="*/ 370369 h 3729804"/>
              <a:gd name="connsiteX14" fmla="*/ 3385290 w 3837690"/>
              <a:gd name="connsiteY14" fmla="*/ 1171254 h 3729804"/>
              <a:gd name="connsiteX15" fmla="*/ 3461687 w 3837690"/>
              <a:gd name="connsiteY15" fmla="*/ 2214396 h 3729804"/>
              <a:gd name="connsiteX16" fmla="*/ 3430700 w 3837690"/>
              <a:gd name="connsiteY16" fmla="*/ 2656798 h 3729804"/>
              <a:gd name="connsiteX17" fmla="*/ 3292091 w 3837690"/>
              <a:gd name="connsiteY17" fmla="*/ 2978484 h 3729804"/>
              <a:gd name="connsiteX18" fmla="*/ 3837690 w 3837690"/>
              <a:gd name="connsiteY18" fmla="*/ 3223110 h 3729804"/>
              <a:gd name="connsiteX0" fmla="*/ 3835616 w 3837690"/>
              <a:gd name="connsiteY0" fmla="*/ 3219925 h 3728640"/>
              <a:gd name="connsiteX1" fmla="*/ 3416779 w 3837690"/>
              <a:gd name="connsiteY1" fmla="*/ 3528340 h 3728640"/>
              <a:gd name="connsiteX2" fmla="*/ 2964477 w 3837690"/>
              <a:gd name="connsiteY2" fmla="*/ 3558897 h 3728640"/>
              <a:gd name="connsiteX3" fmla="*/ 2335224 w 3837690"/>
              <a:gd name="connsiteY3" fmla="*/ 3727442 h 3728640"/>
              <a:gd name="connsiteX4" fmla="*/ 1046696 w 3837690"/>
              <a:gd name="connsiteY4" fmla="*/ 3462165 h 3728640"/>
              <a:gd name="connsiteX5" fmla="*/ 268858 w 3837690"/>
              <a:gd name="connsiteY5" fmla="*/ 2950050 h 3728640"/>
              <a:gd name="connsiteX6" fmla="*/ 18644 w 3837690"/>
              <a:gd name="connsiteY6" fmla="*/ 2200752 h 3728640"/>
              <a:gd name="connsiteX7" fmla="*/ 30297 w 3837690"/>
              <a:gd name="connsiteY7" fmla="*/ 1762911 h 3728640"/>
              <a:gd name="connsiteX8" fmla="*/ 301529 w 3837690"/>
              <a:gd name="connsiteY8" fmla="*/ 901232 h 3728640"/>
              <a:gd name="connsiteX9" fmla="*/ 717992 w 3837690"/>
              <a:gd name="connsiteY9" fmla="*/ 341005 h 3728640"/>
              <a:gd name="connsiteX10" fmla="*/ 1651216 w 3837690"/>
              <a:gd name="connsiteY10" fmla="*/ 0 h 3728640"/>
              <a:gd name="connsiteX11" fmla="*/ 2433536 w 3837690"/>
              <a:gd name="connsiteY11" fmla="*/ 50005 h 3728640"/>
              <a:gd name="connsiteX12" fmla="*/ 3027594 w 3837690"/>
              <a:gd name="connsiteY12" fmla="*/ 370369 h 3728640"/>
              <a:gd name="connsiteX13" fmla="*/ 3385290 w 3837690"/>
              <a:gd name="connsiteY13" fmla="*/ 1171254 h 3728640"/>
              <a:gd name="connsiteX14" fmla="*/ 3461687 w 3837690"/>
              <a:gd name="connsiteY14" fmla="*/ 2214396 h 3728640"/>
              <a:gd name="connsiteX15" fmla="*/ 3430700 w 3837690"/>
              <a:gd name="connsiteY15" fmla="*/ 2656798 h 3728640"/>
              <a:gd name="connsiteX16" fmla="*/ 3292091 w 3837690"/>
              <a:gd name="connsiteY16" fmla="*/ 2978484 h 3728640"/>
              <a:gd name="connsiteX17" fmla="*/ 3837690 w 3837690"/>
              <a:gd name="connsiteY17" fmla="*/ 3223110 h 3728640"/>
              <a:gd name="connsiteX0" fmla="*/ 3835616 w 3837690"/>
              <a:gd name="connsiteY0" fmla="*/ 3219925 h 3728656"/>
              <a:gd name="connsiteX1" fmla="*/ 3417487 w 3837690"/>
              <a:gd name="connsiteY1" fmla="*/ 3513956 h 3728656"/>
              <a:gd name="connsiteX2" fmla="*/ 2964477 w 3837690"/>
              <a:gd name="connsiteY2" fmla="*/ 3558897 h 3728656"/>
              <a:gd name="connsiteX3" fmla="*/ 2335224 w 3837690"/>
              <a:gd name="connsiteY3" fmla="*/ 3727442 h 3728656"/>
              <a:gd name="connsiteX4" fmla="*/ 1046696 w 3837690"/>
              <a:gd name="connsiteY4" fmla="*/ 3462165 h 3728656"/>
              <a:gd name="connsiteX5" fmla="*/ 268858 w 3837690"/>
              <a:gd name="connsiteY5" fmla="*/ 2950050 h 3728656"/>
              <a:gd name="connsiteX6" fmla="*/ 18644 w 3837690"/>
              <a:gd name="connsiteY6" fmla="*/ 2200752 h 3728656"/>
              <a:gd name="connsiteX7" fmla="*/ 30297 w 3837690"/>
              <a:gd name="connsiteY7" fmla="*/ 1762911 h 3728656"/>
              <a:gd name="connsiteX8" fmla="*/ 301529 w 3837690"/>
              <a:gd name="connsiteY8" fmla="*/ 901232 h 3728656"/>
              <a:gd name="connsiteX9" fmla="*/ 717992 w 3837690"/>
              <a:gd name="connsiteY9" fmla="*/ 341005 h 3728656"/>
              <a:gd name="connsiteX10" fmla="*/ 1651216 w 3837690"/>
              <a:gd name="connsiteY10" fmla="*/ 0 h 3728656"/>
              <a:gd name="connsiteX11" fmla="*/ 2433536 w 3837690"/>
              <a:gd name="connsiteY11" fmla="*/ 50005 h 3728656"/>
              <a:gd name="connsiteX12" fmla="*/ 3027594 w 3837690"/>
              <a:gd name="connsiteY12" fmla="*/ 370369 h 3728656"/>
              <a:gd name="connsiteX13" fmla="*/ 3385290 w 3837690"/>
              <a:gd name="connsiteY13" fmla="*/ 1171254 h 3728656"/>
              <a:gd name="connsiteX14" fmla="*/ 3461687 w 3837690"/>
              <a:gd name="connsiteY14" fmla="*/ 2214396 h 3728656"/>
              <a:gd name="connsiteX15" fmla="*/ 3430700 w 3837690"/>
              <a:gd name="connsiteY15" fmla="*/ 2656798 h 3728656"/>
              <a:gd name="connsiteX16" fmla="*/ 3292091 w 3837690"/>
              <a:gd name="connsiteY16" fmla="*/ 2978484 h 3728656"/>
              <a:gd name="connsiteX17" fmla="*/ 3837690 w 3837690"/>
              <a:gd name="connsiteY17" fmla="*/ 3223110 h 3728656"/>
              <a:gd name="connsiteX0" fmla="*/ 3835616 w 3835616"/>
              <a:gd name="connsiteY0" fmla="*/ 3219925 h 3728656"/>
              <a:gd name="connsiteX1" fmla="*/ 3417487 w 3835616"/>
              <a:gd name="connsiteY1" fmla="*/ 3513956 h 3728656"/>
              <a:gd name="connsiteX2" fmla="*/ 2964477 w 3835616"/>
              <a:gd name="connsiteY2" fmla="*/ 3558897 h 3728656"/>
              <a:gd name="connsiteX3" fmla="*/ 2335224 w 3835616"/>
              <a:gd name="connsiteY3" fmla="*/ 3727442 h 3728656"/>
              <a:gd name="connsiteX4" fmla="*/ 1046696 w 3835616"/>
              <a:gd name="connsiteY4" fmla="*/ 3462165 h 3728656"/>
              <a:gd name="connsiteX5" fmla="*/ 268858 w 3835616"/>
              <a:gd name="connsiteY5" fmla="*/ 2950050 h 3728656"/>
              <a:gd name="connsiteX6" fmla="*/ 18644 w 3835616"/>
              <a:gd name="connsiteY6" fmla="*/ 2200752 h 3728656"/>
              <a:gd name="connsiteX7" fmla="*/ 30297 w 3835616"/>
              <a:gd name="connsiteY7" fmla="*/ 1762911 h 3728656"/>
              <a:gd name="connsiteX8" fmla="*/ 301529 w 3835616"/>
              <a:gd name="connsiteY8" fmla="*/ 901232 h 3728656"/>
              <a:gd name="connsiteX9" fmla="*/ 717992 w 3835616"/>
              <a:gd name="connsiteY9" fmla="*/ 341005 h 3728656"/>
              <a:gd name="connsiteX10" fmla="*/ 1651216 w 3835616"/>
              <a:gd name="connsiteY10" fmla="*/ 0 h 3728656"/>
              <a:gd name="connsiteX11" fmla="*/ 2433536 w 3835616"/>
              <a:gd name="connsiteY11" fmla="*/ 50005 h 3728656"/>
              <a:gd name="connsiteX12" fmla="*/ 3027594 w 3835616"/>
              <a:gd name="connsiteY12" fmla="*/ 370369 h 3728656"/>
              <a:gd name="connsiteX13" fmla="*/ 3385290 w 3835616"/>
              <a:gd name="connsiteY13" fmla="*/ 1171254 h 3728656"/>
              <a:gd name="connsiteX14" fmla="*/ 3461687 w 3835616"/>
              <a:gd name="connsiteY14" fmla="*/ 2214396 h 3728656"/>
              <a:gd name="connsiteX15" fmla="*/ 3430700 w 3835616"/>
              <a:gd name="connsiteY15" fmla="*/ 2656798 h 3728656"/>
              <a:gd name="connsiteX16" fmla="*/ 3292091 w 3835616"/>
              <a:gd name="connsiteY16" fmla="*/ 2978484 h 3728656"/>
              <a:gd name="connsiteX17" fmla="*/ 3751780 w 3835616"/>
              <a:gd name="connsiteY17" fmla="*/ 3256428 h 3728656"/>
              <a:gd name="connsiteX0" fmla="*/ 3835616 w 3835616"/>
              <a:gd name="connsiteY0" fmla="*/ 3219925 h 3729924"/>
              <a:gd name="connsiteX1" fmla="*/ 3417487 w 3835616"/>
              <a:gd name="connsiteY1" fmla="*/ 3513956 h 3729924"/>
              <a:gd name="connsiteX2" fmla="*/ 2964477 w 3835616"/>
              <a:gd name="connsiteY2" fmla="*/ 3558897 h 3729924"/>
              <a:gd name="connsiteX3" fmla="*/ 2222800 w 3835616"/>
              <a:gd name="connsiteY3" fmla="*/ 3728717 h 3729924"/>
              <a:gd name="connsiteX4" fmla="*/ 1046696 w 3835616"/>
              <a:gd name="connsiteY4" fmla="*/ 3462165 h 3729924"/>
              <a:gd name="connsiteX5" fmla="*/ 268858 w 3835616"/>
              <a:gd name="connsiteY5" fmla="*/ 2950050 h 3729924"/>
              <a:gd name="connsiteX6" fmla="*/ 18644 w 3835616"/>
              <a:gd name="connsiteY6" fmla="*/ 2200752 h 3729924"/>
              <a:gd name="connsiteX7" fmla="*/ 30297 w 3835616"/>
              <a:gd name="connsiteY7" fmla="*/ 1762911 h 3729924"/>
              <a:gd name="connsiteX8" fmla="*/ 301529 w 3835616"/>
              <a:gd name="connsiteY8" fmla="*/ 901232 h 3729924"/>
              <a:gd name="connsiteX9" fmla="*/ 717992 w 3835616"/>
              <a:gd name="connsiteY9" fmla="*/ 341005 h 3729924"/>
              <a:gd name="connsiteX10" fmla="*/ 1651216 w 3835616"/>
              <a:gd name="connsiteY10" fmla="*/ 0 h 3729924"/>
              <a:gd name="connsiteX11" fmla="*/ 2433536 w 3835616"/>
              <a:gd name="connsiteY11" fmla="*/ 50005 h 3729924"/>
              <a:gd name="connsiteX12" fmla="*/ 3027594 w 3835616"/>
              <a:gd name="connsiteY12" fmla="*/ 370369 h 3729924"/>
              <a:gd name="connsiteX13" fmla="*/ 3385290 w 3835616"/>
              <a:gd name="connsiteY13" fmla="*/ 1171254 h 3729924"/>
              <a:gd name="connsiteX14" fmla="*/ 3461687 w 3835616"/>
              <a:gd name="connsiteY14" fmla="*/ 2214396 h 3729924"/>
              <a:gd name="connsiteX15" fmla="*/ 3430700 w 3835616"/>
              <a:gd name="connsiteY15" fmla="*/ 2656798 h 3729924"/>
              <a:gd name="connsiteX16" fmla="*/ 3292091 w 3835616"/>
              <a:gd name="connsiteY16" fmla="*/ 2978484 h 3729924"/>
              <a:gd name="connsiteX17" fmla="*/ 3751780 w 3835616"/>
              <a:gd name="connsiteY17" fmla="*/ 3256428 h 3729924"/>
              <a:gd name="connsiteX0" fmla="*/ 3835616 w 3835616"/>
              <a:gd name="connsiteY0" fmla="*/ 3219925 h 3731978"/>
              <a:gd name="connsiteX1" fmla="*/ 3417487 w 3835616"/>
              <a:gd name="connsiteY1" fmla="*/ 3513956 h 3731978"/>
              <a:gd name="connsiteX2" fmla="*/ 2964477 w 3835616"/>
              <a:gd name="connsiteY2" fmla="*/ 3558897 h 3731978"/>
              <a:gd name="connsiteX3" fmla="*/ 2222800 w 3835616"/>
              <a:gd name="connsiteY3" fmla="*/ 3728717 h 3731978"/>
              <a:gd name="connsiteX4" fmla="*/ 1046696 w 3835616"/>
              <a:gd name="connsiteY4" fmla="*/ 3462165 h 3731978"/>
              <a:gd name="connsiteX5" fmla="*/ 268858 w 3835616"/>
              <a:gd name="connsiteY5" fmla="*/ 2950050 h 3731978"/>
              <a:gd name="connsiteX6" fmla="*/ 18644 w 3835616"/>
              <a:gd name="connsiteY6" fmla="*/ 2200752 h 3731978"/>
              <a:gd name="connsiteX7" fmla="*/ 30297 w 3835616"/>
              <a:gd name="connsiteY7" fmla="*/ 1762911 h 3731978"/>
              <a:gd name="connsiteX8" fmla="*/ 301529 w 3835616"/>
              <a:gd name="connsiteY8" fmla="*/ 901232 h 3731978"/>
              <a:gd name="connsiteX9" fmla="*/ 717992 w 3835616"/>
              <a:gd name="connsiteY9" fmla="*/ 341005 h 3731978"/>
              <a:gd name="connsiteX10" fmla="*/ 1651216 w 3835616"/>
              <a:gd name="connsiteY10" fmla="*/ 0 h 3731978"/>
              <a:gd name="connsiteX11" fmla="*/ 2433536 w 3835616"/>
              <a:gd name="connsiteY11" fmla="*/ 50005 h 3731978"/>
              <a:gd name="connsiteX12" fmla="*/ 3027594 w 3835616"/>
              <a:gd name="connsiteY12" fmla="*/ 370369 h 3731978"/>
              <a:gd name="connsiteX13" fmla="*/ 3385290 w 3835616"/>
              <a:gd name="connsiteY13" fmla="*/ 1171254 h 3731978"/>
              <a:gd name="connsiteX14" fmla="*/ 3461687 w 3835616"/>
              <a:gd name="connsiteY14" fmla="*/ 2214396 h 3731978"/>
              <a:gd name="connsiteX15" fmla="*/ 3430700 w 3835616"/>
              <a:gd name="connsiteY15" fmla="*/ 2656798 h 3731978"/>
              <a:gd name="connsiteX16" fmla="*/ 3292091 w 3835616"/>
              <a:gd name="connsiteY16" fmla="*/ 2978484 h 3731978"/>
              <a:gd name="connsiteX17" fmla="*/ 3751780 w 3835616"/>
              <a:gd name="connsiteY17" fmla="*/ 3256428 h 3731978"/>
              <a:gd name="connsiteX0" fmla="*/ 3835616 w 3835616"/>
              <a:gd name="connsiteY0" fmla="*/ 3219925 h 3731979"/>
              <a:gd name="connsiteX1" fmla="*/ 3417487 w 3835616"/>
              <a:gd name="connsiteY1" fmla="*/ 3513956 h 3731979"/>
              <a:gd name="connsiteX2" fmla="*/ 2964477 w 3835616"/>
              <a:gd name="connsiteY2" fmla="*/ 3558897 h 3731979"/>
              <a:gd name="connsiteX3" fmla="*/ 2222800 w 3835616"/>
              <a:gd name="connsiteY3" fmla="*/ 3728717 h 3731979"/>
              <a:gd name="connsiteX4" fmla="*/ 1046696 w 3835616"/>
              <a:gd name="connsiteY4" fmla="*/ 3462165 h 3731979"/>
              <a:gd name="connsiteX5" fmla="*/ 268858 w 3835616"/>
              <a:gd name="connsiteY5" fmla="*/ 2950050 h 3731979"/>
              <a:gd name="connsiteX6" fmla="*/ 18644 w 3835616"/>
              <a:gd name="connsiteY6" fmla="*/ 2200752 h 3731979"/>
              <a:gd name="connsiteX7" fmla="*/ 30297 w 3835616"/>
              <a:gd name="connsiteY7" fmla="*/ 1762911 h 3731979"/>
              <a:gd name="connsiteX8" fmla="*/ 717992 w 3835616"/>
              <a:gd name="connsiteY8" fmla="*/ 341005 h 3731979"/>
              <a:gd name="connsiteX9" fmla="*/ 1651216 w 3835616"/>
              <a:gd name="connsiteY9" fmla="*/ 0 h 3731979"/>
              <a:gd name="connsiteX10" fmla="*/ 2433536 w 3835616"/>
              <a:gd name="connsiteY10" fmla="*/ 50005 h 3731979"/>
              <a:gd name="connsiteX11" fmla="*/ 3027594 w 3835616"/>
              <a:gd name="connsiteY11" fmla="*/ 370369 h 3731979"/>
              <a:gd name="connsiteX12" fmla="*/ 3385290 w 3835616"/>
              <a:gd name="connsiteY12" fmla="*/ 1171254 h 3731979"/>
              <a:gd name="connsiteX13" fmla="*/ 3461687 w 3835616"/>
              <a:gd name="connsiteY13" fmla="*/ 2214396 h 3731979"/>
              <a:gd name="connsiteX14" fmla="*/ 3430700 w 3835616"/>
              <a:gd name="connsiteY14" fmla="*/ 2656798 h 3731979"/>
              <a:gd name="connsiteX15" fmla="*/ 3292091 w 3835616"/>
              <a:gd name="connsiteY15" fmla="*/ 2978484 h 3731979"/>
              <a:gd name="connsiteX16" fmla="*/ 3751780 w 3835616"/>
              <a:gd name="connsiteY16" fmla="*/ 3256428 h 3731979"/>
              <a:gd name="connsiteX0" fmla="*/ 3835616 w 3835616"/>
              <a:gd name="connsiteY0" fmla="*/ 3219925 h 3731979"/>
              <a:gd name="connsiteX1" fmla="*/ 3417487 w 3835616"/>
              <a:gd name="connsiteY1" fmla="*/ 3513956 h 3731979"/>
              <a:gd name="connsiteX2" fmla="*/ 2964477 w 3835616"/>
              <a:gd name="connsiteY2" fmla="*/ 3558897 h 3731979"/>
              <a:gd name="connsiteX3" fmla="*/ 2222800 w 3835616"/>
              <a:gd name="connsiteY3" fmla="*/ 3728717 h 3731979"/>
              <a:gd name="connsiteX4" fmla="*/ 1046696 w 3835616"/>
              <a:gd name="connsiteY4" fmla="*/ 3462165 h 3731979"/>
              <a:gd name="connsiteX5" fmla="*/ 268858 w 3835616"/>
              <a:gd name="connsiteY5" fmla="*/ 2950050 h 3731979"/>
              <a:gd name="connsiteX6" fmla="*/ 18644 w 3835616"/>
              <a:gd name="connsiteY6" fmla="*/ 2200752 h 3731979"/>
              <a:gd name="connsiteX7" fmla="*/ 30297 w 3835616"/>
              <a:gd name="connsiteY7" fmla="*/ 1762911 h 3731979"/>
              <a:gd name="connsiteX8" fmla="*/ 542523 w 3835616"/>
              <a:gd name="connsiteY8" fmla="*/ 291475 h 3731979"/>
              <a:gd name="connsiteX9" fmla="*/ 1651216 w 3835616"/>
              <a:gd name="connsiteY9" fmla="*/ 0 h 3731979"/>
              <a:gd name="connsiteX10" fmla="*/ 2433536 w 3835616"/>
              <a:gd name="connsiteY10" fmla="*/ 50005 h 3731979"/>
              <a:gd name="connsiteX11" fmla="*/ 3027594 w 3835616"/>
              <a:gd name="connsiteY11" fmla="*/ 370369 h 3731979"/>
              <a:gd name="connsiteX12" fmla="*/ 3385290 w 3835616"/>
              <a:gd name="connsiteY12" fmla="*/ 1171254 h 3731979"/>
              <a:gd name="connsiteX13" fmla="*/ 3461687 w 3835616"/>
              <a:gd name="connsiteY13" fmla="*/ 2214396 h 3731979"/>
              <a:gd name="connsiteX14" fmla="*/ 3430700 w 3835616"/>
              <a:gd name="connsiteY14" fmla="*/ 2656798 h 3731979"/>
              <a:gd name="connsiteX15" fmla="*/ 3292091 w 3835616"/>
              <a:gd name="connsiteY15" fmla="*/ 2978484 h 3731979"/>
              <a:gd name="connsiteX16" fmla="*/ 3751780 w 3835616"/>
              <a:gd name="connsiteY16" fmla="*/ 3256428 h 3731979"/>
              <a:gd name="connsiteX0" fmla="*/ 3833553 w 3833553"/>
              <a:gd name="connsiteY0" fmla="*/ 3219925 h 3731979"/>
              <a:gd name="connsiteX1" fmla="*/ 3415424 w 3833553"/>
              <a:gd name="connsiteY1" fmla="*/ 3513956 h 3731979"/>
              <a:gd name="connsiteX2" fmla="*/ 2962414 w 3833553"/>
              <a:gd name="connsiteY2" fmla="*/ 3558897 h 3731979"/>
              <a:gd name="connsiteX3" fmla="*/ 2220737 w 3833553"/>
              <a:gd name="connsiteY3" fmla="*/ 3728717 h 3731979"/>
              <a:gd name="connsiteX4" fmla="*/ 1044633 w 3833553"/>
              <a:gd name="connsiteY4" fmla="*/ 3462165 h 3731979"/>
              <a:gd name="connsiteX5" fmla="*/ 266795 w 3833553"/>
              <a:gd name="connsiteY5" fmla="*/ 2950050 h 3731979"/>
              <a:gd name="connsiteX6" fmla="*/ 16581 w 3833553"/>
              <a:gd name="connsiteY6" fmla="*/ 2200752 h 3731979"/>
              <a:gd name="connsiteX7" fmla="*/ 34598 w 3833553"/>
              <a:gd name="connsiteY7" fmla="*/ 1633447 h 3731979"/>
              <a:gd name="connsiteX8" fmla="*/ 540460 w 3833553"/>
              <a:gd name="connsiteY8" fmla="*/ 291475 h 3731979"/>
              <a:gd name="connsiteX9" fmla="*/ 1649153 w 3833553"/>
              <a:gd name="connsiteY9" fmla="*/ 0 h 3731979"/>
              <a:gd name="connsiteX10" fmla="*/ 2431473 w 3833553"/>
              <a:gd name="connsiteY10" fmla="*/ 50005 h 3731979"/>
              <a:gd name="connsiteX11" fmla="*/ 3025531 w 3833553"/>
              <a:gd name="connsiteY11" fmla="*/ 370369 h 3731979"/>
              <a:gd name="connsiteX12" fmla="*/ 3383227 w 3833553"/>
              <a:gd name="connsiteY12" fmla="*/ 1171254 h 3731979"/>
              <a:gd name="connsiteX13" fmla="*/ 3459624 w 3833553"/>
              <a:gd name="connsiteY13" fmla="*/ 2214396 h 3731979"/>
              <a:gd name="connsiteX14" fmla="*/ 3428637 w 3833553"/>
              <a:gd name="connsiteY14" fmla="*/ 2656798 h 3731979"/>
              <a:gd name="connsiteX15" fmla="*/ 3290028 w 3833553"/>
              <a:gd name="connsiteY15" fmla="*/ 2978484 h 3731979"/>
              <a:gd name="connsiteX16" fmla="*/ 3749717 w 3833553"/>
              <a:gd name="connsiteY16" fmla="*/ 3256428 h 3731979"/>
              <a:gd name="connsiteX0" fmla="*/ 3833553 w 3833553"/>
              <a:gd name="connsiteY0" fmla="*/ 3219925 h 3731979"/>
              <a:gd name="connsiteX1" fmla="*/ 3415424 w 3833553"/>
              <a:gd name="connsiteY1" fmla="*/ 3513956 h 3731979"/>
              <a:gd name="connsiteX2" fmla="*/ 2962414 w 3833553"/>
              <a:gd name="connsiteY2" fmla="*/ 3558897 h 3731979"/>
              <a:gd name="connsiteX3" fmla="*/ 2220737 w 3833553"/>
              <a:gd name="connsiteY3" fmla="*/ 3728717 h 3731979"/>
              <a:gd name="connsiteX4" fmla="*/ 1044633 w 3833553"/>
              <a:gd name="connsiteY4" fmla="*/ 3462165 h 3731979"/>
              <a:gd name="connsiteX5" fmla="*/ 266795 w 3833553"/>
              <a:gd name="connsiteY5" fmla="*/ 2950050 h 3731979"/>
              <a:gd name="connsiteX6" fmla="*/ 16581 w 3833553"/>
              <a:gd name="connsiteY6" fmla="*/ 2200752 h 3731979"/>
              <a:gd name="connsiteX7" fmla="*/ 34598 w 3833553"/>
              <a:gd name="connsiteY7" fmla="*/ 1633447 h 3731979"/>
              <a:gd name="connsiteX8" fmla="*/ 540460 w 3833553"/>
              <a:gd name="connsiteY8" fmla="*/ 291475 h 3731979"/>
              <a:gd name="connsiteX9" fmla="*/ 1649153 w 3833553"/>
              <a:gd name="connsiteY9" fmla="*/ 0 h 3731979"/>
              <a:gd name="connsiteX10" fmla="*/ 2431473 w 3833553"/>
              <a:gd name="connsiteY10" fmla="*/ 50005 h 3731979"/>
              <a:gd name="connsiteX11" fmla="*/ 3025531 w 3833553"/>
              <a:gd name="connsiteY11" fmla="*/ 370369 h 3731979"/>
              <a:gd name="connsiteX12" fmla="*/ 3383227 w 3833553"/>
              <a:gd name="connsiteY12" fmla="*/ 1171254 h 3731979"/>
              <a:gd name="connsiteX13" fmla="*/ 3459624 w 3833553"/>
              <a:gd name="connsiteY13" fmla="*/ 2214396 h 3731979"/>
              <a:gd name="connsiteX14" fmla="*/ 3428637 w 3833553"/>
              <a:gd name="connsiteY14" fmla="*/ 2656798 h 3731979"/>
              <a:gd name="connsiteX15" fmla="*/ 3290028 w 3833553"/>
              <a:gd name="connsiteY15" fmla="*/ 2978484 h 3731979"/>
              <a:gd name="connsiteX16" fmla="*/ 3749717 w 3833553"/>
              <a:gd name="connsiteY16" fmla="*/ 3256428 h 3731979"/>
              <a:gd name="connsiteX0" fmla="*/ 3833188 w 3833188"/>
              <a:gd name="connsiteY0" fmla="*/ 3219925 h 3731979"/>
              <a:gd name="connsiteX1" fmla="*/ 3415059 w 3833188"/>
              <a:gd name="connsiteY1" fmla="*/ 3513956 h 3731979"/>
              <a:gd name="connsiteX2" fmla="*/ 2962049 w 3833188"/>
              <a:gd name="connsiteY2" fmla="*/ 3558897 h 3731979"/>
              <a:gd name="connsiteX3" fmla="*/ 2220372 w 3833188"/>
              <a:gd name="connsiteY3" fmla="*/ 3728717 h 3731979"/>
              <a:gd name="connsiteX4" fmla="*/ 1044268 w 3833188"/>
              <a:gd name="connsiteY4" fmla="*/ 3462165 h 3731979"/>
              <a:gd name="connsiteX5" fmla="*/ 261479 w 3833188"/>
              <a:gd name="connsiteY5" fmla="*/ 3050740 h 3731979"/>
              <a:gd name="connsiteX6" fmla="*/ 16216 w 3833188"/>
              <a:gd name="connsiteY6" fmla="*/ 2200752 h 3731979"/>
              <a:gd name="connsiteX7" fmla="*/ 34233 w 3833188"/>
              <a:gd name="connsiteY7" fmla="*/ 1633447 h 3731979"/>
              <a:gd name="connsiteX8" fmla="*/ 540095 w 3833188"/>
              <a:gd name="connsiteY8" fmla="*/ 291475 h 3731979"/>
              <a:gd name="connsiteX9" fmla="*/ 1648788 w 3833188"/>
              <a:gd name="connsiteY9" fmla="*/ 0 h 3731979"/>
              <a:gd name="connsiteX10" fmla="*/ 2431108 w 3833188"/>
              <a:gd name="connsiteY10" fmla="*/ 50005 h 3731979"/>
              <a:gd name="connsiteX11" fmla="*/ 3025166 w 3833188"/>
              <a:gd name="connsiteY11" fmla="*/ 370369 h 3731979"/>
              <a:gd name="connsiteX12" fmla="*/ 3382862 w 3833188"/>
              <a:gd name="connsiteY12" fmla="*/ 1171254 h 3731979"/>
              <a:gd name="connsiteX13" fmla="*/ 3459259 w 3833188"/>
              <a:gd name="connsiteY13" fmla="*/ 2214396 h 3731979"/>
              <a:gd name="connsiteX14" fmla="*/ 3428272 w 3833188"/>
              <a:gd name="connsiteY14" fmla="*/ 2656798 h 3731979"/>
              <a:gd name="connsiteX15" fmla="*/ 3289663 w 3833188"/>
              <a:gd name="connsiteY15" fmla="*/ 2978484 h 3731979"/>
              <a:gd name="connsiteX16" fmla="*/ 3749352 w 3833188"/>
              <a:gd name="connsiteY16" fmla="*/ 3256428 h 3731979"/>
              <a:gd name="connsiteX0" fmla="*/ 3833188 w 3833188"/>
              <a:gd name="connsiteY0" fmla="*/ 3219925 h 3729118"/>
              <a:gd name="connsiteX1" fmla="*/ 3415059 w 3833188"/>
              <a:gd name="connsiteY1" fmla="*/ 3513956 h 3729118"/>
              <a:gd name="connsiteX2" fmla="*/ 2962049 w 3833188"/>
              <a:gd name="connsiteY2" fmla="*/ 3558897 h 3729118"/>
              <a:gd name="connsiteX3" fmla="*/ 2220372 w 3833188"/>
              <a:gd name="connsiteY3" fmla="*/ 3728717 h 3729118"/>
              <a:gd name="connsiteX4" fmla="*/ 1042147 w 3833188"/>
              <a:gd name="connsiteY4" fmla="*/ 3505319 h 3729118"/>
              <a:gd name="connsiteX5" fmla="*/ 261479 w 3833188"/>
              <a:gd name="connsiteY5" fmla="*/ 3050740 h 3729118"/>
              <a:gd name="connsiteX6" fmla="*/ 16216 w 3833188"/>
              <a:gd name="connsiteY6" fmla="*/ 2200752 h 3729118"/>
              <a:gd name="connsiteX7" fmla="*/ 34233 w 3833188"/>
              <a:gd name="connsiteY7" fmla="*/ 1633447 h 3729118"/>
              <a:gd name="connsiteX8" fmla="*/ 540095 w 3833188"/>
              <a:gd name="connsiteY8" fmla="*/ 291475 h 3729118"/>
              <a:gd name="connsiteX9" fmla="*/ 1648788 w 3833188"/>
              <a:gd name="connsiteY9" fmla="*/ 0 h 3729118"/>
              <a:gd name="connsiteX10" fmla="*/ 2431108 w 3833188"/>
              <a:gd name="connsiteY10" fmla="*/ 50005 h 3729118"/>
              <a:gd name="connsiteX11" fmla="*/ 3025166 w 3833188"/>
              <a:gd name="connsiteY11" fmla="*/ 370369 h 3729118"/>
              <a:gd name="connsiteX12" fmla="*/ 3382862 w 3833188"/>
              <a:gd name="connsiteY12" fmla="*/ 1171254 h 3729118"/>
              <a:gd name="connsiteX13" fmla="*/ 3459259 w 3833188"/>
              <a:gd name="connsiteY13" fmla="*/ 2214396 h 3729118"/>
              <a:gd name="connsiteX14" fmla="*/ 3428272 w 3833188"/>
              <a:gd name="connsiteY14" fmla="*/ 2656798 h 3729118"/>
              <a:gd name="connsiteX15" fmla="*/ 3289663 w 3833188"/>
              <a:gd name="connsiteY15" fmla="*/ 2978484 h 3729118"/>
              <a:gd name="connsiteX16" fmla="*/ 3749352 w 3833188"/>
              <a:gd name="connsiteY16" fmla="*/ 3256428 h 3729118"/>
              <a:gd name="connsiteX0" fmla="*/ 3755903 w 3755903"/>
              <a:gd name="connsiteY0" fmla="*/ 3264410 h 3729117"/>
              <a:gd name="connsiteX1" fmla="*/ 3415059 w 3755903"/>
              <a:gd name="connsiteY1" fmla="*/ 3513956 h 3729117"/>
              <a:gd name="connsiteX2" fmla="*/ 2962049 w 3755903"/>
              <a:gd name="connsiteY2" fmla="*/ 3558897 h 3729117"/>
              <a:gd name="connsiteX3" fmla="*/ 2220372 w 3755903"/>
              <a:gd name="connsiteY3" fmla="*/ 3728717 h 3729117"/>
              <a:gd name="connsiteX4" fmla="*/ 1042147 w 3755903"/>
              <a:gd name="connsiteY4" fmla="*/ 3505319 h 3729117"/>
              <a:gd name="connsiteX5" fmla="*/ 261479 w 3755903"/>
              <a:gd name="connsiteY5" fmla="*/ 3050740 h 3729117"/>
              <a:gd name="connsiteX6" fmla="*/ 16216 w 3755903"/>
              <a:gd name="connsiteY6" fmla="*/ 2200752 h 3729117"/>
              <a:gd name="connsiteX7" fmla="*/ 34233 w 3755903"/>
              <a:gd name="connsiteY7" fmla="*/ 1633447 h 3729117"/>
              <a:gd name="connsiteX8" fmla="*/ 540095 w 3755903"/>
              <a:gd name="connsiteY8" fmla="*/ 291475 h 3729117"/>
              <a:gd name="connsiteX9" fmla="*/ 1648788 w 3755903"/>
              <a:gd name="connsiteY9" fmla="*/ 0 h 3729117"/>
              <a:gd name="connsiteX10" fmla="*/ 2431108 w 3755903"/>
              <a:gd name="connsiteY10" fmla="*/ 50005 h 3729117"/>
              <a:gd name="connsiteX11" fmla="*/ 3025166 w 3755903"/>
              <a:gd name="connsiteY11" fmla="*/ 370369 h 3729117"/>
              <a:gd name="connsiteX12" fmla="*/ 3382862 w 3755903"/>
              <a:gd name="connsiteY12" fmla="*/ 1171254 h 3729117"/>
              <a:gd name="connsiteX13" fmla="*/ 3459259 w 3755903"/>
              <a:gd name="connsiteY13" fmla="*/ 2214396 h 3729117"/>
              <a:gd name="connsiteX14" fmla="*/ 3428272 w 3755903"/>
              <a:gd name="connsiteY14" fmla="*/ 2656798 h 3729117"/>
              <a:gd name="connsiteX15" fmla="*/ 3289663 w 3755903"/>
              <a:gd name="connsiteY15" fmla="*/ 2978484 h 3729117"/>
              <a:gd name="connsiteX16" fmla="*/ 3749352 w 3755903"/>
              <a:gd name="connsiteY16" fmla="*/ 3256428 h 3729117"/>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59259 w 3755903"/>
              <a:gd name="connsiteY13" fmla="*/ 2214396 h 3729114"/>
              <a:gd name="connsiteX14" fmla="*/ 3428272 w 3755903"/>
              <a:gd name="connsiteY14" fmla="*/ 2656798 h 3729114"/>
              <a:gd name="connsiteX15" fmla="*/ 3289663 w 3755903"/>
              <a:gd name="connsiteY15" fmla="*/ 2978484 h 3729114"/>
              <a:gd name="connsiteX16" fmla="*/ 3749352 w 3755903"/>
              <a:gd name="connsiteY16" fmla="*/ 3256428 h 3729114"/>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59259 w 3755903"/>
              <a:gd name="connsiteY13" fmla="*/ 2214396 h 3729114"/>
              <a:gd name="connsiteX14" fmla="*/ 3422529 w 3755903"/>
              <a:gd name="connsiteY14" fmla="*/ 2656123 h 3729114"/>
              <a:gd name="connsiteX15" fmla="*/ 3289663 w 3755903"/>
              <a:gd name="connsiteY15" fmla="*/ 2978484 h 3729114"/>
              <a:gd name="connsiteX16" fmla="*/ 3749352 w 3755903"/>
              <a:gd name="connsiteY16" fmla="*/ 3256428 h 3729114"/>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22529 w 3755903"/>
              <a:gd name="connsiteY13" fmla="*/ 2656123 h 3729114"/>
              <a:gd name="connsiteX14" fmla="*/ 3289663 w 3755903"/>
              <a:gd name="connsiteY14" fmla="*/ 2978484 h 3729114"/>
              <a:gd name="connsiteX15" fmla="*/ 3749352 w 3755903"/>
              <a:gd name="connsiteY15" fmla="*/ 3256428 h 3729114"/>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30454 w 3755903"/>
              <a:gd name="connsiteY13" fmla="*/ 2612424 h 3729114"/>
              <a:gd name="connsiteX14" fmla="*/ 3289663 w 3755903"/>
              <a:gd name="connsiteY14" fmla="*/ 2978484 h 3729114"/>
              <a:gd name="connsiteX15" fmla="*/ 3749352 w 3755903"/>
              <a:gd name="connsiteY15" fmla="*/ 3256428 h 3729114"/>
              <a:gd name="connsiteX0" fmla="*/ 3755903 w 3755903"/>
              <a:gd name="connsiteY0" fmla="*/ 3264410 h 3729114"/>
              <a:gd name="connsiteX1" fmla="*/ 3391649 w 3755903"/>
              <a:gd name="connsiteY1" fmla="*/ 3520134 h 3729114"/>
              <a:gd name="connsiteX2" fmla="*/ 2962049 w 3755903"/>
              <a:gd name="connsiteY2" fmla="*/ 3558897 h 3729114"/>
              <a:gd name="connsiteX3" fmla="*/ 2220372 w 3755903"/>
              <a:gd name="connsiteY3" fmla="*/ 3728717 h 3729114"/>
              <a:gd name="connsiteX4" fmla="*/ 1042147 w 3755903"/>
              <a:gd name="connsiteY4" fmla="*/ 3505319 h 3729114"/>
              <a:gd name="connsiteX5" fmla="*/ 261479 w 3755903"/>
              <a:gd name="connsiteY5" fmla="*/ 3050740 h 3729114"/>
              <a:gd name="connsiteX6" fmla="*/ 16216 w 3755903"/>
              <a:gd name="connsiteY6" fmla="*/ 2200752 h 3729114"/>
              <a:gd name="connsiteX7" fmla="*/ 34233 w 3755903"/>
              <a:gd name="connsiteY7" fmla="*/ 1633447 h 3729114"/>
              <a:gd name="connsiteX8" fmla="*/ 540095 w 3755903"/>
              <a:gd name="connsiteY8" fmla="*/ 291475 h 3729114"/>
              <a:gd name="connsiteX9" fmla="*/ 1648788 w 3755903"/>
              <a:gd name="connsiteY9" fmla="*/ 0 h 3729114"/>
              <a:gd name="connsiteX10" fmla="*/ 2431108 w 3755903"/>
              <a:gd name="connsiteY10" fmla="*/ 50005 h 3729114"/>
              <a:gd name="connsiteX11" fmla="*/ 3025166 w 3755903"/>
              <a:gd name="connsiteY11" fmla="*/ 370369 h 3729114"/>
              <a:gd name="connsiteX12" fmla="*/ 3382862 w 3755903"/>
              <a:gd name="connsiteY12" fmla="*/ 1171254 h 3729114"/>
              <a:gd name="connsiteX13" fmla="*/ 3430454 w 3755903"/>
              <a:gd name="connsiteY13" fmla="*/ 2612424 h 3729114"/>
              <a:gd name="connsiteX14" fmla="*/ 3289663 w 3755903"/>
              <a:gd name="connsiteY14" fmla="*/ 2978484 h 3729114"/>
              <a:gd name="connsiteX15" fmla="*/ 3749352 w 3755903"/>
              <a:gd name="connsiteY15" fmla="*/ 3256428 h 3729114"/>
              <a:gd name="connsiteX0" fmla="*/ 3755903 w 3755903"/>
              <a:gd name="connsiteY0" fmla="*/ 3264410 h 3728881"/>
              <a:gd name="connsiteX1" fmla="*/ 3391649 w 3755903"/>
              <a:gd name="connsiteY1" fmla="*/ 3520134 h 3728881"/>
              <a:gd name="connsiteX2" fmla="*/ 2962922 w 3755903"/>
              <a:gd name="connsiteY2" fmla="*/ 3541149 h 3728881"/>
              <a:gd name="connsiteX3" fmla="*/ 2220372 w 3755903"/>
              <a:gd name="connsiteY3" fmla="*/ 3728717 h 3728881"/>
              <a:gd name="connsiteX4" fmla="*/ 1042147 w 3755903"/>
              <a:gd name="connsiteY4" fmla="*/ 3505319 h 3728881"/>
              <a:gd name="connsiteX5" fmla="*/ 261479 w 3755903"/>
              <a:gd name="connsiteY5" fmla="*/ 3050740 h 3728881"/>
              <a:gd name="connsiteX6" fmla="*/ 16216 w 3755903"/>
              <a:gd name="connsiteY6" fmla="*/ 2200752 h 3728881"/>
              <a:gd name="connsiteX7" fmla="*/ 34233 w 3755903"/>
              <a:gd name="connsiteY7" fmla="*/ 1633447 h 3728881"/>
              <a:gd name="connsiteX8" fmla="*/ 540095 w 3755903"/>
              <a:gd name="connsiteY8" fmla="*/ 291475 h 3728881"/>
              <a:gd name="connsiteX9" fmla="*/ 1648788 w 3755903"/>
              <a:gd name="connsiteY9" fmla="*/ 0 h 3728881"/>
              <a:gd name="connsiteX10" fmla="*/ 2431108 w 3755903"/>
              <a:gd name="connsiteY10" fmla="*/ 50005 h 3728881"/>
              <a:gd name="connsiteX11" fmla="*/ 3025166 w 3755903"/>
              <a:gd name="connsiteY11" fmla="*/ 370369 h 3728881"/>
              <a:gd name="connsiteX12" fmla="*/ 3382862 w 3755903"/>
              <a:gd name="connsiteY12" fmla="*/ 1171254 h 3728881"/>
              <a:gd name="connsiteX13" fmla="*/ 3430454 w 3755903"/>
              <a:gd name="connsiteY13" fmla="*/ 2612424 h 3728881"/>
              <a:gd name="connsiteX14" fmla="*/ 3289663 w 3755903"/>
              <a:gd name="connsiteY14" fmla="*/ 2978484 h 3728881"/>
              <a:gd name="connsiteX15" fmla="*/ 3749352 w 3755903"/>
              <a:gd name="connsiteY15" fmla="*/ 3256428 h 3728881"/>
              <a:gd name="connsiteX0" fmla="*/ 3755903 w 3755903"/>
              <a:gd name="connsiteY0" fmla="*/ 3264410 h 3728816"/>
              <a:gd name="connsiteX1" fmla="*/ 3391649 w 3755903"/>
              <a:gd name="connsiteY1" fmla="*/ 3520134 h 3728816"/>
              <a:gd name="connsiteX2" fmla="*/ 2962922 w 3755903"/>
              <a:gd name="connsiteY2" fmla="*/ 3541149 h 3728816"/>
              <a:gd name="connsiteX3" fmla="*/ 2220372 w 3755903"/>
              <a:gd name="connsiteY3" fmla="*/ 3728717 h 3728816"/>
              <a:gd name="connsiteX4" fmla="*/ 1039530 w 3755903"/>
              <a:gd name="connsiteY4" fmla="*/ 3558566 h 3728816"/>
              <a:gd name="connsiteX5" fmla="*/ 261479 w 3755903"/>
              <a:gd name="connsiteY5" fmla="*/ 3050740 h 3728816"/>
              <a:gd name="connsiteX6" fmla="*/ 16216 w 3755903"/>
              <a:gd name="connsiteY6" fmla="*/ 2200752 h 3728816"/>
              <a:gd name="connsiteX7" fmla="*/ 34233 w 3755903"/>
              <a:gd name="connsiteY7" fmla="*/ 1633447 h 3728816"/>
              <a:gd name="connsiteX8" fmla="*/ 540095 w 3755903"/>
              <a:gd name="connsiteY8" fmla="*/ 291475 h 3728816"/>
              <a:gd name="connsiteX9" fmla="*/ 1648788 w 3755903"/>
              <a:gd name="connsiteY9" fmla="*/ 0 h 3728816"/>
              <a:gd name="connsiteX10" fmla="*/ 2431108 w 3755903"/>
              <a:gd name="connsiteY10" fmla="*/ 50005 h 3728816"/>
              <a:gd name="connsiteX11" fmla="*/ 3025166 w 3755903"/>
              <a:gd name="connsiteY11" fmla="*/ 370369 h 3728816"/>
              <a:gd name="connsiteX12" fmla="*/ 3382862 w 3755903"/>
              <a:gd name="connsiteY12" fmla="*/ 1171254 h 3728816"/>
              <a:gd name="connsiteX13" fmla="*/ 3430454 w 3755903"/>
              <a:gd name="connsiteY13" fmla="*/ 2612424 h 3728816"/>
              <a:gd name="connsiteX14" fmla="*/ 3289663 w 3755903"/>
              <a:gd name="connsiteY14" fmla="*/ 2978484 h 3728816"/>
              <a:gd name="connsiteX15" fmla="*/ 3749352 w 3755903"/>
              <a:gd name="connsiteY15" fmla="*/ 3256428 h 3728816"/>
              <a:gd name="connsiteX0" fmla="*/ 3750266 w 3750266"/>
              <a:gd name="connsiteY0" fmla="*/ 3264410 h 3728817"/>
              <a:gd name="connsiteX1" fmla="*/ 3386012 w 3750266"/>
              <a:gd name="connsiteY1" fmla="*/ 3520134 h 3728817"/>
              <a:gd name="connsiteX2" fmla="*/ 2957285 w 3750266"/>
              <a:gd name="connsiteY2" fmla="*/ 3541149 h 3728817"/>
              <a:gd name="connsiteX3" fmla="*/ 2214735 w 3750266"/>
              <a:gd name="connsiteY3" fmla="*/ 3728717 h 3728817"/>
              <a:gd name="connsiteX4" fmla="*/ 1033893 w 3750266"/>
              <a:gd name="connsiteY4" fmla="*/ 3558566 h 3728817"/>
              <a:gd name="connsiteX5" fmla="*/ 255842 w 3750266"/>
              <a:gd name="connsiteY5" fmla="*/ 3050740 h 3728817"/>
              <a:gd name="connsiteX6" fmla="*/ 18139 w 3750266"/>
              <a:gd name="connsiteY6" fmla="*/ 2281973 h 3728817"/>
              <a:gd name="connsiteX7" fmla="*/ 28596 w 3750266"/>
              <a:gd name="connsiteY7" fmla="*/ 1633447 h 3728817"/>
              <a:gd name="connsiteX8" fmla="*/ 534458 w 3750266"/>
              <a:gd name="connsiteY8" fmla="*/ 291475 h 3728817"/>
              <a:gd name="connsiteX9" fmla="*/ 1643151 w 3750266"/>
              <a:gd name="connsiteY9" fmla="*/ 0 h 3728817"/>
              <a:gd name="connsiteX10" fmla="*/ 2425471 w 3750266"/>
              <a:gd name="connsiteY10" fmla="*/ 50005 h 3728817"/>
              <a:gd name="connsiteX11" fmla="*/ 3019529 w 3750266"/>
              <a:gd name="connsiteY11" fmla="*/ 370369 h 3728817"/>
              <a:gd name="connsiteX12" fmla="*/ 3377225 w 3750266"/>
              <a:gd name="connsiteY12" fmla="*/ 1171254 h 3728817"/>
              <a:gd name="connsiteX13" fmla="*/ 3424817 w 3750266"/>
              <a:gd name="connsiteY13" fmla="*/ 2612424 h 3728817"/>
              <a:gd name="connsiteX14" fmla="*/ 3284026 w 3750266"/>
              <a:gd name="connsiteY14" fmla="*/ 2978484 h 3728817"/>
              <a:gd name="connsiteX15" fmla="*/ 3743715 w 3750266"/>
              <a:gd name="connsiteY15" fmla="*/ 3256428 h 3728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750266" h="3728817">
                <a:moveTo>
                  <a:pt x="3750266" y="3264410"/>
                </a:moveTo>
                <a:cubicBezTo>
                  <a:pt x="3737566" y="3279227"/>
                  <a:pt x="3518175" y="3474011"/>
                  <a:pt x="3386012" y="3520134"/>
                </a:cubicBezTo>
                <a:cubicBezTo>
                  <a:pt x="3253849" y="3566257"/>
                  <a:pt x="3152498" y="3506385"/>
                  <a:pt x="2957285" y="3541149"/>
                </a:cubicBezTo>
                <a:cubicBezTo>
                  <a:pt x="2762072" y="3575913"/>
                  <a:pt x="2535300" y="3725814"/>
                  <a:pt x="2214735" y="3728717"/>
                </a:cubicBezTo>
                <a:cubicBezTo>
                  <a:pt x="1894170" y="3731620"/>
                  <a:pt x="1360375" y="3671562"/>
                  <a:pt x="1033893" y="3558566"/>
                </a:cubicBezTo>
                <a:cubicBezTo>
                  <a:pt x="707411" y="3445570"/>
                  <a:pt x="425134" y="3263505"/>
                  <a:pt x="255842" y="3050740"/>
                </a:cubicBezTo>
                <a:cubicBezTo>
                  <a:pt x="86550" y="2837975"/>
                  <a:pt x="56013" y="2518188"/>
                  <a:pt x="18139" y="2281973"/>
                </a:cubicBezTo>
                <a:cubicBezTo>
                  <a:pt x="-19735" y="2045758"/>
                  <a:pt x="10668" y="1759550"/>
                  <a:pt x="28596" y="1633447"/>
                </a:cubicBezTo>
                <a:cubicBezTo>
                  <a:pt x="109920" y="1087868"/>
                  <a:pt x="265366" y="563716"/>
                  <a:pt x="534458" y="291475"/>
                </a:cubicBezTo>
                <a:cubicBezTo>
                  <a:pt x="803551" y="19234"/>
                  <a:pt x="1289344" y="6827"/>
                  <a:pt x="1643151" y="0"/>
                </a:cubicBezTo>
                <a:cubicBezTo>
                  <a:pt x="1856511" y="5080"/>
                  <a:pt x="2196075" y="-11723"/>
                  <a:pt x="2425471" y="50005"/>
                </a:cubicBezTo>
                <a:cubicBezTo>
                  <a:pt x="2654867" y="111733"/>
                  <a:pt x="2860903" y="183494"/>
                  <a:pt x="3019529" y="370369"/>
                </a:cubicBezTo>
                <a:cubicBezTo>
                  <a:pt x="3178155" y="557244"/>
                  <a:pt x="3309677" y="797578"/>
                  <a:pt x="3377225" y="1171254"/>
                </a:cubicBezTo>
                <a:cubicBezTo>
                  <a:pt x="3444773" y="1544930"/>
                  <a:pt x="3548826" y="1984764"/>
                  <a:pt x="3424817" y="2612424"/>
                </a:cubicBezTo>
                <a:cubicBezTo>
                  <a:pt x="3389203" y="2718531"/>
                  <a:pt x="3367291" y="2865644"/>
                  <a:pt x="3284026" y="2978484"/>
                </a:cubicBezTo>
                <a:cubicBezTo>
                  <a:pt x="3298252" y="3020691"/>
                  <a:pt x="3403215" y="3263535"/>
                  <a:pt x="3743715" y="3256428"/>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EDF2AC-F168-4037-8B4A-0EFB3E61DA85}"/>
              </a:ext>
            </a:extLst>
          </p:cNvPr>
          <p:cNvSpPr>
            <a:spLocks noGrp="1"/>
          </p:cNvSpPr>
          <p:nvPr>
            <p:ph type="title"/>
          </p:nvPr>
        </p:nvSpPr>
        <p:spPr>
          <a:xfrm>
            <a:off x="863601" y="750899"/>
            <a:ext cx="3288851" cy="2046090"/>
          </a:xfrm>
        </p:spPr>
        <p:txBody>
          <a:bodyPr>
            <a:normAutofit fontScale="90000"/>
          </a:bodyPr>
          <a:lstStyle/>
          <a:p>
            <a:pPr algn="ctr"/>
            <a:r>
              <a:rPr lang="en-GB" dirty="0">
                <a:latin typeface="Twinkl Cursive Unlooped" panose="02000000000000000000" pitchFamily="2" charset="0"/>
              </a:rPr>
              <a:t>Spellings and Reading</a:t>
            </a:r>
          </a:p>
        </p:txBody>
      </p:sp>
      <p:sp>
        <p:nvSpPr>
          <p:cNvPr id="3" name="Content Placeholder 2">
            <a:extLst>
              <a:ext uri="{FF2B5EF4-FFF2-40B4-BE49-F238E27FC236}">
                <a16:creationId xmlns:a16="http://schemas.microsoft.com/office/drawing/2014/main" id="{CF4BA6EC-8464-43E0-98C2-BDD2179CFB49}"/>
              </a:ext>
            </a:extLst>
          </p:cNvPr>
          <p:cNvSpPr>
            <a:spLocks noGrp="1"/>
          </p:cNvSpPr>
          <p:nvPr>
            <p:ph idx="1"/>
          </p:nvPr>
        </p:nvSpPr>
        <p:spPr>
          <a:xfrm>
            <a:off x="273545" y="3139065"/>
            <a:ext cx="4092608" cy="3718935"/>
          </a:xfrm>
        </p:spPr>
        <p:txBody>
          <a:bodyPr anchor="ctr">
            <a:normAutofit fontScale="85000" lnSpcReduction="20000"/>
          </a:bodyPr>
          <a:lstStyle/>
          <a:p>
            <a:pPr marL="457200" indent="-457200">
              <a:lnSpc>
                <a:spcPct val="90000"/>
              </a:lnSpc>
              <a:buFont typeface="Arial" panose="020B0604020202020204" pitchFamily="34" charset="0"/>
              <a:buChar char="•"/>
            </a:pPr>
            <a:r>
              <a:rPr lang="en-GB" sz="2400" b="0" dirty="0">
                <a:latin typeface="Twinkl Cursive Unlooped" panose="02000000000000000000" pitchFamily="2" charset="0"/>
              </a:rPr>
              <a:t>Please practise the spellings set each week. They are set on a Friday and tested on the following Thursday. </a:t>
            </a:r>
          </a:p>
          <a:p>
            <a:pPr marL="457200" indent="-457200">
              <a:lnSpc>
                <a:spcPct val="90000"/>
              </a:lnSpc>
              <a:buFont typeface="Arial" panose="020B0604020202020204" pitchFamily="34" charset="0"/>
              <a:buChar char="•"/>
            </a:pPr>
            <a:endParaRPr lang="en-GB" sz="2400" b="0" dirty="0">
              <a:latin typeface="Twinkl Cursive Unlooped" panose="02000000000000000000" pitchFamily="2" charset="0"/>
            </a:endParaRPr>
          </a:p>
          <a:p>
            <a:pPr marL="457200" indent="-457200">
              <a:lnSpc>
                <a:spcPct val="90000"/>
              </a:lnSpc>
              <a:buFont typeface="Arial" panose="020B0604020202020204" pitchFamily="34" charset="0"/>
              <a:buChar char="•"/>
            </a:pPr>
            <a:r>
              <a:rPr lang="en-GB" sz="2400" b="0" dirty="0">
                <a:latin typeface="Twinkl Cursive Unlooped" panose="02000000000000000000" pitchFamily="2" charset="0"/>
              </a:rPr>
              <a:t>Please read with your child every evening and record this in their reading record. Please try to focus any questioning on the Guided reading focus that week by using the question stems at the front of the reading record. </a:t>
            </a:r>
          </a:p>
          <a:p>
            <a:pPr>
              <a:lnSpc>
                <a:spcPct val="90000"/>
              </a:lnSpc>
            </a:pPr>
            <a:endParaRPr lang="en-GB" sz="1500" dirty="0">
              <a:latin typeface="Twinkl Cursive Unlooped" panose="02000000000000000000" pitchFamily="2" charset="0"/>
            </a:endParaRPr>
          </a:p>
        </p:txBody>
      </p:sp>
    </p:spTree>
    <p:extLst>
      <p:ext uri="{BB962C8B-B14F-4D97-AF65-F5344CB8AC3E}">
        <p14:creationId xmlns:p14="http://schemas.microsoft.com/office/powerpoint/2010/main" val="6069067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99C2D-A43A-46FE-B44B-BDB4839D947B}"/>
              </a:ext>
            </a:extLst>
          </p:cNvPr>
          <p:cNvSpPr>
            <a:spLocks noGrp="1"/>
          </p:cNvSpPr>
          <p:nvPr>
            <p:ph type="title"/>
          </p:nvPr>
        </p:nvSpPr>
        <p:spPr>
          <a:xfrm>
            <a:off x="0" y="1704865"/>
            <a:ext cx="5083026" cy="1724135"/>
          </a:xfrm>
        </p:spPr>
        <p:txBody>
          <a:bodyPr>
            <a:normAutofit fontScale="90000"/>
          </a:bodyPr>
          <a:lstStyle/>
          <a:p>
            <a:pPr algn="ctr"/>
            <a:r>
              <a:rPr lang="en-GB" dirty="0">
                <a:latin typeface="Twinkl Cursive Unlooped" panose="02000000000000000000" pitchFamily="2" charset="0"/>
              </a:rPr>
              <a:t>End of KS2 standardised assessment</a:t>
            </a:r>
            <a:br>
              <a:rPr lang="en-GB" dirty="0">
                <a:latin typeface="Twinkl Cursive Unlooped" panose="02000000000000000000" pitchFamily="2" charset="0"/>
              </a:rPr>
            </a:br>
            <a:r>
              <a:rPr lang="en-GB" dirty="0">
                <a:latin typeface="Twinkl Cursive Unlooped" panose="02000000000000000000" pitchFamily="2" charset="0"/>
              </a:rPr>
              <a:t>(SATs)</a:t>
            </a:r>
          </a:p>
        </p:txBody>
      </p:sp>
    </p:spTree>
    <p:extLst>
      <p:ext uri="{BB962C8B-B14F-4D97-AF65-F5344CB8AC3E}">
        <p14:creationId xmlns:p14="http://schemas.microsoft.com/office/powerpoint/2010/main" val="1853546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9F32050-0CCB-2D0B-C0FE-E4A0F14EFD2C}"/>
              </a:ext>
            </a:extLst>
          </p:cNvPr>
          <p:cNvSpPr/>
          <p:nvPr/>
        </p:nvSpPr>
        <p:spPr>
          <a:xfrm>
            <a:off x="2233613" y="4483100"/>
            <a:ext cx="5143500" cy="966788"/>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latin typeface="Twinkl Cursive Unlooped" panose="02000000000000000000" pitchFamily="2" charset="0"/>
            </a:endParaRPr>
          </a:p>
        </p:txBody>
      </p:sp>
      <p:sp>
        <p:nvSpPr>
          <p:cNvPr id="2" name="TextBox 1">
            <a:extLst>
              <a:ext uri="{FF2B5EF4-FFF2-40B4-BE49-F238E27FC236}">
                <a16:creationId xmlns:a16="http://schemas.microsoft.com/office/drawing/2014/main" id="{66200030-2C82-17F7-F4A3-19CFF8059A8A}"/>
              </a:ext>
            </a:extLst>
          </p:cNvPr>
          <p:cNvSpPr txBox="1"/>
          <p:nvPr/>
        </p:nvSpPr>
        <p:spPr>
          <a:xfrm>
            <a:off x="1530350" y="228601"/>
            <a:ext cx="9137650" cy="830263"/>
          </a:xfrm>
          <a:prstGeom prst="rect">
            <a:avLst/>
          </a:prstGeom>
          <a:noFill/>
        </p:spPr>
        <p:txBody>
          <a:bodyPr>
            <a:spAutoFit/>
          </a:bodyPr>
          <a:lstStyle/>
          <a:p>
            <a:pPr algn="ctr">
              <a:defRPr/>
            </a:pPr>
            <a:r>
              <a:rPr lang="en-GB" sz="4800" dirty="0">
                <a:effectLst>
                  <a:outerShdw blurRad="38100" dist="38100" dir="2700000" algn="tl">
                    <a:srgbClr val="000000">
                      <a:alpha val="43137"/>
                    </a:srgbClr>
                  </a:outerShdw>
                </a:effectLst>
                <a:latin typeface="Twinkl Cursive Unlooped" panose="02000000000000000000" pitchFamily="2" charset="0"/>
                <a:cs typeface="Aharoni" panose="02010803020104030203" pitchFamily="2" charset="-79"/>
              </a:rPr>
              <a:t>WHAT WILL BE ASSESSED?</a:t>
            </a:r>
          </a:p>
        </p:txBody>
      </p:sp>
      <p:sp>
        <p:nvSpPr>
          <p:cNvPr id="3" name="Rectangle 2">
            <a:extLst>
              <a:ext uri="{FF2B5EF4-FFF2-40B4-BE49-F238E27FC236}">
                <a16:creationId xmlns:a16="http://schemas.microsoft.com/office/drawing/2014/main" id="{603B8512-BBFE-60AE-9DD1-81072A54FB7F}"/>
              </a:ext>
            </a:extLst>
          </p:cNvPr>
          <p:cNvSpPr/>
          <p:nvPr/>
        </p:nvSpPr>
        <p:spPr>
          <a:xfrm>
            <a:off x="7618414" y="1517651"/>
            <a:ext cx="2516187" cy="270351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latin typeface="Twinkl Cursive Unlooped" panose="02000000000000000000" pitchFamily="2" charset="0"/>
            </a:endParaRPr>
          </a:p>
        </p:txBody>
      </p:sp>
      <p:sp>
        <p:nvSpPr>
          <p:cNvPr id="5" name="Rectangle 4">
            <a:extLst>
              <a:ext uri="{FF2B5EF4-FFF2-40B4-BE49-F238E27FC236}">
                <a16:creationId xmlns:a16="http://schemas.microsoft.com/office/drawing/2014/main" id="{AB3F3584-1D18-FA25-4CC0-65D537288ACB}"/>
              </a:ext>
            </a:extLst>
          </p:cNvPr>
          <p:cNvSpPr/>
          <p:nvPr/>
        </p:nvSpPr>
        <p:spPr>
          <a:xfrm>
            <a:off x="2209800" y="1517651"/>
            <a:ext cx="2725738" cy="270351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latin typeface="Twinkl Cursive Unlooped" panose="02000000000000000000" pitchFamily="2" charset="0"/>
            </a:endParaRPr>
          </a:p>
        </p:txBody>
      </p:sp>
      <p:sp>
        <p:nvSpPr>
          <p:cNvPr id="18438" name="TextBox 5">
            <a:extLst>
              <a:ext uri="{FF2B5EF4-FFF2-40B4-BE49-F238E27FC236}">
                <a16:creationId xmlns:a16="http://schemas.microsoft.com/office/drawing/2014/main" id="{337DA791-951F-8CBB-B4E0-A60C8C420EFF}"/>
              </a:ext>
            </a:extLst>
          </p:cNvPr>
          <p:cNvSpPr txBox="1">
            <a:spLocks noChangeArrowheads="1"/>
          </p:cNvSpPr>
          <p:nvPr/>
        </p:nvSpPr>
        <p:spPr bwMode="auto">
          <a:xfrm>
            <a:off x="2209800" y="923926"/>
            <a:ext cx="7924800" cy="523875"/>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ts val="600"/>
              </a:spcAft>
              <a:buClr>
                <a:schemeClr val="accent1"/>
              </a:buClr>
              <a:buSzPct val="115000"/>
              <a:buFont typeface="Arial" panose="020B0604020202020204" pitchFamily="34" charset="0"/>
              <a:buChar char="•"/>
              <a:defRPr sz="2400">
                <a:solidFill>
                  <a:srgbClr val="262626"/>
                </a:solidFill>
                <a:latin typeface="Garamond" panose="02020404030301010803" pitchFamily="18" charset="0"/>
              </a:defRPr>
            </a:lvl1pPr>
            <a:lvl2pPr marL="742950" indent="-285750">
              <a:spcBef>
                <a:spcPct val="20000"/>
              </a:spcBef>
              <a:spcAft>
                <a:spcPts val="600"/>
              </a:spcAft>
              <a:buClr>
                <a:schemeClr val="accent1"/>
              </a:buClr>
              <a:buSzPct val="115000"/>
              <a:buFont typeface="Arial" panose="020B0604020202020204" pitchFamily="34" charset="0"/>
              <a:buChar char="•"/>
              <a:defRPr sz="2000">
                <a:solidFill>
                  <a:srgbClr val="262626"/>
                </a:solidFill>
                <a:latin typeface="Garamond" panose="02020404030301010803" pitchFamily="18" charset="0"/>
              </a:defRPr>
            </a:lvl2pPr>
            <a:lvl3pPr marL="1143000" indent="-228600">
              <a:spcBef>
                <a:spcPct val="20000"/>
              </a:spcBef>
              <a:spcAft>
                <a:spcPts val="600"/>
              </a:spcAft>
              <a:buClr>
                <a:schemeClr val="accent1"/>
              </a:buClr>
              <a:buSzPct val="115000"/>
              <a:buFont typeface="Arial" panose="020B0604020202020204" pitchFamily="34" charset="0"/>
              <a:buChar char="•"/>
              <a:defRPr>
                <a:solidFill>
                  <a:srgbClr val="262626"/>
                </a:solidFill>
                <a:latin typeface="Garamond" panose="02020404030301010803" pitchFamily="18" charset="0"/>
              </a:defRPr>
            </a:lvl3pPr>
            <a:lvl4pPr marL="1600200" indent="-228600">
              <a:spcBef>
                <a:spcPct val="20000"/>
              </a:spcBef>
              <a:spcAft>
                <a:spcPts val="600"/>
              </a:spcAft>
              <a:buClr>
                <a:schemeClr val="accent1"/>
              </a:buClr>
              <a:buSzPct val="115000"/>
              <a:buFont typeface="Arial" panose="020B0604020202020204" pitchFamily="34" charset="0"/>
              <a:buChar char="•"/>
              <a:defRPr sz="1600">
                <a:solidFill>
                  <a:srgbClr val="262626"/>
                </a:solidFill>
                <a:latin typeface="Garamond" panose="02020404030301010803" pitchFamily="18" charset="0"/>
              </a:defRPr>
            </a:lvl4pPr>
            <a:lvl5pPr marL="2057400" indent="-22860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5pPr>
            <a:lvl6pPr marL="25146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6pPr>
            <a:lvl7pPr marL="29718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7pPr>
            <a:lvl8pPr marL="34290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8pPr>
            <a:lvl9pPr marL="38862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9pPr>
          </a:lstStyle>
          <a:p>
            <a:pPr algn="ctr" eaLnBrk="1" hangingPunct="1">
              <a:spcBef>
                <a:spcPct val="0"/>
              </a:spcBef>
              <a:spcAft>
                <a:spcPct val="0"/>
              </a:spcAft>
              <a:buClrTx/>
              <a:buSzTx/>
              <a:buFontTx/>
              <a:buNone/>
            </a:pPr>
            <a:r>
              <a:rPr lang="en-GB" altLang="en-US" sz="2800" dirty="0">
                <a:solidFill>
                  <a:schemeClr val="tx1"/>
                </a:solidFill>
                <a:latin typeface="Twinkl Cursive Unlooped" panose="02000000000000000000" pitchFamily="2" charset="0"/>
              </a:rPr>
              <a:t>ASSESSED BY TESTS </a:t>
            </a:r>
            <a:r>
              <a:rPr lang="en-GB" altLang="en-US" sz="2000" i="1" dirty="0">
                <a:solidFill>
                  <a:schemeClr val="tx1"/>
                </a:solidFill>
                <a:latin typeface="Twinkl Cursive Unlooped" panose="02000000000000000000" pitchFamily="2" charset="0"/>
              </a:rPr>
              <a:t>(marked externally)</a:t>
            </a:r>
          </a:p>
        </p:txBody>
      </p:sp>
      <p:sp>
        <p:nvSpPr>
          <p:cNvPr id="18439" name="TextBox 6">
            <a:extLst>
              <a:ext uri="{FF2B5EF4-FFF2-40B4-BE49-F238E27FC236}">
                <a16:creationId xmlns:a16="http://schemas.microsoft.com/office/drawing/2014/main" id="{8082841A-9D33-CCF9-1BC6-FAE3DF114370}"/>
              </a:ext>
            </a:extLst>
          </p:cNvPr>
          <p:cNvSpPr txBox="1">
            <a:spLocks noChangeArrowheads="1"/>
          </p:cNvSpPr>
          <p:nvPr/>
        </p:nvSpPr>
        <p:spPr bwMode="auto">
          <a:xfrm>
            <a:off x="8077200" y="1687513"/>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ts val="600"/>
              </a:spcAft>
              <a:buClr>
                <a:schemeClr val="accent1"/>
              </a:buClr>
              <a:buSzPct val="115000"/>
              <a:buFont typeface="Arial" panose="020B0604020202020204" pitchFamily="34" charset="0"/>
              <a:buChar char="•"/>
              <a:defRPr sz="2400">
                <a:solidFill>
                  <a:srgbClr val="262626"/>
                </a:solidFill>
                <a:latin typeface="Garamond" panose="02020404030301010803" pitchFamily="18" charset="0"/>
              </a:defRPr>
            </a:lvl1pPr>
            <a:lvl2pPr marL="742950" indent="-285750">
              <a:spcBef>
                <a:spcPct val="20000"/>
              </a:spcBef>
              <a:spcAft>
                <a:spcPts val="600"/>
              </a:spcAft>
              <a:buClr>
                <a:schemeClr val="accent1"/>
              </a:buClr>
              <a:buSzPct val="115000"/>
              <a:buFont typeface="Arial" panose="020B0604020202020204" pitchFamily="34" charset="0"/>
              <a:buChar char="•"/>
              <a:defRPr sz="2000">
                <a:solidFill>
                  <a:srgbClr val="262626"/>
                </a:solidFill>
                <a:latin typeface="Garamond" panose="02020404030301010803" pitchFamily="18" charset="0"/>
              </a:defRPr>
            </a:lvl2pPr>
            <a:lvl3pPr marL="1143000" indent="-228600">
              <a:spcBef>
                <a:spcPct val="20000"/>
              </a:spcBef>
              <a:spcAft>
                <a:spcPts val="600"/>
              </a:spcAft>
              <a:buClr>
                <a:schemeClr val="accent1"/>
              </a:buClr>
              <a:buSzPct val="115000"/>
              <a:buFont typeface="Arial" panose="020B0604020202020204" pitchFamily="34" charset="0"/>
              <a:buChar char="•"/>
              <a:defRPr>
                <a:solidFill>
                  <a:srgbClr val="262626"/>
                </a:solidFill>
                <a:latin typeface="Garamond" panose="02020404030301010803" pitchFamily="18" charset="0"/>
              </a:defRPr>
            </a:lvl3pPr>
            <a:lvl4pPr marL="1600200" indent="-228600">
              <a:spcBef>
                <a:spcPct val="20000"/>
              </a:spcBef>
              <a:spcAft>
                <a:spcPts val="600"/>
              </a:spcAft>
              <a:buClr>
                <a:schemeClr val="accent1"/>
              </a:buClr>
              <a:buSzPct val="115000"/>
              <a:buFont typeface="Arial" panose="020B0604020202020204" pitchFamily="34" charset="0"/>
              <a:buChar char="•"/>
              <a:defRPr sz="1600">
                <a:solidFill>
                  <a:srgbClr val="262626"/>
                </a:solidFill>
                <a:latin typeface="Garamond" panose="02020404030301010803" pitchFamily="18" charset="0"/>
              </a:defRPr>
            </a:lvl4pPr>
            <a:lvl5pPr marL="2057400" indent="-22860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5pPr>
            <a:lvl6pPr marL="25146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6pPr>
            <a:lvl7pPr marL="29718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7pPr>
            <a:lvl8pPr marL="34290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8pPr>
            <a:lvl9pPr marL="38862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9pPr>
          </a:lstStyle>
          <a:p>
            <a:pPr algn="ctr" eaLnBrk="1" hangingPunct="1">
              <a:spcBef>
                <a:spcPct val="0"/>
              </a:spcBef>
              <a:spcAft>
                <a:spcPct val="0"/>
              </a:spcAft>
              <a:buClrTx/>
              <a:buSzTx/>
              <a:buFontTx/>
              <a:buNone/>
            </a:pPr>
            <a:r>
              <a:rPr lang="en-GB" altLang="en-US" sz="3200" b="1" dirty="0">
                <a:solidFill>
                  <a:schemeClr val="tx1"/>
                </a:solidFill>
                <a:latin typeface="Twinkl Cursive Unlooped" panose="02000000000000000000" pitchFamily="2" charset="0"/>
              </a:rPr>
              <a:t>MATHS</a:t>
            </a:r>
          </a:p>
        </p:txBody>
      </p:sp>
      <p:sp>
        <p:nvSpPr>
          <p:cNvPr id="18440" name="TextBox 7">
            <a:extLst>
              <a:ext uri="{FF2B5EF4-FFF2-40B4-BE49-F238E27FC236}">
                <a16:creationId xmlns:a16="http://schemas.microsoft.com/office/drawing/2014/main" id="{71EAC0F7-7772-9652-1326-62F79F3B5754}"/>
              </a:ext>
            </a:extLst>
          </p:cNvPr>
          <p:cNvSpPr txBox="1">
            <a:spLocks noChangeArrowheads="1"/>
          </p:cNvSpPr>
          <p:nvPr/>
        </p:nvSpPr>
        <p:spPr bwMode="auto">
          <a:xfrm>
            <a:off x="2608263" y="1704975"/>
            <a:ext cx="2087562"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ts val="600"/>
              </a:spcAft>
              <a:buClr>
                <a:schemeClr val="accent1"/>
              </a:buClr>
              <a:buSzPct val="115000"/>
              <a:buFont typeface="Arial" panose="020B0604020202020204" pitchFamily="34" charset="0"/>
              <a:buChar char="•"/>
              <a:defRPr sz="2400">
                <a:solidFill>
                  <a:srgbClr val="262626"/>
                </a:solidFill>
                <a:latin typeface="Garamond" panose="02020404030301010803" pitchFamily="18" charset="0"/>
              </a:defRPr>
            </a:lvl1pPr>
            <a:lvl2pPr marL="742950" indent="-285750">
              <a:spcBef>
                <a:spcPct val="20000"/>
              </a:spcBef>
              <a:spcAft>
                <a:spcPts val="600"/>
              </a:spcAft>
              <a:buClr>
                <a:schemeClr val="accent1"/>
              </a:buClr>
              <a:buSzPct val="115000"/>
              <a:buFont typeface="Arial" panose="020B0604020202020204" pitchFamily="34" charset="0"/>
              <a:buChar char="•"/>
              <a:defRPr sz="2000">
                <a:solidFill>
                  <a:srgbClr val="262626"/>
                </a:solidFill>
                <a:latin typeface="Garamond" panose="02020404030301010803" pitchFamily="18" charset="0"/>
              </a:defRPr>
            </a:lvl2pPr>
            <a:lvl3pPr marL="1143000" indent="-228600">
              <a:spcBef>
                <a:spcPct val="20000"/>
              </a:spcBef>
              <a:spcAft>
                <a:spcPts val="600"/>
              </a:spcAft>
              <a:buClr>
                <a:schemeClr val="accent1"/>
              </a:buClr>
              <a:buSzPct val="115000"/>
              <a:buFont typeface="Arial" panose="020B0604020202020204" pitchFamily="34" charset="0"/>
              <a:buChar char="•"/>
              <a:defRPr>
                <a:solidFill>
                  <a:srgbClr val="262626"/>
                </a:solidFill>
                <a:latin typeface="Garamond" panose="02020404030301010803" pitchFamily="18" charset="0"/>
              </a:defRPr>
            </a:lvl3pPr>
            <a:lvl4pPr marL="1600200" indent="-228600">
              <a:spcBef>
                <a:spcPct val="20000"/>
              </a:spcBef>
              <a:spcAft>
                <a:spcPts val="600"/>
              </a:spcAft>
              <a:buClr>
                <a:schemeClr val="accent1"/>
              </a:buClr>
              <a:buSzPct val="115000"/>
              <a:buFont typeface="Arial" panose="020B0604020202020204" pitchFamily="34" charset="0"/>
              <a:buChar char="•"/>
              <a:defRPr sz="1600">
                <a:solidFill>
                  <a:srgbClr val="262626"/>
                </a:solidFill>
                <a:latin typeface="Garamond" panose="02020404030301010803" pitchFamily="18" charset="0"/>
              </a:defRPr>
            </a:lvl4pPr>
            <a:lvl5pPr marL="2057400" indent="-22860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5pPr>
            <a:lvl6pPr marL="25146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6pPr>
            <a:lvl7pPr marL="29718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7pPr>
            <a:lvl8pPr marL="34290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8pPr>
            <a:lvl9pPr marL="38862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9pPr>
          </a:lstStyle>
          <a:p>
            <a:pPr algn="ctr" eaLnBrk="1" hangingPunct="1">
              <a:spcBef>
                <a:spcPct val="0"/>
              </a:spcBef>
              <a:spcAft>
                <a:spcPct val="0"/>
              </a:spcAft>
              <a:buClrTx/>
              <a:buSzTx/>
              <a:buFontTx/>
              <a:buNone/>
            </a:pPr>
            <a:r>
              <a:rPr lang="en-GB" altLang="en-US" sz="3200" b="1">
                <a:solidFill>
                  <a:schemeClr val="tx1"/>
                </a:solidFill>
                <a:latin typeface="Twinkl Cursive Unlooped" panose="02000000000000000000" pitchFamily="2" charset="0"/>
              </a:rPr>
              <a:t>READING</a:t>
            </a:r>
          </a:p>
        </p:txBody>
      </p:sp>
      <p:sp>
        <p:nvSpPr>
          <p:cNvPr id="18441" name="TextBox 9">
            <a:extLst>
              <a:ext uri="{FF2B5EF4-FFF2-40B4-BE49-F238E27FC236}">
                <a16:creationId xmlns:a16="http://schemas.microsoft.com/office/drawing/2014/main" id="{3E9E2EE8-7A48-338E-999B-7C04AC7E3B4B}"/>
              </a:ext>
            </a:extLst>
          </p:cNvPr>
          <p:cNvSpPr txBox="1">
            <a:spLocks noChangeArrowheads="1"/>
          </p:cNvSpPr>
          <p:nvPr/>
        </p:nvSpPr>
        <p:spPr bwMode="auto">
          <a:xfrm>
            <a:off x="2608263" y="2374901"/>
            <a:ext cx="2087562"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ts val="600"/>
              </a:spcAft>
              <a:buClr>
                <a:schemeClr val="accent1"/>
              </a:buClr>
              <a:buSzPct val="115000"/>
              <a:buFont typeface="Arial" panose="020B0604020202020204" pitchFamily="34" charset="0"/>
              <a:buChar char="•"/>
              <a:defRPr sz="2400">
                <a:solidFill>
                  <a:srgbClr val="262626"/>
                </a:solidFill>
                <a:latin typeface="Garamond" panose="02020404030301010803" pitchFamily="18" charset="0"/>
              </a:defRPr>
            </a:lvl1pPr>
            <a:lvl2pPr marL="742950" indent="-285750">
              <a:spcBef>
                <a:spcPct val="20000"/>
              </a:spcBef>
              <a:spcAft>
                <a:spcPts val="600"/>
              </a:spcAft>
              <a:buClr>
                <a:schemeClr val="accent1"/>
              </a:buClr>
              <a:buSzPct val="115000"/>
              <a:buFont typeface="Arial" panose="020B0604020202020204" pitchFamily="34" charset="0"/>
              <a:buChar char="•"/>
              <a:defRPr sz="2000">
                <a:solidFill>
                  <a:srgbClr val="262626"/>
                </a:solidFill>
                <a:latin typeface="Garamond" panose="02020404030301010803" pitchFamily="18" charset="0"/>
              </a:defRPr>
            </a:lvl2pPr>
            <a:lvl3pPr marL="1143000" indent="-228600">
              <a:spcBef>
                <a:spcPct val="20000"/>
              </a:spcBef>
              <a:spcAft>
                <a:spcPts val="600"/>
              </a:spcAft>
              <a:buClr>
                <a:schemeClr val="accent1"/>
              </a:buClr>
              <a:buSzPct val="115000"/>
              <a:buFont typeface="Arial" panose="020B0604020202020204" pitchFamily="34" charset="0"/>
              <a:buChar char="•"/>
              <a:defRPr>
                <a:solidFill>
                  <a:srgbClr val="262626"/>
                </a:solidFill>
                <a:latin typeface="Garamond" panose="02020404030301010803" pitchFamily="18" charset="0"/>
              </a:defRPr>
            </a:lvl3pPr>
            <a:lvl4pPr marL="1600200" indent="-228600">
              <a:spcBef>
                <a:spcPct val="20000"/>
              </a:spcBef>
              <a:spcAft>
                <a:spcPts val="600"/>
              </a:spcAft>
              <a:buClr>
                <a:schemeClr val="accent1"/>
              </a:buClr>
              <a:buSzPct val="115000"/>
              <a:buFont typeface="Arial" panose="020B0604020202020204" pitchFamily="34" charset="0"/>
              <a:buChar char="•"/>
              <a:defRPr sz="1600">
                <a:solidFill>
                  <a:srgbClr val="262626"/>
                </a:solidFill>
                <a:latin typeface="Garamond" panose="02020404030301010803" pitchFamily="18" charset="0"/>
              </a:defRPr>
            </a:lvl4pPr>
            <a:lvl5pPr marL="2057400" indent="-22860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5pPr>
            <a:lvl6pPr marL="25146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6pPr>
            <a:lvl7pPr marL="29718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7pPr>
            <a:lvl8pPr marL="34290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8pPr>
            <a:lvl9pPr marL="38862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9pPr>
          </a:lstStyle>
          <a:p>
            <a:pPr algn="ctr" eaLnBrk="1" hangingPunct="1">
              <a:spcBef>
                <a:spcPct val="0"/>
              </a:spcBef>
              <a:spcAft>
                <a:spcPct val="0"/>
              </a:spcAft>
              <a:buClrTx/>
              <a:buSzTx/>
              <a:buFontTx/>
              <a:buNone/>
            </a:pPr>
            <a:r>
              <a:rPr lang="en-GB" altLang="en-US" sz="1800" b="1" dirty="0">
                <a:solidFill>
                  <a:schemeClr val="tx1"/>
                </a:solidFill>
                <a:latin typeface="Twinkl Cursive Unlooped" panose="02000000000000000000" pitchFamily="2" charset="0"/>
              </a:rPr>
              <a:t>ONE PAPER</a:t>
            </a:r>
          </a:p>
          <a:p>
            <a:pPr algn="ctr" eaLnBrk="1" hangingPunct="1">
              <a:spcBef>
                <a:spcPct val="0"/>
              </a:spcBef>
              <a:spcAft>
                <a:spcPct val="0"/>
              </a:spcAft>
              <a:buClrTx/>
              <a:buSzTx/>
              <a:buFontTx/>
              <a:buNone/>
            </a:pPr>
            <a:r>
              <a:rPr lang="en-GB" altLang="en-US" sz="1800" dirty="0">
                <a:solidFill>
                  <a:schemeClr val="tx1"/>
                </a:solidFill>
                <a:latin typeface="Twinkl Cursive Unlooped" panose="02000000000000000000" pitchFamily="2" charset="0"/>
                <a:ea typeface="Aharoni" panose="02010803020104030203" pitchFamily="2" charset="-79"/>
                <a:cs typeface="Aharoni" panose="02010803020104030203" pitchFamily="2" charset="-79"/>
              </a:rPr>
              <a:t>Reading booklet and associated answer booklet.</a:t>
            </a:r>
            <a:r>
              <a:rPr lang="en-GB" altLang="en-US" sz="1800" b="1" dirty="0">
                <a:solidFill>
                  <a:schemeClr val="tx1"/>
                </a:solidFill>
                <a:latin typeface="Twinkl Cursive Unlooped" panose="02000000000000000000" pitchFamily="2" charset="0"/>
              </a:rPr>
              <a:t> </a:t>
            </a:r>
          </a:p>
          <a:p>
            <a:pPr algn="ctr" eaLnBrk="1" hangingPunct="1">
              <a:spcBef>
                <a:spcPct val="0"/>
              </a:spcBef>
              <a:spcAft>
                <a:spcPct val="0"/>
              </a:spcAft>
              <a:buClrTx/>
              <a:buSzTx/>
              <a:buFontTx/>
              <a:buNone/>
            </a:pPr>
            <a:r>
              <a:rPr lang="en-GB" altLang="en-US" sz="1800" b="1" dirty="0">
                <a:solidFill>
                  <a:schemeClr val="tx1"/>
                </a:solidFill>
                <a:latin typeface="Twinkl Cursive Unlooped" panose="02000000000000000000" pitchFamily="2" charset="0"/>
              </a:rPr>
              <a:t> </a:t>
            </a:r>
          </a:p>
        </p:txBody>
      </p:sp>
      <p:sp>
        <p:nvSpPr>
          <p:cNvPr id="11" name="Rectangle 10">
            <a:extLst>
              <a:ext uri="{FF2B5EF4-FFF2-40B4-BE49-F238E27FC236}">
                <a16:creationId xmlns:a16="http://schemas.microsoft.com/office/drawing/2014/main" id="{3EDAA378-240C-F478-4494-670406C78E24}"/>
              </a:ext>
            </a:extLst>
          </p:cNvPr>
          <p:cNvSpPr/>
          <p:nvPr/>
        </p:nvSpPr>
        <p:spPr>
          <a:xfrm>
            <a:off x="5167313" y="1517651"/>
            <a:ext cx="2209800" cy="270351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latin typeface="Twinkl Cursive Unlooped" panose="02000000000000000000" pitchFamily="2" charset="0"/>
            </a:endParaRPr>
          </a:p>
        </p:txBody>
      </p:sp>
      <p:sp>
        <p:nvSpPr>
          <p:cNvPr id="18443" name="TextBox 11">
            <a:extLst>
              <a:ext uri="{FF2B5EF4-FFF2-40B4-BE49-F238E27FC236}">
                <a16:creationId xmlns:a16="http://schemas.microsoft.com/office/drawing/2014/main" id="{D17B8487-3815-6DBD-32C4-C34A7D3D5895}"/>
              </a:ext>
            </a:extLst>
          </p:cNvPr>
          <p:cNvSpPr txBox="1">
            <a:spLocks noChangeArrowheads="1"/>
          </p:cNvSpPr>
          <p:nvPr/>
        </p:nvSpPr>
        <p:spPr bwMode="auto">
          <a:xfrm>
            <a:off x="5395913" y="1700213"/>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ts val="600"/>
              </a:spcAft>
              <a:buClr>
                <a:schemeClr val="accent1"/>
              </a:buClr>
              <a:buSzPct val="115000"/>
              <a:buFont typeface="Arial" panose="020B0604020202020204" pitchFamily="34" charset="0"/>
              <a:buChar char="•"/>
              <a:defRPr sz="2400">
                <a:solidFill>
                  <a:srgbClr val="262626"/>
                </a:solidFill>
                <a:latin typeface="Garamond" panose="02020404030301010803" pitchFamily="18" charset="0"/>
              </a:defRPr>
            </a:lvl1pPr>
            <a:lvl2pPr marL="742950" indent="-285750">
              <a:spcBef>
                <a:spcPct val="20000"/>
              </a:spcBef>
              <a:spcAft>
                <a:spcPts val="600"/>
              </a:spcAft>
              <a:buClr>
                <a:schemeClr val="accent1"/>
              </a:buClr>
              <a:buSzPct val="115000"/>
              <a:buFont typeface="Arial" panose="020B0604020202020204" pitchFamily="34" charset="0"/>
              <a:buChar char="•"/>
              <a:defRPr sz="2000">
                <a:solidFill>
                  <a:srgbClr val="262626"/>
                </a:solidFill>
                <a:latin typeface="Garamond" panose="02020404030301010803" pitchFamily="18" charset="0"/>
              </a:defRPr>
            </a:lvl2pPr>
            <a:lvl3pPr marL="1143000" indent="-228600">
              <a:spcBef>
                <a:spcPct val="20000"/>
              </a:spcBef>
              <a:spcAft>
                <a:spcPts val="600"/>
              </a:spcAft>
              <a:buClr>
                <a:schemeClr val="accent1"/>
              </a:buClr>
              <a:buSzPct val="115000"/>
              <a:buFont typeface="Arial" panose="020B0604020202020204" pitchFamily="34" charset="0"/>
              <a:buChar char="•"/>
              <a:defRPr>
                <a:solidFill>
                  <a:srgbClr val="262626"/>
                </a:solidFill>
                <a:latin typeface="Garamond" panose="02020404030301010803" pitchFamily="18" charset="0"/>
              </a:defRPr>
            </a:lvl3pPr>
            <a:lvl4pPr marL="1600200" indent="-228600">
              <a:spcBef>
                <a:spcPct val="20000"/>
              </a:spcBef>
              <a:spcAft>
                <a:spcPts val="600"/>
              </a:spcAft>
              <a:buClr>
                <a:schemeClr val="accent1"/>
              </a:buClr>
              <a:buSzPct val="115000"/>
              <a:buFont typeface="Arial" panose="020B0604020202020204" pitchFamily="34" charset="0"/>
              <a:buChar char="•"/>
              <a:defRPr sz="1600">
                <a:solidFill>
                  <a:srgbClr val="262626"/>
                </a:solidFill>
                <a:latin typeface="Garamond" panose="02020404030301010803" pitchFamily="18" charset="0"/>
              </a:defRPr>
            </a:lvl4pPr>
            <a:lvl5pPr marL="2057400" indent="-22860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5pPr>
            <a:lvl6pPr marL="25146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6pPr>
            <a:lvl7pPr marL="29718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7pPr>
            <a:lvl8pPr marL="34290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8pPr>
            <a:lvl9pPr marL="38862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9pPr>
          </a:lstStyle>
          <a:p>
            <a:pPr algn="ctr" eaLnBrk="1" hangingPunct="1">
              <a:spcBef>
                <a:spcPct val="0"/>
              </a:spcBef>
              <a:spcAft>
                <a:spcPct val="0"/>
              </a:spcAft>
              <a:buClrTx/>
              <a:buSzTx/>
              <a:buFontTx/>
              <a:buNone/>
            </a:pPr>
            <a:r>
              <a:rPr lang="en-GB" altLang="en-US" sz="3200" b="1">
                <a:solidFill>
                  <a:schemeClr val="tx1"/>
                </a:solidFill>
                <a:latin typeface="Twinkl Cursive Unlooped" panose="02000000000000000000" pitchFamily="2" charset="0"/>
              </a:rPr>
              <a:t>GPS</a:t>
            </a:r>
          </a:p>
        </p:txBody>
      </p:sp>
      <p:sp>
        <p:nvSpPr>
          <p:cNvPr id="18444" name="TextBox 12">
            <a:extLst>
              <a:ext uri="{FF2B5EF4-FFF2-40B4-BE49-F238E27FC236}">
                <a16:creationId xmlns:a16="http://schemas.microsoft.com/office/drawing/2014/main" id="{68C58293-B3DC-03A7-D3B7-D3261BBFD7FC}"/>
              </a:ext>
            </a:extLst>
          </p:cNvPr>
          <p:cNvSpPr txBox="1">
            <a:spLocks noChangeArrowheads="1"/>
          </p:cNvSpPr>
          <p:nvPr/>
        </p:nvSpPr>
        <p:spPr bwMode="auto">
          <a:xfrm>
            <a:off x="5176839" y="2360614"/>
            <a:ext cx="2200275"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ts val="600"/>
              </a:spcAft>
              <a:buClr>
                <a:schemeClr val="accent1"/>
              </a:buClr>
              <a:buSzPct val="115000"/>
              <a:buFont typeface="Arial" panose="020B0604020202020204" pitchFamily="34" charset="0"/>
              <a:buChar char="•"/>
              <a:defRPr sz="2400">
                <a:solidFill>
                  <a:srgbClr val="262626"/>
                </a:solidFill>
                <a:latin typeface="Garamond" panose="02020404030301010803" pitchFamily="18" charset="0"/>
              </a:defRPr>
            </a:lvl1pPr>
            <a:lvl2pPr marL="742950" indent="-285750">
              <a:spcBef>
                <a:spcPct val="20000"/>
              </a:spcBef>
              <a:spcAft>
                <a:spcPts val="600"/>
              </a:spcAft>
              <a:buClr>
                <a:schemeClr val="accent1"/>
              </a:buClr>
              <a:buSzPct val="115000"/>
              <a:buFont typeface="Arial" panose="020B0604020202020204" pitchFamily="34" charset="0"/>
              <a:buChar char="•"/>
              <a:defRPr sz="2000">
                <a:solidFill>
                  <a:srgbClr val="262626"/>
                </a:solidFill>
                <a:latin typeface="Garamond" panose="02020404030301010803" pitchFamily="18" charset="0"/>
              </a:defRPr>
            </a:lvl2pPr>
            <a:lvl3pPr marL="1143000" indent="-228600">
              <a:spcBef>
                <a:spcPct val="20000"/>
              </a:spcBef>
              <a:spcAft>
                <a:spcPts val="600"/>
              </a:spcAft>
              <a:buClr>
                <a:schemeClr val="accent1"/>
              </a:buClr>
              <a:buSzPct val="115000"/>
              <a:buFont typeface="Arial" panose="020B0604020202020204" pitchFamily="34" charset="0"/>
              <a:buChar char="•"/>
              <a:defRPr>
                <a:solidFill>
                  <a:srgbClr val="262626"/>
                </a:solidFill>
                <a:latin typeface="Garamond" panose="02020404030301010803" pitchFamily="18" charset="0"/>
              </a:defRPr>
            </a:lvl3pPr>
            <a:lvl4pPr marL="1600200" indent="-228600">
              <a:spcBef>
                <a:spcPct val="20000"/>
              </a:spcBef>
              <a:spcAft>
                <a:spcPts val="600"/>
              </a:spcAft>
              <a:buClr>
                <a:schemeClr val="accent1"/>
              </a:buClr>
              <a:buSzPct val="115000"/>
              <a:buFont typeface="Arial" panose="020B0604020202020204" pitchFamily="34" charset="0"/>
              <a:buChar char="•"/>
              <a:defRPr sz="1600">
                <a:solidFill>
                  <a:srgbClr val="262626"/>
                </a:solidFill>
                <a:latin typeface="Garamond" panose="02020404030301010803" pitchFamily="18" charset="0"/>
              </a:defRPr>
            </a:lvl4pPr>
            <a:lvl5pPr marL="2057400" indent="-22860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5pPr>
            <a:lvl6pPr marL="25146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6pPr>
            <a:lvl7pPr marL="29718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7pPr>
            <a:lvl8pPr marL="34290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8pPr>
            <a:lvl9pPr marL="38862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9pPr>
          </a:lstStyle>
          <a:p>
            <a:pPr algn="ctr" eaLnBrk="1" hangingPunct="1">
              <a:spcBef>
                <a:spcPct val="0"/>
              </a:spcBef>
              <a:spcAft>
                <a:spcPct val="0"/>
              </a:spcAft>
              <a:buClrTx/>
              <a:buSzTx/>
              <a:buFont typeface="Arial" panose="020B0604020202020204" pitchFamily="34" charset="0"/>
              <a:buNone/>
            </a:pPr>
            <a:r>
              <a:rPr lang="en-GB" altLang="en-US" sz="1800" b="1" dirty="0">
                <a:solidFill>
                  <a:schemeClr val="tx1"/>
                </a:solidFill>
                <a:latin typeface="Twinkl Cursive Unlooped" panose="02000000000000000000" pitchFamily="2" charset="0"/>
              </a:rPr>
              <a:t>TWO PAPERS</a:t>
            </a:r>
          </a:p>
          <a:p>
            <a:pPr algn="ctr" eaLnBrk="1" hangingPunct="1">
              <a:spcBef>
                <a:spcPct val="0"/>
              </a:spcBef>
              <a:spcAft>
                <a:spcPct val="0"/>
              </a:spcAft>
              <a:buClrTx/>
              <a:buSzTx/>
              <a:buFont typeface="Arial" panose="020B0604020202020204" pitchFamily="34" charset="0"/>
              <a:buNone/>
            </a:pPr>
            <a:r>
              <a:rPr lang="en-GB" altLang="en-US" sz="1800" dirty="0">
                <a:solidFill>
                  <a:schemeClr val="tx1"/>
                </a:solidFill>
                <a:latin typeface="Twinkl Cursive Unlooped" panose="02000000000000000000" pitchFamily="2" charset="0"/>
                <a:ea typeface="Aharoni" panose="02010803020104030203" pitchFamily="2" charset="-79"/>
                <a:cs typeface="Aharoni" panose="02010803020104030203" pitchFamily="2" charset="-79"/>
              </a:rPr>
              <a:t>Paper 1, short answer questions.</a:t>
            </a:r>
          </a:p>
          <a:p>
            <a:pPr algn="ctr" eaLnBrk="1" hangingPunct="1">
              <a:spcBef>
                <a:spcPct val="0"/>
              </a:spcBef>
              <a:spcAft>
                <a:spcPct val="0"/>
              </a:spcAft>
              <a:buClrTx/>
              <a:buSzTx/>
              <a:buFont typeface="Arial" panose="020B0604020202020204" pitchFamily="34" charset="0"/>
              <a:buNone/>
            </a:pPr>
            <a:endParaRPr lang="en-GB" altLang="en-US" sz="1800" dirty="0">
              <a:solidFill>
                <a:schemeClr val="tx1"/>
              </a:solidFill>
              <a:latin typeface="Twinkl Cursive Unlooped" panose="02000000000000000000" pitchFamily="2" charset="0"/>
              <a:ea typeface="Aharoni" panose="02010803020104030203" pitchFamily="2" charset="-79"/>
              <a:cs typeface="Aharoni" panose="02010803020104030203" pitchFamily="2" charset="-79"/>
            </a:endParaRPr>
          </a:p>
          <a:p>
            <a:pPr algn="ctr" eaLnBrk="1" hangingPunct="1">
              <a:spcBef>
                <a:spcPct val="0"/>
              </a:spcBef>
              <a:spcAft>
                <a:spcPct val="0"/>
              </a:spcAft>
              <a:buClrTx/>
              <a:buSzTx/>
              <a:buFont typeface="Arial" panose="020B0604020202020204" pitchFamily="34" charset="0"/>
              <a:buNone/>
            </a:pPr>
            <a:r>
              <a:rPr lang="en-GB" altLang="en-US" sz="1800" dirty="0">
                <a:solidFill>
                  <a:schemeClr val="tx1"/>
                </a:solidFill>
                <a:latin typeface="Twinkl Cursive Unlooped" panose="02000000000000000000" pitchFamily="2" charset="0"/>
                <a:ea typeface="Aharoni" panose="02010803020104030203" pitchFamily="2" charset="-79"/>
                <a:cs typeface="Aharoni" panose="02010803020104030203" pitchFamily="2" charset="-79"/>
              </a:rPr>
              <a:t>Paper 2, spelling.</a:t>
            </a:r>
          </a:p>
          <a:p>
            <a:pPr algn="ctr" eaLnBrk="1" hangingPunct="1">
              <a:spcBef>
                <a:spcPct val="0"/>
              </a:spcBef>
              <a:spcAft>
                <a:spcPct val="0"/>
              </a:spcAft>
              <a:buClrTx/>
              <a:buSzTx/>
              <a:buFontTx/>
              <a:buNone/>
            </a:pPr>
            <a:endParaRPr lang="en-GB" altLang="en-US" sz="1800" b="1" dirty="0">
              <a:solidFill>
                <a:schemeClr val="tx1"/>
              </a:solidFill>
              <a:latin typeface="Twinkl Cursive Unlooped" panose="02000000000000000000" pitchFamily="2" charset="0"/>
            </a:endParaRPr>
          </a:p>
        </p:txBody>
      </p:sp>
      <p:sp>
        <p:nvSpPr>
          <p:cNvPr id="15" name="TextBox 14">
            <a:extLst>
              <a:ext uri="{FF2B5EF4-FFF2-40B4-BE49-F238E27FC236}">
                <a16:creationId xmlns:a16="http://schemas.microsoft.com/office/drawing/2014/main" id="{147753D1-FCC9-484E-0A12-6AE8F75C2B03}"/>
              </a:ext>
            </a:extLst>
          </p:cNvPr>
          <p:cNvSpPr txBox="1"/>
          <p:nvPr/>
        </p:nvSpPr>
        <p:spPr>
          <a:xfrm>
            <a:off x="2484438" y="4552950"/>
            <a:ext cx="4495800" cy="800100"/>
          </a:xfrm>
          <a:prstGeom prst="rect">
            <a:avLst/>
          </a:prstGeom>
          <a:solidFill>
            <a:schemeClr val="accent3">
              <a:lumMod val="60000"/>
              <a:lumOff val="40000"/>
            </a:schemeClr>
          </a:solidFill>
        </p:spPr>
        <p:txBody>
          <a:bodyPr>
            <a:spAutoFit/>
          </a:bodyPr>
          <a:lstStyle/>
          <a:p>
            <a:pPr algn="ctr">
              <a:defRPr/>
            </a:pPr>
            <a:r>
              <a:rPr lang="en-GB" sz="2300" dirty="0">
                <a:latin typeface="Twinkl Cursive Unlooped" panose="02000000000000000000" pitchFamily="2" charset="0"/>
              </a:rPr>
              <a:t>CONTINUOUS TEACHER ASSESSMENT</a:t>
            </a:r>
          </a:p>
        </p:txBody>
      </p:sp>
      <p:sp>
        <p:nvSpPr>
          <p:cNvPr id="16" name="Rectangle 15">
            <a:extLst>
              <a:ext uri="{FF2B5EF4-FFF2-40B4-BE49-F238E27FC236}">
                <a16:creationId xmlns:a16="http://schemas.microsoft.com/office/drawing/2014/main" id="{81E526EB-ACDF-117A-A604-ABD59F509D68}"/>
              </a:ext>
            </a:extLst>
          </p:cNvPr>
          <p:cNvSpPr/>
          <p:nvPr/>
        </p:nvSpPr>
        <p:spPr>
          <a:xfrm>
            <a:off x="7605714" y="4494214"/>
            <a:ext cx="2528887" cy="917575"/>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latin typeface="Twinkl Cursive Unlooped" panose="02000000000000000000" pitchFamily="2" charset="0"/>
            </a:endParaRPr>
          </a:p>
        </p:txBody>
      </p:sp>
      <p:sp>
        <p:nvSpPr>
          <p:cNvPr id="17" name="TextBox 16">
            <a:extLst>
              <a:ext uri="{FF2B5EF4-FFF2-40B4-BE49-F238E27FC236}">
                <a16:creationId xmlns:a16="http://schemas.microsoft.com/office/drawing/2014/main" id="{0E33011E-B31D-51B3-FB74-8A0CEF642F76}"/>
              </a:ext>
            </a:extLst>
          </p:cNvPr>
          <p:cNvSpPr txBox="1"/>
          <p:nvPr/>
        </p:nvSpPr>
        <p:spPr>
          <a:xfrm>
            <a:off x="7627938" y="4662489"/>
            <a:ext cx="2506662" cy="585787"/>
          </a:xfrm>
          <a:prstGeom prst="rect">
            <a:avLst/>
          </a:prstGeom>
          <a:solidFill>
            <a:schemeClr val="accent3">
              <a:lumMod val="60000"/>
              <a:lumOff val="40000"/>
            </a:schemeClr>
          </a:solidFill>
        </p:spPr>
        <p:txBody>
          <a:bodyPr>
            <a:spAutoFit/>
          </a:bodyPr>
          <a:lstStyle/>
          <a:p>
            <a:pPr algn="ctr">
              <a:defRPr/>
            </a:pPr>
            <a:r>
              <a:rPr lang="en-GB" sz="3200" b="1" dirty="0">
                <a:latin typeface="Twinkl Cursive Unlooped" panose="02000000000000000000" pitchFamily="2" charset="0"/>
              </a:rPr>
              <a:t>WRITING</a:t>
            </a:r>
          </a:p>
        </p:txBody>
      </p:sp>
      <p:sp>
        <p:nvSpPr>
          <p:cNvPr id="18448" name="TextBox 3">
            <a:extLst>
              <a:ext uri="{FF2B5EF4-FFF2-40B4-BE49-F238E27FC236}">
                <a16:creationId xmlns:a16="http://schemas.microsoft.com/office/drawing/2014/main" id="{F9A7054E-7FCA-4BE0-0BFC-6BB3C9191C4F}"/>
              </a:ext>
            </a:extLst>
          </p:cNvPr>
          <p:cNvSpPr txBox="1">
            <a:spLocks noChangeArrowheads="1"/>
          </p:cNvSpPr>
          <p:nvPr/>
        </p:nvSpPr>
        <p:spPr bwMode="auto">
          <a:xfrm>
            <a:off x="7694614" y="2289175"/>
            <a:ext cx="2516187"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ts val="600"/>
              </a:spcAft>
              <a:buClr>
                <a:schemeClr val="accent1"/>
              </a:buClr>
              <a:buSzPct val="115000"/>
              <a:buFont typeface="Arial" panose="020B0604020202020204" pitchFamily="34" charset="0"/>
              <a:buChar char="•"/>
              <a:defRPr sz="2400">
                <a:solidFill>
                  <a:srgbClr val="262626"/>
                </a:solidFill>
                <a:latin typeface="Garamond" panose="02020404030301010803" pitchFamily="18" charset="0"/>
              </a:defRPr>
            </a:lvl1pPr>
            <a:lvl2pPr marL="742950" indent="-285750">
              <a:spcBef>
                <a:spcPct val="20000"/>
              </a:spcBef>
              <a:spcAft>
                <a:spcPts val="600"/>
              </a:spcAft>
              <a:buClr>
                <a:schemeClr val="accent1"/>
              </a:buClr>
              <a:buSzPct val="115000"/>
              <a:buFont typeface="Arial" panose="020B0604020202020204" pitchFamily="34" charset="0"/>
              <a:buChar char="•"/>
              <a:defRPr sz="2000">
                <a:solidFill>
                  <a:srgbClr val="262626"/>
                </a:solidFill>
                <a:latin typeface="Garamond" panose="02020404030301010803" pitchFamily="18" charset="0"/>
              </a:defRPr>
            </a:lvl2pPr>
            <a:lvl3pPr marL="1143000" indent="-228600">
              <a:spcBef>
                <a:spcPct val="20000"/>
              </a:spcBef>
              <a:spcAft>
                <a:spcPts val="600"/>
              </a:spcAft>
              <a:buClr>
                <a:schemeClr val="accent1"/>
              </a:buClr>
              <a:buSzPct val="115000"/>
              <a:buFont typeface="Arial" panose="020B0604020202020204" pitchFamily="34" charset="0"/>
              <a:buChar char="•"/>
              <a:defRPr>
                <a:solidFill>
                  <a:srgbClr val="262626"/>
                </a:solidFill>
                <a:latin typeface="Garamond" panose="02020404030301010803" pitchFamily="18" charset="0"/>
              </a:defRPr>
            </a:lvl3pPr>
            <a:lvl4pPr marL="1600200" indent="-228600">
              <a:spcBef>
                <a:spcPct val="20000"/>
              </a:spcBef>
              <a:spcAft>
                <a:spcPts val="600"/>
              </a:spcAft>
              <a:buClr>
                <a:schemeClr val="accent1"/>
              </a:buClr>
              <a:buSzPct val="115000"/>
              <a:buFont typeface="Arial" panose="020B0604020202020204" pitchFamily="34" charset="0"/>
              <a:buChar char="•"/>
              <a:defRPr sz="1600">
                <a:solidFill>
                  <a:srgbClr val="262626"/>
                </a:solidFill>
                <a:latin typeface="Garamond" panose="02020404030301010803" pitchFamily="18" charset="0"/>
              </a:defRPr>
            </a:lvl4pPr>
            <a:lvl5pPr marL="2057400" indent="-22860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5pPr>
            <a:lvl6pPr marL="25146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6pPr>
            <a:lvl7pPr marL="29718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7pPr>
            <a:lvl8pPr marL="34290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8pPr>
            <a:lvl9pPr marL="38862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9pPr>
          </a:lstStyle>
          <a:p>
            <a:pPr algn="ctr" eaLnBrk="1" hangingPunct="1">
              <a:spcBef>
                <a:spcPct val="0"/>
              </a:spcBef>
              <a:spcAft>
                <a:spcPct val="0"/>
              </a:spcAft>
              <a:buClrTx/>
              <a:buSzTx/>
              <a:buFont typeface="Arial" panose="020B0604020202020204" pitchFamily="34" charset="0"/>
              <a:buNone/>
            </a:pPr>
            <a:r>
              <a:rPr lang="en-GB" altLang="en-US" sz="1800" b="1">
                <a:solidFill>
                  <a:schemeClr val="tx1"/>
                </a:solidFill>
                <a:latin typeface="Twinkl Cursive Unlooped" panose="02000000000000000000" pitchFamily="2" charset="0"/>
              </a:rPr>
              <a:t>THREE PAPERs</a:t>
            </a:r>
          </a:p>
          <a:p>
            <a:pPr algn="ctr" eaLnBrk="1" hangingPunct="1">
              <a:spcBef>
                <a:spcPct val="0"/>
              </a:spcBef>
              <a:spcAft>
                <a:spcPct val="0"/>
              </a:spcAft>
              <a:buClrTx/>
              <a:buSzTx/>
              <a:buFontTx/>
              <a:buNone/>
            </a:pPr>
            <a:r>
              <a:rPr lang="en-GB" altLang="en-US" sz="1800">
                <a:solidFill>
                  <a:schemeClr val="tx1"/>
                </a:solidFill>
                <a:latin typeface="Twinkl Cursive Unlooped" panose="02000000000000000000" pitchFamily="2" charset="0"/>
                <a:ea typeface="Aharoni" panose="02010803020104030203" pitchFamily="2" charset="-79"/>
                <a:cs typeface="Aharoni" panose="02010803020104030203" pitchFamily="2" charset="-79"/>
              </a:rPr>
              <a:t>Paper 1, arithmetic </a:t>
            </a:r>
          </a:p>
          <a:p>
            <a:pPr algn="ctr" eaLnBrk="1" hangingPunct="1">
              <a:spcBef>
                <a:spcPct val="0"/>
              </a:spcBef>
              <a:spcAft>
                <a:spcPct val="0"/>
              </a:spcAft>
              <a:buClrTx/>
              <a:buSzTx/>
              <a:buFontTx/>
              <a:buNone/>
            </a:pPr>
            <a:endParaRPr lang="en-GB" altLang="en-US" sz="1800">
              <a:solidFill>
                <a:schemeClr val="tx1"/>
              </a:solidFill>
              <a:latin typeface="Twinkl Cursive Unlooped" panose="02000000000000000000" pitchFamily="2" charset="0"/>
              <a:ea typeface="Aharoni" panose="02010803020104030203" pitchFamily="2" charset="-79"/>
              <a:cs typeface="Aharoni" panose="02010803020104030203" pitchFamily="2" charset="-79"/>
            </a:endParaRPr>
          </a:p>
          <a:p>
            <a:pPr algn="ctr" eaLnBrk="1" hangingPunct="1">
              <a:spcBef>
                <a:spcPct val="0"/>
              </a:spcBef>
              <a:spcAft>
                <a:spcPct val="0"/>
              </a:spcAft>
              <a:buClrTx/>
              <a:buSzTx/>
              <a:buFontTx/>
              <a:buNone/>
            </a:pPr>
            <a:r>
              <a:rPr lang="en-GB" altLang="en-US" sz="1800">
                <a:solidFill>
                  <a:schemeClr val="tx1"/>
                </a:solidFill>
                <a:latin typeface="Twinkl Cursive Unlooped" panose="02000000000000000000" pitchFamily="2" charset="0"/>
                <a:ea typeface="Aharoni" panose="02010803020104030203" pitchFamily="2" charset="-79"/>
                <a:cs typeface="Aharoni" panose="02010803020104030203" pitchFamily="2" charset="-79"/>
              </a:rPr>
              <a:t>Paper 2, reasoning</a:t>
            </a:r>
          </a:p>
          <a:p>
            <a:pPr algn="ctr" eaLnBrk="1" hangingPunct="1">
              <a:spcBef>
                <a:spcPct val="0"/>
              </a:spcBef>
              <a:spcAft>
                <a:spcPct val="0"/>
              </a:spcAft>
              <a:buClrTx/>
              <a:buSzTx/>
              <a:buFontTx/>
              <a:buNone/>
            </a:pPr>
            <a:endParaRPr lang="en-GB" altLang="en-US" sz="1800">
              <a:solidFill>
                <a:schemeClr val="tx1"/>
              </a:solidFill>
              <a:latin typeface="Twinkl Cursive Unlooped" panose="02000000000000000000" pitchFamily="2" charset="0"/>
              <a:ea typeface="Aharoni" panose="02010803020104030203" pitchFamily="2" charset="-79"/>
              <a:cs typeface="Aharoni" panose="02010803020104030203" pitchFamily="2" charset="-79"/>
            </a:endParaRPr>
          </a:p>
          <a:p>
            <a:pPr algn="ctr" eaLnBrk="1" hangingPunct="1">
              <a:spcBef>
                <a:spcPct val="0"/>
              </a:spcBef>
              <a:spcAft>
                <a:spcPct val="0"/>
              </a:spcAft>
              <a:buClrTx/>
              <a:buSzTx/>
              <a:buFontTx/>
              <a:buNone/>
            </a:pPr>
            <a:r>
              <a:rPr lang="en-GB" altLang="en-US" sz="1800">
                <a:solidFill>
                  <a:schemeClr val="tx1"/>
                </a:solidFill>
                <a:latin typeface="Twinkl Cursive Unlooped" panose="02000000000000000000" pitchFamily="2" charset="0"/>
                <a:ea typeface="Aharoni" panose="02010803020104030203" pitchFamily="2" charset="-79"/>
                <a:cs typeface="Aharoni" panose="02010803020104030203" pitchFamily="2" charset="-79"/>
              </a:rPr>
              <a:t>Paper 3, reasoning </a:t>
            </a:r>
            <a:endParaRPr lang="en-GB" altLang="en-US" sz="1800">
              <a:solidFill>
                <a:schemeClr val="tx1"/>
              </a:solidFill>
              <a:latin typeface="Twinkl Cursive Unlooped" panose="02000000000000000000" pitchFamily="2" charset="0"/>
            </a:endParaRPr>
          </a:p>
        </p:txBody>
      </p:sp>
      <p:sp>
        <p:nvSpPr>
          <p:cNvPr id="18449" name="Rectangle 3">
            <a:extLst>
              <a:ext uri="{FF2B5EF4-FFF2-40B4-BE49-F238E27FC236}">
                <a16:creationId xmlns:a16="http://schemas.microsoft.com/office/drawing/2014/main" id="{FE2CFA63-0BD9-94E6-B842-79F351AF7F7B}"/>
              </a:ext>
            </a:extLst>
          </p:cNvPr>
          <p:cNvSpPr>
            <a:spLocks noChangeArrowheads="1"/>
          </p:cNvSpPr>
          <p:nvPr/>
        </p:nvSpPr>
        <p:spPr bwMode="auto">
          <a:xfrm>
            <a:off x="1641476" y="5537200"/>
            <a:ext cx="902652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en-GB" altLang="en-US" sz="2800" b="1" dirty="0">
                <a:latin typeface="Twinkl Cursive Unlooped" panose="02000000000000000000" pitchFamily="2" charset="0"/>
                <a:cs typeface="Arial" panose="020B0604020202020204" pitchFamily="34" charset="0"/>
              </a:rPr>
              <a:t>SATs week across the country begins on </a:t>
            </a:r>
          </a:p>
          <a:p>
            <a:pPr algn="ctr"/>
            <a:r>
              <a:rPr lang="en-GB" altLang="en-US" sz="2800" b="1" dirty="0">
                <a:latin typeface="Twinkl Cursive Unlooped" panose="02000000000000000000" pitchFamily="2" charset="0"/>
                <a:cs typeface="Arial" panose="020B0604020202020204" pitchFamily="34" charset="0"/>
              </a:rPr>
              <a:t>Monday 11</a:t>
            </a:r>
            <a:r>
              <a:rPr lang="en-GB" altLang="en-US" sz="2800" b="1" baseline="30000" dirty="0">
                <a:latin typeface="Twinkl Cursive Unlooped" panose="02000000000000000000" pitchFamily="2" charset="0"/>
                <a:cs typeface="Arial" panose="020B0604020202020204" pitchFamily="34" charset="0"/>
              </a:rPr>
              <a:t>th</a:t>
            </a:r>
            <a:r>
              <a:rPr lang="en-GB" altLang="en-US" sz="2800" b="1" dirty="0">
                <a:latin typeface="Twinkl Cursive Unlooped" panose="02000000000000000000" pitchFamily="2" charset="0"/>
                <a:cs typeface="Arial" panose="020B0604020202020204" pitchFamily="34" charset="0"/>
              </a:rPr>
              <a:t> May 2026.</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A013909-7E71-24CE-6735-6A127C0A0CB6}"/>
              </a:ext>
            </a:extLst>
          </p:cNvPr>
          <p:cNvSpPr>
            <a:spLocks noChangeArrowheads="1"/>
          </p:cNvSpPr>
          <p:nvPr/>
        </p:nvSpPr>
        <p:spPr bwMode="auto">
          <a:xfrm>
            <a:off x="1407601" y="515698"/>
            <a:ext cx="9376798" cy="646331"/>
          </a:xfrm>
          <a:prstGeom prst="rect">
            <a:avLst/>
          </a:prstGeom>
          <a:solidFill>
            <a:schemeClr val="accent2">
              <a:lumMod val="20000"/>
              <a:lumOff val="80000"/>
            </a:schemeClr>
          </a:solidFill>
          <a:ln>
            <a:noFill/>
          </a:ln>
        </p:spPr>
        <p:txBody>
          <a:bodyPr wrap="none">
            <a:spAutoFit/>
          </a:bodyPr>
          <a:lstStyle>
            <a:lvl1pPr>
              <a:spcBef>
                <a:spcPct val="20000"/>
              </a:spcBef>
              <a:spcAft>
                <a:spcPts val="600"/>
              </a:spcAft>
              <a:buClr>
                <a:schemeClr val="accent1"/>
              </a:buClr>
              <a:buSzPct val="115000"/>
              <a:buFont typeface="Arial" panose="020B0604020202020204" pitchFamily="34" charset="0"/>
              <a:buChar char="•"/>
              <a:defRPr sz="2400">
                <a:solidFill>
                  <a:srgbClr val="262626"/>
                </a:solidFill>
                <a:latin typeface="Garamond" panose="02020404030301010803" pitchFamily="18" charset="0"/>
              </a:defRPr>
            </a:lvl1pPr>
            <a:lvl2pPr marL="742950" indent="-285750">
              <a:spcBef>
                <a:spcPct val="20000"/>
              </a:spcBef>
              <a:spcAft>
                <a:spcPts val="600"/>
              </a:spcAft>
              <a:buClr>
                <a:schemeClr val="accent1"/>
              </a:buClr>
              <a:buSzPct val="115000"/>
              <a:buFont typeface="Arial" panose="020B0604020202020204" pitchFamily="34" charset="0"/>
              <a:buChar char="•"/>
              <a:defRPr sz="2000">
                <a:solidFill>
                  <a:srgbClr val="262626"/>
                </a:solidFill>
                <a:latin typeface="Garamond" panose="02020404030301010803" pitchFamily="18" charset="0"/>
              </a:defRPr>
            </a:lvl2pPr>
            <a:lvl3pPr marL="1143000" indent="-228600">
              <a:spcBef>
                <a:spcPct val="20000"/>
              </a:spcBef>
              <a:spcAft>
                <a:spcPts val="600"/>
              </a:spcAft>
              <a:buClr>
                <a:schemeClr val="accent1"/>
              </a:buClr>
              <a:buSzPct val="115000"/>
              <a:buFont typeface="Arial" panose="020B0604020202020204" pitchFamily="34" charset="0"/>
              <a:buChar char="•"/>
              <a:defRPr>
                <a:solidFill>
                  <a:srgbClr val="262626"/>
                </a:solidFill>
                <a:latin typeface="Garamond" panose="02020404030301010803" pitchFamily="18" charset="0"/>
              </a:defRPr>
            </a:lvl3pPr>
            <a:lvl4pPr marL="1600200" indent="-228600">
              <a:spcBef>
                <a:spcPct val="20000"/>
              </a:spcBef>
              <a:spcAft>
                <a:spcPts val="600"/>
              </a:spcAft>
              <a:buClr>
                <a:schemeClr val="accent1"/>
              </a:buClr>
              <a:buSzPct val="115000"/>
              <a:buFont typeface="Arial" panose="020B0604020202020204" pitchFamily="34" charset="0"/>
              <a:buChar char="•"/>
              <a:defRPr sz="1600">
                <a:solidFill>
                  <a:srgbClr val="262626"/>
                </a:solidFill>
                <a:latin typeface="Garamond" panose="02020404030301010803" pitchFamily="18" charset="0"/>
              </a:defRPr>
            </a:lvl4pPr>
            <a:lvl5pPr marL="2057400" indent="-22860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5pPr>
            <a:lvl6pPr marL="25146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6pPr>
            <a:lvl7pPr marL="29718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7pPr>
            <a:lvl8pPr marL="34290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8pPr>
            <a:lvl9pPr marL="38862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9pPr>
          </a:lstStyle>
          <a:p>
            <a:pPr>
              <a:spcBef>
                <a:spcPct val="0"/>
              </a:spcBef>
              <a:spcAft>
                <a:spcPct val="0"/>
              </a:spcAft>
              <a:buClrTx/>
              <a:buSzTx/>
              <a:buFontTx/>
              <a:buNone/>
            </a:pPr>
            <a:r>
              <a:rPr lang="en-GB" altLang="en-US" sz="3600" b="1" dirty="0">
                <a:solidFill>
                  <a:schemeClr val="tx1"/>
                </a:solidFill>
                <a:latin typeface="Twinkl Cursive Unlooped" panose="02000000000000000000" pitchFamily="2" charset="0"/>
              </a:rPr>
              <a:t>Grammar, Punctuation and Spelling (GPS)</a:t>
            </a:r>
          </a:p>
        </p:txBody>
      </p:sp>
      <p:sp>
        <p:nvSpPr>
          <p:cNvPr id="5" name="Rectangle 4">
            <a:extLst>
              <a:ext uri="{FF2B5EF4-FFF2-40B4-BE49-F238E27FC236}">
                <a16:creationId xmlns:a16="http://schemas.microsoft.com/office/drawing/2014/main" id="{43D1B303-969E-0BBE-CD9E-5E3C1B9740FE}"/>
              </a:ext>
            </a:extLst>
          </p:cNvPr>
          <p:cNvSpPr/>
          <p:nvPr/>
        </p:nvSpPr>
        <p:spPr>
          <a:xfrm>
            <a:off x="542459" y="1261800"/>
            <a:ext cx="10028997" cy="4521854"/>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a:buFont typeface="Arial" panose="020B0604020202020204" pitchFamily="34" charset="0"/>
              <a:buChar char="•"/>
              <a:defRPr/>
            </a:pPr>
            <a:r>
              <a:rPr lang="en-GB" sz="2400" dirty="0">
                <a:solidFill>
                  <a:schemeClr val="tx1"/>
                </a:solidFill>
                <a:latin typeface="Twinkl Cursive Unlooped" panose="02000000000000000000" pitchFamily="2" charset="0"/>
              </a:rPr>
              <a:t>A spelling test, administered verbally by the teacher, contains 20 words. </a:t>
            </a:r>
          </a:p>
          <a:p>
            <a:pPr marL="342900" indent="-160338">
              <a:buFont typeface="Arial" panose="020B0604020202020204" pitchFamily="34" charset="0"/>
              <a:buChar char="•"/>
              <a:defRPr/>
            </a:pPr>
            <a:endParaRPr lang="en-GB" sz="2400" dirty="0">
              <a:solidFill>
                <a:schemeClr val="tx1"/>
              </a:solidFill>
              <a:latin typeface="Twinkl Cursive Unlooped" panose="02000000000000000000" pitchFamily="2" charset="0"/>
            </a:endParaRPr>
          </a:p>
          <a:p>
            <a:pPr marL="342900" indent="-160338">
              <a:buFont typeface="Arial" panose="020B0604020202020204" pitchFamily="34" charset="0"/>
              <a:buChar char="•"/>
              <a:defRPr/>
            </a:pPr>
            <a:r>
              <a:rPr lang="en-GB" sz="2400" dirty="0">
                <a:solidFill>
                  <a:schemeClr val="tx1"/>
                </a:solidFill>
                <a:latin typeface="Twinkl Cursive Unlooped" panose="02000000000000000000" pitchFamily="2" charset="0"/>
              </a:rPr>
              <a:t>A separate test is given on grammar, punctuation and vocabulary</a:t>
            </a:r>
          </a:p>
          <a:p>
            <a:pPr marL="342900" indent="-160338">
              <a:buFont typeface="Arial" panose="020B0604020202020204" pitchFamily="34" charset="0"/>
              <a:buChar char="•"/>
              <a:defRPr/>
            </a:pPr>
            <a:endParaRPr lang="en-GB" sz="2400" dirty="0">
              <a:solidFill>
                <a:schemeClr val="tx1"/>
              </a:solidFill>
              <a:latin typeface="Twinkl Cursive Unlooped" panose="02000000000000000000" pitchFamily="2" charset="0"/>
            </a:endParaRPr>
          </a:p>
          <a:p>
            <a:pPr marL="342900" indent="-160338">
              <a:buFont typeface="Arial" panose="020B0604020202020204" pitchFamily="34" charset="0"/>
              <a:buChar char="•"/>
              <a:defRPr/>
            </a:pPr>
            <a:r>
              <a:rPr lang="en-GB" sz="2400" dirty="0">
                <a:solidFill>
                  <a:schemeClr val="tx1"/>
                </a:solidFill>
                <a:latin typeface="Twinkl Cursive Unlooped" panose="02000000000000000000" pitchFamily="2" charset="0"/>
              </a:rPr>
              <a:t>This test lasts for 45 minutes and requires short answer questions including some multiple choice.</a:t>
            </a:r>
          </a:p>
          <a:p>
            <a:pPr marL="342900" indent="-160338">
              <a:buFont typeface="Arial" panose="020B0604020202020204" pitchFamily="34" charset="0"/>
              <a:buChar char="•"/>
              <a:defRPr/>
            </a:pPr>
            <a:endParaRPr lang="en-GB" sz="2400" dirty="0">
              <a:solidFill>
                <a:schemeClr val="tx1"/>
              </a:solidFill>
              <a:latin typeface="Twinkl Cursive Unlooped" panose="02000000000000000000" pitchFamily="2" charset="0"/>
            </a:endParaRPr>
          </a:p>
          <a:p>
            <a:pPr marL="342900" indent="-160338">
              <a:buFont typeface="Arial" panose="020B0604020202020204" pitchFamily="34" charset="0"/>
              <a:buChar char="•"/>
              <a:defRPr/>
            </a:pPr>
            <a:r>
              <a:rPr lang="en-GB" sz="2400" dirty="0">
                <a:solidFill>
                  <a:schemeClr val="tx1"/>
                </a:solidFill>
                <a:latin typeface="Twinkl Cursive Unlooped" panose="02000000000000000000" pitchFamily="2" charset="0"/>
              </a:rPr>
              <a:t>Marks for these two tests are added together to give a total for GPS.</a:t>
            </a:r>
          </a:p>
        </p:txBody>
      </p:sp>
    </p:spTree>
    <p:extLst>
      <p:ext uri="{BB962C8B-B14F-4D97-AF65-F5344CB8AC3E}">
        <p14:creationId xmlns:p14="http://schemas.microsoft.com/office/powerpoint/2010/main" val="28671423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
            <a:extLst>
              <a:ext uri="{FF2B5EF4-FFF2-40B4-BE49-F238E27FC236}">
                <a16:creationId xmlns:a16="http://schemas.microsoft.com/office/drawing/2014/main" id="{2D17D93B-0270-D453-944B-8CB615BF9607}"/>
              </a:ext>
            </a:extLst>
          </p:cNvPr>
          <p:cNvPicPr>
            <a:picLocks noChangeAspect="1"/>
          </p:cNvPicPr>
          <p:nvPr/>
        </p:nvPicPr>
        <p:blipFill>
          <a:blip r:embed="rId2">
            <a:extLst>
              <a:ext uri="{28A0092B-C50C-407E-A947-70E740481C1C}">
                <a14:useLocalDpi xmlns:a14="http://schemas.microsoft.com/office/drawing/2010/main" val="0"/>
              </a:ext>
            </a:extLst>
          </a:blip>
          <a:srcRect l="8438" t="27010" r="12982" b="15463"/>
          <a:stretch>
            <a:fillRect/>
          </a:stretch>
        </p:blipFill>
        <p:spPr bwMode="auto">
          <a:xfrm>
            <a:off x="1524000" y="1179514"/>
            <a:ext cx="9024938" cy="512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TextBox 3">
            <a:extLst>
              <a:ext uri="{FF2B5EF4-FFF2-40B4-BE49-F238E27FC236}">
                <a16:creationId xmlns:a16="http://schemas.microsoft.com/office/drawing/2014/main" id="{2141F1D8-2247-1D15-606E-5D87F04C6A1E}"/>
              </a:ext>
            </a:extLst>
          </p:cNvPr>
          <p:cNvSpPr txBox="1">
            <a:spLocks noChangeArrowheads="1"/>
          </p:cNvSpPr>
          <p:nvPr/>
        </p:nvSpPr>
        <p:spPr bwMode="auto">
          <a:xfrm>
            <a:off x="4067523" y="451134"/>
            <a:ext cx="48958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sz="2800" dirty="0">
                <a:latin typeface="Twinkl Cursive Unlooped" panose="02000000000000000000" pitchFamily="2" charset="0"/>
              </a:rPr>
              <a:t>GPS example questions</a:t>
            </a:r>
            <a:endParaRPr lang="en-GB" altLang="en-US" sz="2800" dirty="0">
              <a:latin typeface="Twinkl Cursive Unlooped" panose="02000000000000000000" pitchFamily="2"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0D2BAE0-E885-338B-3C49-2A0B939510BB}"/>
              </a:ext>
            </a:extLst>
          </p:cNvPr>
          <p:cNvSpPr>
            <a:spLocks noChangeArrowheads="1"/>
          </p:cNvSpPr>
          <p:nvPr/>
        </p:nvSpPr>
        <p:spPr bwMode="auto">
          <a:xfrm>
            <a:off x="4838027" y="531594"/>
            <a:ext cx="1968488" cy="646331"/>
          </a:xfrm>
          <a:prstGeom prst="rect">
            <a:avLst/>
          </a:prstGeom>
          <a:solidFill>
            <a:schemeClr val="accent2">
              <a:lumMod val="20000"/>
              <a:lumOff val="80000"/>
            </a:schemeClr>
          </a:solidFill>
          <a:ln>
            <a:noFill/>
          </a:ln>
        </p:spPr>
        <p:txBody>
          <a:bodyPr wrap="none">
            <a:spAutoFit/>
          </a:bodyPr>
          <a:lstStyle>
            <a:lvl1pPr>
              <a:spcBef>
                <a:spcPct val="20000"/>
              </a:spcBef>
              <a:spcAft>
                <a:spcPts val="600"/>
              </a:spcAft>
              <a:buClr>
                <a:schemeClr val="accent1"/>
              </a:buClr>
              <a:buSzPct val="115000"/>
              <a:buFont typeface="Arial" panose="020B0604020202020204" pitchFamily="34" charset="0"/>
              <a:buChar char="•"/>
              <a:defRPr sz="2400">
                <a:solidFill>
                  <a:srgbClr val="262626"/>
                </a:solidFill>
                <a:latin typeface="Garamond" panose="02020404030301010803" pitchFamily="18" charset="0"/>
              </a:defRPr>
            </a:lvl1pPr>
            <a:lvl2pPr marL="742950" indent="-285750">
              <a:spcBef>
                <a:spcPct val="20000"/>
              </a:spcBef>
              <a:spcAft>
                <a:spcPts val="600"/>
              </a:spcAft>
              <a:buClr>
                <a:schemeClr val="accent1"/>
              </a:buClr>
              <a:buSzPct val="115000"/>
              <a:buFont typeface="Arial" panose="020B0604020202020204" pitchFamily="34" charset="0"/>
              <a:buChar char="•"/>
              <a:defRPr sz="2000">
                <a:solidFill>
                  <a:srgbClr val="262626"/>
                </a:solidFill>
                <a:latin typeface="Garamond" panose="02020404030301010803" pitchFamily="18" charset="0"/>
              </a:defRPr>
            </a:lvl2pPr>
            <a:lvl3pPr marL="1143000" indent="-228600">
              <a:spcBef>
                <a:spcPct val="20000"/>
              </a:spcBef>
              <a:spcAft>
                <a:spcPts val="600"/>
              </a:spcAft>
              <a:buClr>
                <a:schemeClr val="accent1"/>
              </a:buClr>
              <a:buSzPct val="115000"/>
              <a:buFont typeface="Arial" panose="020B0604020202020204" pitchFamily="34" charset="0"/>
              <a:buChar char="•"/>
              <a:defRPr>
                <a:solidFill>
                  <a:srgbClr val="262626"/>
                </a:solidFill>
                <a:latin typeface="Garamond" panose="02020404030301010803" pitchFamily="18" charset="0"/>
              </a:defRPr>
            </a:lvl3pPr>
            <a:lvl4pPr marL="1600200" indent="-228600">
              <a:spcBef>
                <a:spcPct val="20000"/>
              </a:spcBef>
              <a:spcAft>
                <a:spcPts val="600"/>
              </a:spcAft>
              <a:buClr>
                <a:schemeClr val="accent1"/>
              </a:buClr>
              <a:buSzPct val="115000"/>
              <a:buFont typeface="Arial" panose="020B0604020202020204" pitchFamily="34" charset="0"/>
              <a:buChar char="•"/>
              <a:defRPr sz="1600">
                <a:solidFill>
                  <a:srgbClr val="262626"/>
                </a:solidFill>
                <a:latin typeface="Garamond" panose="02020404030301010803" pitchFamily="18" charset="0"/>
              </a:defRPr>
            </a:lvl4pPr>
            <a:lvl5pPr marL="2057400" indent="-22860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5pPr>
            <a:lvl6pPr marL="25146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6pPr>
            <a:lvl7pPr marL="29718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7pPr>
            <a:lvl8pPr marL="34290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8pPr>
            <a:lvl9pPr marL="38862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9pPr>
          </a:lstStyle>
          <a:p>
            <a:pPr>
              <a:spcBef>
                <a:spcPct val="0"/>
              </a:spcBef>
              <a:spcAft>
                <a:spcPct val="0"/>
              </a:spcAft>
              <a:buClrTx/>
              <a:buSzTx/>
              <a:buFontTx/>
              <a:buNone/>
            </a:pPr>
            <a:r>
              <a:rPr lang="en-GB" altLang="en-US" sz="3600" b="1" dirty="0">
                <a:solidFill>
                  <a:schemeClr val="tx1"/>
                </a:solidFill>
                <a:latin typeface="Twinkl Cursive Unlooped" panose="02000000000000000000" pitchFamily="2" charset="0"/>
              </a:rPr>
              <a:t>Reading</a:t>
            </a:r>
          </a:p>
        </p:txBody>
      </p:sp>
      <p:sp>
        <p:nvSpPr>
          <p:cNvPr id="5" name="Rectangle 4">
            <a:extLst>
              <a:ext uri="{FF2B5EF4-FFF2-40B4-BE49-F238E27FC236}">
                <a16:creationId xmlns:a16="http://schemas.microsoft.com/office/drawing/2014/main" id="{469CFB0A-5EA0-7A91-C93D-3CE8919E9F5C}"/>
              </a:ext>
            </a:extLst>
          </p:cNvPr>
          <p:cNvSpPr/>
          <p:nvPr/>
        </p:nvSpPr>
        <p:spPr>
          <a:xfrm>
            <a:off x="1114817" y="1278133"/>
            <a:ext cx="9694038" cy="4558996"/>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a:buFont typeface="Arial" panose="020B0604020202020204" pitchFamily="34" charset="0"/>
              <a:buChar char="•"/>
              <a:defRPr/>
            </a:pPr>
            <a:r>
              <a:rPr lang="en-GB" dirty="0">
                <a:solidFill>
                  <a:schemeClr val="bg2">
                    <a:lumMod val="10000"/>
                  </a:schemeClr>
                </a:solidFill>
                <a:latin typeface="Twinkl Cursive Unlooped" panose="02000000000000000000" pitchFamily="2" charset="0"/>
              </a:rPr>
              <a:t>The reading test consists of a single test paper with three unrelated reading texts of different genres. Children are given 60 minutes in total, which includes reading the texts and answering the questions.</a:t>
            </a:r>
          </a:p>
          <a:p>
            <a:pPr marL="342900" indent="-160338">
              <a:buFont typeface="Arial" panose="020B0604020202020204" pitchFamily="34" charset="0"/>
              <a:buChar char="•"/>
              <a:defRPr/>
            </a:pPr>
            <a:endParaRPr lang="en-GB" dirty="0">
              <a:solidFill>
                <a:schemeClr val="bg2">
                  <a:lumMod val="10000"/>
                </a:schemeClr>
              </a:solidFill>
              <a:latin typeface="Twinkl Cursive Unlooped" panose="02000000000000000000" pitchFamily="2" charset="0"/>
            </a:endParaRPr>
          </a:p>
          <a:p>
            <a:pPr marL="342900" indent="-160338">
              <a:buFont typeface="Arial" panose="020B0604020202020204" pitchFamily="34" charset="0"/>
              <a:buChar char="•"/>
              <a:defRPr/>
            </a:pPr>
            <a:r>
              <a:rPr lang="en-GB" dirty="0">
                <a:solidFill>
                  <a:schemeClr val="bg2">
                    <a:lumMod val="10000"/>
                  </a:schemeClr>
                </a:solidFill>
                <a:latin typeface="Twinkl Cursive Unlooped" panose="02000000000000000000" pitchFamily="2" charset="0"/>
              </a:rPr>
              <a:t>A total of 50 marks are available.</a:t>
            </a:r>
          </a:p>
          <a:p>
            <a:pPr marL="342900" indent="-160338">
              <a:buFont typeface="Arial" panose="020B0604020202020204" pitchFamily="34" charset="0"/>
              <a:buChar char="•"/>
              <a:defRPr/>
            </a:pPr>
            <a:endParaRPr lang="en-GB" dirty="0">
              <a:solidFill>
                <a:schemeClr val="bg2">
                  <a:lumMod val="10000"/>
                </a:schemeClr>
              </a:solidFill>
              <a:latin typeface="Twinkl Cursive Unlooped" panose="02000000000000000000" pitchFamily="2" charset="0"/>
            </a:endParaRPr>
          </a:p>
          <a:p>
            <a:pPr marL="342900" indent="-160338">
              <a:buFont typeface="Arial" panose="020B0604020202020204" pitchFamily="34" charset="0"/>
              <a:buChar char="•"/>
              <a:defRPr/>
            </a:pPr>
            <a:r>
              <a:rPr lang="en-GB" dirty="0">
                <a:solidFill>
                  <a:schemeClr val="bg2">
                    <a:lumMod val="10000"/>
                  </a:schemeClr>
                </a:solidFill>
                <a:latin typeface="Twinkl Cursive Unlooped" panose="02000000000000000000" pitchFamily="2" charset="0"/>
              </a:rPr>
              <a:t>Questions are designed to assess the skills and comprehension of a child’s reading. </a:t>
            </a:r>
          </a:p>
          <a:p>
            <a:pPr marL="342900" indent="-160338">
              <a:buFont typeface="Arial" panose="020B0604020202020204" pitchFamily="34" charset="0"/>
              <a:buChar char="•"/>
              <a:defRPr/>
            </a:pPr>
            <a:endParaRPr lang="en-GB" dirty="0">
              <a:solidFill>
                <a:schemeClr val="bg2">
                  <a:lumMod val="10000"/>
                </a:schemeClr>
              </a:solidFill>
              <a:latin typeface="Twinkl Cursive Unlooped" panose="02000000000000000000" pitchFamily="2" charset="0"/>
            </a:endParaRPr>
          </a:p>
          <a:p>
            <a:pPr marL="342900" indent="-160338">
              <a:buFont typeface="Arial" panose="020B0604020202020204" pitchFamily="34" charset="0"/>
              <a:buChar char="•"/>
              <a:defRPr/>
            </a:pPr>
            <a:r>
              <a:rPr lang="en-GB" dirty="0">
                <a:solidFill>
                  <a:schemeClr val="bg2">
                    <a:lumMod val="10000"/>
                  </a:schemeClr>
                </a:solidFill>
                <a:latin typeface="Twinkl Cursive Unlooped" panose="02000000000000000000" pitchFamily="2" charset="0"/>
              </a:rPr>
              <a:t>During the reading paper, a child’s inference and deduction skills are thoroughly tested. They will have to explain why an author has chosen to use particular vocabulary, grammar and text features. </a:t>
            </a:r>
          </a:p>
          <a:p>
            <a:pPr marL="342900" indent="-160338">
              <a:buFont typeface="Arial" panose="020B0604020202020204" pitchFamily="34" charset="0"/>
              <a:buChar char="•"/>
              <a:defRPr/>
            </a:pPr>
            <a:endParaRPr lang="en-GB" dirty="0">
              <a:solidFill>
                <a:schemeClr val="bg2">
                  <a:lumMod val="10000"/>
                </a:schemeClr>
              </a:solidFill>
              <a:latin typeface="Twinkl Cursive Unlooped" panose="02000000000000000000" pitchFamily="2" charset="0"/>
            </a:endParaRPr>
          </a:p>
          <a:p>
            <a:pPr marL="342900" indent="-160338">
              <a:buFont typeface="Arial" panose="020B0604020202020204" pitchFamily="34" charset="0"/>
              <a:buChar char="•"/>
              <a:defRPr/>
            </a:pPr>
            <a:r>
              <a:rPr lang="en-GB" dirty="0">
                <a:solidFill>
                  <a:schemeClr val="bg2">
                    <a:lumMod val="10000"/>
                  </a:schemeClr>
                </a:solidFill>
                <a:latin typeface="Twinkl Cursive Unlooped" panose="02000000000000000000" pitchFamily="2" charset="0"/>
              </a:rPr>
              <a:t>Some questions are multiple choice or selected response (1 mark); others require short answers (1-2 marks) and some require an extended response or explanation (2-3 marks).</a:t>
            </a:r>
          </a:p>
        </p:txBody>
      </p:sp>
    </p:spTree>
    <p:extLst>
      <p:ext uri="{BB962C8B-B14F-4D97-AF65-F5344CB8AC3E}">
        <p14:creationId xmlns:p14="http://schemas.microsoft.com/office/powerpoint/2010/main" val="3572082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a:extLst>
              <a:ext uri="{FF2B5EF4-FFF2-40B4-BE49-F238E27FC236}">
                <a16:creationId xmlns:a16="http://schemas.microsoft.com/office/drawing/2014/main" id="{370F4B88-3EEC-E475-342A-B13E682F1DA2}"/>
              </a:ext>
            </a:extLst>
          </p:cNvPr>
          <p:cNvPicPr>
            <a:picLocks noChangeAspect="1"/>
          </p:cNvPicPr>
          <p:nvPr/>
        </p:nvPicPr>
        <p:blipFill>
          <a:blip r:embed="rId2">
            <a:extLst>
              <a:ext uri="{28A0092B-C50C-407E-A947-70E740481C1C}">
                <a14:useLocalDpi xmlns:a14="http://schemas.microsoft.com/office/drawing/2010/main" val="0"/>
              </a:ext>
            </a:extLst>
          </a:blip>
          <a:srcRect l="8363" t="22784" r="7819" b="15784"/>
          <a:stretch>
            <a:fillRect/>
          </a:stretch>
        </p:blipFill>
        <p:spPr bwMode="auto">
          <a:xfrm>
            <a:off x="1524000" y="1092201"/>
            <a:ext cx="9012238" cy="494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TextBox 2">
            <a:extLst>
              <a:ext uri="{FF2B5EF4-FFF2-40B4-BE49-F238E27FC236}">
                <a16:creationId xmlns:a16="http://schemas.microsoft.com/office/drawing/2014/main" id="{336D43E4-A73C-D9AE-63B8-2C4953371A89}"/>
              </a:ext>
            </a:extLst>
          </p:cNvPr>
          <p:cNvSpPr txBox="1">
            <a:spLocks noChangeArrowheads="1"/>
          </p:cNvSpPr>
          <p:nvPr/>
        </p:nvSpPr>
        <p:spPr bwMode="auto">
          <a:xfrm>
            <a:off x="3685283" y="385002"/>
            <a:ext cx="53276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sz="3200" dirty="0">
                <a:latin typeface="Twinkl Cursive Unlooped" panose="02000000000000000000" pitchFamily="2" charset="0"/>
              </a:rPr>
              <a:t>Reading – sample questions</a:t>
            </a:r>
            <a:endParaRPr lang="en-GB" altLang="en-US" sz="3200" dirty="0">
              <a:latin typeface="Twinkl Cursive Unlooped" panose="02000000000000000000" pitchFamily="2"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TextBox 2">
            <a:extLst>
              <a:ext uri="{FF2B5EF4-FFF2-40B4-BE49-F238E27FC236}">
                <a16:creationId xmlns:a16="http://schemas.microsoft.com/office/drawing/2014/main" id="{336D43E4-A73C-D9AE-63B8-2C4953371A89}"/>
              </a:ext>
            </a:extLst>
          </p:cNvPr>
          <p:cNvSpPr txBox="1">
            <a:spLocks noChangeArrowheads="1"/>
          </p:cNvSpPr>
          <p:nvPr/>
        </p:nvSpPr>
        <p:spPr bwMode="auto">
          <a:xfrm>
            <a:off x="3685283" y="385002"/>
            <a:ext cx="53276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sz="3200" dirty="0">
                <a:latin typeface="Twinkl Cursive Unlooped" panose="02000000000000000000" pitchFamily="2" charset="0"/>
              </a:rPr>
              <a:t>Reading – sample questions</a:t>
            </a:r>
            <a:endParaRPr lang="en-GB" altLang="en-US" sz="3200" dirty="0">
              <a:latin typeface="Twinkl Cursive Unlooped" panose="02000000000000000000" pitchFamily="2" charset="0"/>
            </a:endParaRPr>
          </a:p>
        </p:txBody>
      </p:sp>
      <p:sp>
        <p:nvSpPr>
          <p:cNvPr id="2" name="Rectangle 1">
            <a:extLst>
              <a:ext uri="{FF2B5EF4-FFF2-40B4-BE49-F238E27FC236}">
                <a16:creationId xmlns:a16="http://schemas.microsoft.com/office/drawing/2014/main" id="{67027EE7-F6AE-D8AC-FA3B-1EB4ED6156AF}"/>
              </a:ext>
            </a:extLst>
          </p:cNvPr>
          <p:cNvSpPr/>
          <p:nvPr/>
        </p:nvSpPr>
        <p:spPr>
          <a:xfrm>
            <a:off x="188118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r>
              <a:rPr lang="en-GB" sz="1600" b="1" dirty="0">
                <a:solidFill>
                  <a:schemeClr val="bg2">
                    <a:lumMod val="10000"/>
                  </a:schemeClr>
                </a:solidFill>
                <a:latin typeface="Twinkl Cursive Unlooped" panose="02000000000000000000" pitchFamily="2" charset="0"/>
              </a:rPr>
              <a:t>Reading Paper</a:t>
            </a:r>
          </a:p>
        </p:txBody>
      </p:sp>
      <p:pic>
        <p:nvPicPr>
          <p:cNvPr id="3" name="Picture 2">
            <a:extLst>
              <a:ext uri="{FF2B5EF4-FFF2-40B4-BE49-F238E27FC236}">
                <a16:creationId xmlns:a16="http://schemas.microsoft.com/office/drawing/2014/main" id="{F8625549-08D3-F03E-5820-B783CF1A926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8663" y="1833564"/>
            <a:ext cx="7854950" cy="329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52993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DEEAE6C-BE73-D15E-74D8-AC3BC3B621BD}"/>
              </a:ext>
            </a:extLst>
          </p:cNvPr>
          <p:cNvSpPr/>
          <p:nvPr/>
        </p:nvSpPr>
        <p:spPr>
          <a:xfrm>
            <a:off x="1881187" y="626780"/>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r>
              <a:rPr lang="en-GB" sz="1600" b="1" dirty="0">
                <a:solidFill>
                  <a:schemeClr val="bg2">
                    <a:lumMod val="10000"/>
                  </a:schemeClr>
                </a:solidFill>
                <a:latin typeface="Twinkl Cursive Unlooped" panose="02000000000000000000" pitchFamily="2" charset="0"/>
              </a:rPr>
              <a:t>Reading Paper</a:t>
            </a:r>
          </a:p>
        </p:txBody>
      </p:sp>
      <p:pic>
        <p:nvPicPr>
          <p:cNvPr id="3" name="Picture 3">
            <a:extLst>
              <a:ext uri="{FF2B5EF4-FFF2-40B4-BE49-F238E27FC236}">
                <a16:creationId xmlns:a16="http://schemas.microsoft.com/office/drawing/2014/main" id="{1644B42F-5A03-AC9B-3ACF-623AA1C79B2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35199" y="1445930"/>
            <a:ext cx="7789863" cy="232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23979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0D2BAE0-E885-338B-3C49-2A0B939510BB}"/>
              </a:ext>
            </a:extLst>
          </p:cNvPr>
          <p:cNvSpPr>
            <a:spLocks noChangeArrowheads="1"/>
          </p:cNvSpPr>
          <p:nvPr/>
        </p:nvSpPr>
        <p:spPr bwMode="auto">
          <a:xfrm>
            <a:off x="4199200" y="544120"/>
            <a:ext cx="2887329" cy="646331"/>
          </a:xfrm>
          <a:prstGeom prst="rect">
            <a:avLst/>
          </a:prstGeom>
          <a:solidFill>
            <a:schemeClr val="accent2">
              <a:lumMod val="20000"/>
              <a:lumOff val="80000"/>
            </a:schemeClr>
          </a:solidFill>
          <a:ln>
            <a:noFill/>
          </a:ln>
        </p:spPr>
        <p:txBody>
          <a:bodyPr wrap="none">
            <a:spAutoFit/>
          </a:bodyPr>
          <a:lstStyle>
            <a:lvl1pPr>
              <a:spcBef>
                <a:spcPct val="20000"/>
              </a:spcBef>
              <a:spcAft>
                <a:spcPts val="600"/>
              </a:spcAft>
              <a:buClr>
                <a:schemeClr val="accent1"/>
              </a:buClr>
              <a:buSzPct val="115000"/>
              <a:buFont typeface="Arial" panose="020B0604020202020204" pitchFamily="34" charset="0"/>
              <a:buChar char="•"/>
              <a:defRPr sz="2400">
                <a:solidFill>
                  <a:srgbClr val="262626"/>
                </a:solidFill>
                <a:latin typeface="Garamond" panose="02020404030301010803" pitchFamily="18" charset="0"/>
              </a:defRPr>
            </a:lvl1pPr>
            <a:lvl2pPr marL="742950" indent="-285750">
              <a:spcBef>
                <a:spcPct val="20000"/>
              </a:spcBef>
              <a:spcAft>
                <a:spcPts val="600"/>
              </a:spcAft>
              <a:buClr>
                <a:schemeClr val="accent1"/>
              </a:buClr>
              <a:buSzPct val="115000"/>
              <a:buFont typeface="Arial" panose="020B0604020202020204" pitchFamily="34" charset="0"/>
              <a:buChar char="•"/>
              <a:defRPr sz="2000">
                <a:solidFill>
                  <a:srgbClr val="262626"/>
                </a:solidFill>
                <a:latin typeface="Garamond" panose="02020404030301010803" pitchFamily="18" charset="0"/>
              </a:defRPr>
            </a:lvl2pPr>
            <a:lvl3pPr marL="1143000" indent="-228600">
              <a:spcBef>
                <a:spcPct val="20000"/>
              </a:spcBef>
              <a:spcAft>
                <a:spcPts val="600"/>
              </a:spcAft>
              <a:buClr>
                <a:schemeClr val="accent1"/>
              </a:buClr>
              <a:buSzPct val="115000"/>
              <a:buFont typeface="Arial" panose="020B0604020202020204" pitchFamily="34" charset="0"/>
              <a:buChar char="•"/>
              <a:defRPr>
                <a:solidFill>
                  <a:srgbClr val="262626"/>
                </a:solidFill>
                <a:latin typeface="Garamond" panose="02020404030301010803" pitchFamily="18" charset="0"/>
              </a:defRPr>
            </a:lvl3pPr>
            <a:lvl4pPr marL="1600200" indent="-228600">
              <a:spcBef>
                <a:spcPct val="20000"/>
              </a:spcBef>
              <a:spcAft>
                <a:spcPts val="600"/>
              </a:spcAft>
              <a:buClr>
                <a:schemeClr val="accent1"/>
              </a:buClr>
              <a:buSzPct val="115000"/>
              <a:buFont typeface="Arial" panose="020B0604020202020204" pitchFamily="34" charset="0"/>
              <a:buChar char="•"/>
              <a:defRPr sz="1600">
                <a:solidFill>
                  <a:srgbClr val="262626"/>
                </a:solidFill>
                <a:latin typeface="Garamond" panose="02020404030301010803" pitchFamily="18" charset="0"/>
              </a:defRPr>
            </a:lvl4pPr>
            <a:lvl5pPr marL="2057400" indent="-22860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5pPr>
            <a:lvl6pPr marL="25146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6pPr>
            <a:lvl7pPr marL="29718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7pPr>
            <a:lvl8pPr marL="34290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8pPr>
            <a:lvl9pPr marL="38862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9pPr>
          </a:lstStyle>
          <a:p>
            <a:pPr>
              <a:spcBef>
                <a:spcPct val="0"/>
              </a:spcBef>
              <a:spcAft>
                <a:spcPct val="0"/>
              </a:spcAft>
              <a:buClrTx/>
              <a:buSzTx/>
              <a:buFontTx/>
              <a:buNone/>
            </a:pPr>
            <a:r>
              <a:rPr lang="en-GB" altLang="en-US" sz="3600" b="1" dirty="0">
                <a:solidFill>
                  <a:schemeClr val="tx1"/>
                </a:solidFill>
                <a:latin typeface="Twinkl Cursive Unlooped" panose="02000000000000000000" pitchFamily="2" charset="0"/>
              </a:rPr>
              <a:t>Mathematics</a:t>
            </a:r>
          </a:p>
        </p:txBody>
      </p:sp>
      <p:sp>
        <p:nvSpPr>
          <p:cNvPr id="5" name="Rectangle 4">
            <a:extLst>
              <a:ext uri="{FF2B5EF4-FFF2-40B4-BE49-F238E27FC236}">
                <a16:creationId xmlns:a16="http://schemas.microsoft.com/office/drawing/2014/main" id="{469CFB0A-5EA0-7A91-C93D-3CE8919E9F5C}"/>
              </a:ext>
            </a:extLst>
          </p:cNvPr>
          <p:cNvSpPr/>
          <p:nvPr/>
        </p:nvSpPr>
        <p:spPr>
          <a:xfrm>
            <a:off x="1102291" y="1528653"/>
            <a:ext cx="9694038" cy="4120585"/>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a:buFont typeface="Arial" panose="020B0604020202020204" pitchFamily="34" charset="0"/>
              <a:buChar char="•"/>
              <a:defRPr/>
            </a:pPr>
            <a:r>
              <a:rPr lang="en-GB" sz="1800" dirty="0">
                <a:solidFill>
                  <a:schemeClr val="bg2">
                    <a:lumMod val="10000"/>
                  </a:schemeClr>
                </a:solidFill>
                <a:latin typeface="Twinkl Cursive Unlooped" panose="02000000000000000000" pitchFamily="2" charset="0"/>
              </a:rPr>
              <a:t>Children will sit three tests: paper 1, paper 2 and paper 3.</a:t>
            </a:r>
          </a:p>
          <a:p>
            <a:pPr marL="342900" indent="-160338">
              <a:buFont typeface="Arial" panose="020B0604020202020204" pitchFamily="34" charset="0"/>
              <a:buChar char="•"/>
              <a:defRPr/>
            </a:pPr>
            <a:endParaRPr lang="en-GB" sz="1800" dirty="0">
              <a:solidFill>
                <a:schemeClr val="bg2">
                  <a:lumMod val="10000"/>
                </a:schemeClr>
              </a:solidFill>
              <a:latin typeface="Twinkl Cursive Unlooped" panose="02000000000000000000" pitchFamily="2" charset="0"/>
            </a:endParaRPr>
          </a:p>
          <a:p>
            <a:pPr marL="342900" indent="-160338">
              <a:buFont typeface="Arial" panose="020B0604020202020204" pitchFamily="34" charset="0"/>
              <a:buChar char="•"/>
              <a:defRPr/>
            </a:pPr>
            <a:r>
              <a:rPr lang="en-GB" sz="1800" dirty="0">
                <a:solidFill>
                  <a:schemeClr val="bg2">
                    <a:lumMod val="10000"/>
                  </a:schemeClr>
                </a:solidFill>
                <a:latin typeface="Twinkl Cursive Unlooped" panose="02000000000000000000" pitchFamily="2" charset="0"/>
              </a:rPr>
              <a:t>Paper 1 is Arithmetic lasting for 30 minutes, covering calculation methods for all operations, including use of fractions, percentages and decimals.</a:t>
            </a:r>
          </a:p>
          <a:p>
            <a:pPr marL="342900" indent="-160338">
              <a:buFont typeface="Arial" panose="020B0604020202020204" pitchFamily="34" charset="0"/>
              <a:buChar char="•"/>
              <a:defRPr/>
            </a:pPr>
            <a:endParaRPr lang="en-GB" sz="1800" dirty="0">
              <a:solidFill>
                <a:schemeClr val="bg2">
                  <a:lumMod val="10000"/>
                </a:schemeClr>
              </a:solidFill>
              <a:latin typeface="Twinkl Cursive Unlooped" panose="02000000000000000000" pitchFamily="2" charset="0"/>
            </a:endParaRPr>
          </a:p>
          <a:p>
            <a:pPr marL="342900" indent="-160338">
              <a:buFont typeface="Arial" panose="020B0604020202020204" pitchFamily="34" charset="0"/>
              <a:buChar char="•"/>
              <a:defRPr/>
            </a:pPr>
            <a:r>
              <a:rPr lang="en-GB" sz="1800" dirty="0">
                <a:solidFill>
                  <a:schemeClr val="bg2">
                    <a:lumMod val="10000"/>
                  </a:schemeClr>
                </a:solidFill>
                <a:latin typeface="Twinkl Cursive Unlooped" panose="02000000000000000000" pitchFamily="2" charset="0"/>
              </a:rPr>
              <a:t>Papers 2 and 3 cover problem solving and reasoning, each lasting for 40 minutes.</a:t>
            </a:r>
          </a:p>
          <a:p>
            <a:pPr marL="342900" indent="-160338">
              <a:buFont typeface="Arial" panose="020B0604020202020204" pitchFamily="34" charset="0"/>
              <a:buChar char="•"/>
              <a:defRPr/>
            </a:pPr>
            <a:endParaRPr lang="en-GB" sz="1800" dirty="0">
              <a:solidFill>
                <a:schemeClr val="bg2">
                  <a:lumMod val="10000"/>
                </a:schemeClr>
              </a:solidFill>
              <a:latin typeface="Twinkl Cursive Unlooped" panose="02000000000000000000" pitchFamily="2" charset="0"/>
            </a:endParaRPr>
          </a:p>
          <a:p>
            <a:pPr marL="342900" indent="-160338">
              <a:buFont typeface="Arial" panose="020B0604020202020204" pitchFamily="34" charset="0"/>
              <a:buChar char="•"/>
              <a:defRPr/>
            </a:pPr>
            <a:r>
              <a:rPr lang="en-GB" sz="1800" dirty="0">
                <a:solidFill>
                  <a:schemeClr val="bg2">
                    <a:lumMod val="10000"/>
                  </a:schemeClr>
                </a:solidFill>
                <a:latin typeface="Twinkl Cursive Unlooped" panose="02000000000000000000" pitchFamily="2" charset="0"/>
              </a:rPr>
              <a:t>Pupils will apply calculation skills to answer questions in context and decide what is required to find a solution.</a:t>
            </a:r>
          </a:p>
          <a:p>
            <a:pPr marL="342900" indent="-160338">
              <a:buFont typeface="Arial" panose="020B0604020202020204" pitchFamily="34" charset="0"/>
              <a:buChar char="•"/>
              <a:defRPr/>
            </a:pPr>
            <a:endParaRPr lang="en-US" sz="1800" dirty="0">
              <a:solidFill>
                <a:schemeClr val="bg2">
                  <a:lumMod val="10000"/>
                </a:schemeClr>
              </a:solidFill>
              <a:latin typeface="Twinkl Cursive Unlooped" panose="02000000000000000000" pitchFamily="2" charset="0"/>
            </a:endParaRPr>
          </a:p>
          <a:p>
            <a:pPr marL="342900" indent="-160338">
              <a:buFont typeface="Arial" panose="020B0604020202020204" pitchFamily="34" charset="0"/>
              <a:buChar char="•"/>
              <a:defRPr/>
            </a:pPr>
            <a:r>
              <a:rPr lang="en-US" sz="1800" dirty="0">
                <a:solidFill>
                  <a:schemeClr val="bg2">
                    <a:lumMod val="10000"/>
                  </a:schemeClr>
                </a:solidFill>
                <a:latin typeface="Twinkl Cursive Unlooped" panose="02000000000000000000" pitchFamily="2" charset="0"/>
              </a:rPr>
              <a:t>Pupils are not allowed to use a calculator for any of these papers</a:t>
            </a:r>
            <a:endParaRPr lang="en-GB" sz="1800" dirty="0">
              <a:solidFill>
                <a:schemeClr val="bg2">
                  <a:lumMod val="10000"/>
                </a:schemeClr>
              </a:solidFill>
              <a:latin typeface="Twinkl Cursive Unlooped" panose="02000000000000000000" pitchFamily="2" charset="0"/>
            </a:endParaRPr>
          </a:p>
        </p:txBody>
      </p:sp>
    </p:spTree>
    <p:extLst>
      <p:ext uri="{BB962C8B-B14F-4D97-AF65-F5344CB8AC3E}">
        <p14:creationId xmlns:p14="http://schemas.microsoft.com/office/powerpoint/2010/main" val="30347218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Box 1">
            <a:extLst>
              <a:ext uri="{FF2B5EF4-FFF2-40B4-BE49-F238E27FC236}">
                <a16:creationId xmlns:a16="http://schemas.microsoft.com/office/drawing/2014/main" id="{A4719521-1065-C38E-0FC1-343E191C73C5}"/>
              </a:ext>
            </a:extLst>
          </p:cNvPr>
          <p:cNvSpPr txBox="1">
            <a:spLocks noChangeArrowheads="1"/>
          </p:cNvSpPr>
          <p:nvPr/>
        </p:nvSpPr>
        <p:spPr bwMode="auto">
          <a:xfrm>
            <a:off x="7207250" y="115889"/>
            <a:ext cx="3136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ts val="600"/>
              </a:spcAft>
              <a:buClr>
                <a:schemeClr val="accent1"/>
              </a:buClr>
              <a:buSzPct val="115000"/>
              <a:buFont typeface="Arial" panose="020B0604020202020204" pitchFamily="34" charset="0"/>
              <a:buChar char="•"/>
              <a:defRPr sz="2400">
                <a:solidFill>
                  <a:srgbClr val="262626"/>
                </a:solidFill>
                <a:latin typeface="Garamond" panose="02020404030301010803" pitchFamily="18" charset="0"/>
              </a:defRPr>
            </a:lvl1pPr>
            <a:lvl2pPr marL="742950" indent="-285750">
              <a:spcBef>
                <a:spcPct val="20000"/>
              </a:spcBef>
              <a:spcAft>
                <a:spcPts val="600"/>
              </a:spcAft>
              <a:buClr>
                <a:schemeClr val="accent1"/>
              </a:buClr>
              <a:buSzPct val="115000"/>
              <a:buFont typeface="Arial" panose="020B0604020202020204" pitchFamily="34" charset="0"/>
              <a:buChar char="•"/>
              <a:defRPr sz="2000">
                <a:solidFill>
                  <a:srgbClr val="262626"/>
                </a:solidFill>
                <a:latin typeface="Garamond" panose="02020404030301010803" pitchFamily="18" charset="0"/>
              </a:defRPr>
            </a:lvl2pPr>
            <a:lvl3pPr marL="1143000" indent="-228600">
              <a:spcBef>
                <a:spcPct val="20000"/>
              </a:spcBef>
              <a:spcAft>
                <a:spcPts val="600"/>
              </a:spcAft>
              <a:buClr>
                <a:schemeClr val="accent1"/>
              </a:buClr>
              <a:buSzPct val="115000"/>
              <a:buFont typeface="Arial" panose="020B0604020202020204" pitchFamily="34" charset="0"/>
              <a:buChar char="•"/>
              <a:defRPr>
                <a:solidFill>
                  <a:srgbClr val="262626"/>
                </a:solidFill>
                <a:latin typeface="Garamond" panose="02020404030301010803" pitchFamily="18" charset="0"/>
              </a:defRPr>
            </a:lvl3pPr>
            <a:lvl4pPr marL="1600200" indent="-228600">
              <a:spcBef>
                <a:spcPct val="20000"/>
              </a:spcBef>
              <a:spcAft>
                <a:spcPts val="600"/>
              </a:spcAft>
              <a:buClr>
                <a:schemeClr val="accent1"/>
              </a:buClr>
              <a:buSzPct val="115000"/>
              <a:buFont typeface="Arial" panose="020B0604020202020204" pitchFamily="34" charset="0"/>
              <a:buChar char="•"/>
              <a:defRPr sz="1600">
                <a:solidFill>
                  <a:srgbClr val="262626"/>
                </a:solidFill>
                <a:latin typeface="Garamond" panose="02020404030301010803" pitchFamily="18" charset="0"/>
              </a:defRPr>
            </a:lvl4pPr>
            <a:lvl5pPr marL="2057400" indent="-22860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5pPr>
            <a:lvl6pPr marL="25146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6pPr>
            <a:lvl7pPr marL="29718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7pPr>
            <a:lvl8pPr marL="34290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8pPr>
            <a:lvl9pPr marL="38862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9pPr>
          </a:lstStyle>
          <a:p>
            <a:pPr algn="ctr" eaLnBrk="1" hangingPunct="1">
              <a:spcBef>
                <a:spcPct val="0"/>
              </a:spcBef>
              <a:spcAft>
                <a:spcPct val="0"/>
              </a:spcAft>
              <a:buClrTx/>
              <a:buSzTx/>
              <a:buFontTx/>
              <a:buNone/>
            </a:pPr>
            <a:r>
              <a:rPr lang="en-GB" altLang="en-US" sz="1800" dirty="0">
                <a:solidFill>
                  <a:schemeClr val="tx1"/>
                </a:solidFill>
                <a:latin typeface="Twinkl Cursive Unlooped" panose="02000000000000000000" pitchFamily="2" charset="0"/>
              </a:rPr>
              <a:t>Sample arithmetic questions</a:t>
            </a:r>
          </a:p>
        </p:txBody>
      </p:sp>
      <p:pic>
        <p:nvPicPr>
          <p:cNvPr id="4" name="Snagit_PPT2085">
            <a:extLst>
              <a:ext uri="{FF2B5EF4-FFF2-40B4-BE49-F238E27FC236}">
                <a16:creationId xmlns:a16="http://schemas.microsoft.com/office/drawing/2014/main" id="{6FB51D76-0837-9134-BA85-0AD338A5F149}"/>
              </a:ext>
            </a:extLst>
          </p:cNvPr>
          <p:cNvPicPr>
            <a:picLocks noChangeAspect="1"/>
          </p:cNvPicPr>
          <p:nvPr/>
        </p:nvPicPr>
        <p:blipFill>
          <a:blip r:embed="rId2"/>
          <a:stretch>
            <a:fillRect/>
          </a:stretch>
        </p:blipFill>
        <p:spPr>
          <a:xfrm rot="21099216">
            <a:off x="2025650" y="638176"/>
            <a:ext cx="4800600" cy="2024063"/>
          </a:xfrm>
          <a:prstGeom prst="rect">
            <a:avLst/>
          </a:prstGeom>
          <a:ln>
            <a:noFill/>
          </a:ln>
          <a:effectLst>
            <a:outerShdw blurRad="292100" dist="139700" dir="2700000" algn="tl" rotWithShape="0">
              <a:srgbClr val="333333">
                <a:alpha val="65000"/>
              </a:srgbClr>
            </a:outerShdw>
          </a:effectLst>
        </p:spPr>
      </p:pic>
      <p:pic>
        <p:nvPicPr>
          <p:cNvPr id="5" name="Snagit_PPT2E3D">
            <a:extLst>
              <a:ext uri="{FF2B5EF4-FFF2-40B4-BE49-F238E27FC236}">
                <a16:creationId xmlns:a16="http://schemas.microsoft.com/office/drawing/2014/main" id="{6963942F-98F7-E3B7-1A22-AF8EE97D1FAE}"/>
              </a:ext>
            </a:extLst>
          </p:cNvPr>
          <p:cNvPicPr>
            <a:picLocks noChangeAspect="1"/>
          </p:cNvPicPr>
          <p:nvPr/>
        </p:nvPicPr>
        <p:blipFill>
          <a:blip r:embed="rId3"/>
          <a:stretch>
            <a:fillRect/>
          </a:stretch>
        </p:blipFill>
        <p:spPr>
          <a:xfrm>
            <a:off x="1871663" y="2614613"/>
            <a:ext cx="4191000" cy="1758950"/>
          </a:xfrm>
          <a:prstGeom prst="rect">
            <a:avLst/>
          </a:prstGeom>
          <a:ln>
            <a:noFill/>
          </a:ln>
          <a:effectLst>
            <a:outerShdw blurRad="292100" dist="139700" dir="2700000" algn="tl" rotWithShape="0">
              <a:srgbClr val="333333">
                <a:alpha val="65000"/>
              </a:srgbClr>
            </a:outerShdw>
          </a:effectLst>
        </p:spPr>
      </p:pic>
      <p:pic>
        <p:nvPicPr>
          <p:cNvPr id="6" name="Snagit_PPTDBF3">
            <a:extLst>
              <a:ext uri="{FF2B5EF4-FFF2-40B4-BE49-F238E27FC236}">
                <a16:creationId xmlns:a16="http://schemas.microsoft.com/office/drawing/2014/main" id="{C49B1ECE-C860-7ABE-3543-1F2FB89C92FB}"/>
              </a:ext>
            </a:extLst>
          </p:cNvPr>
          <p:cNvPicPr>
            <a:picLocks noChangeAspect="1"/>
          </p:cNvPicPr>
          <p:nvPr/>
        </p:nvPicPr>
        <p:blipFill>
          <a:blip r:embed="rId4"/>
          <a:stretch>
            <a:fillRect/>
          </a:stretch>
        </p:blipFill>
        <p:spPr>
          <a:xfrm>
            <a:off x="1930400" y="4672013"/>
            <a:ext cx="4216400" cy="1784350"/>
          </a:xfrm>
          <a:prstGeom prst="rect">
            <a:avLst/>
          </a:prstGeom>
          <a:ln>
            <a:noFill/>
          </a:ln>
          <a:effectLst>
            <a:outerShdw blurRad="292100" dist="139700" dir="2700000" algn="tl" rotWithShape="0">
              <a:srgbClr val="333333">
                <a:alpha val="65000"/>
              </a:srgbClr>
            </a:outerShdw>
          </a:effectLst>
        </p:spPr>
      </p:pic>
      <p:pic>
        <p:nvPicPr>
          <p:cNvPr id="7" name="Snagit_PPT6C5D">
            <a:extLst>
              <a:ext uri="{FF2B5EF4-FFF2-40B4-BE49-F238E27FC236}">
                <a16:creationId xmlns:a16="http://schemas.microsoft.com/office/drawing/2014/main" id="{7325B005-5AFA-F852-4529-765C93D996A3}"/>
              </a:ext>
            </a:extLst>
          </p:cNvPr>
          <p:cNvPicPr>
            <a:picLocks noChangeAspect="1"/>
          </p:cNvPicPr>
          <p:nvPr/>
        </p:nvPicPr>
        <p:blipFill>
          <a:blip r:embed="rId5"/>
          <a:stretch>
            <a:fillRect/>
          </a:stretch>
        </p:blipFill>
        <p:spPr>
          <a:xfrm>
            <a:off x="6324600" y="2598739"/>
            <a:ext cx="4191000" cy="1774825"/>
          </a:xfrm>
          <a:prstGeom prst="rect">
            <a:avLst/>
          </a:prstGeom>
          <a:ln>
            <a:noFill/>
          </a:ln>
          <a:effectLst>
            <a:outerShdw blurRad="292100" dist="139700" dir="2700000" algn="tl" rotWithShape="0">
              <a:srgbClr val="333333">
                <a:alpha val="65000"/>
              </a:srgbClr>
            </a:outerShdw>
          </a:effectLst>
        </p:spPr>
      </p:pic>
      <p:pic>
        <p:nvPicPr>
          <p:cNvPr id="8" name="Snagit_PPT37BC">
            <a:extLst>
              <a:ext uri="{FF2B5EF4-FFF2-40B4-BE49-F238E27FC236}">
                <a16:creationId xmlns:a16="http://schemas.microsoft.com/office/drawing/2014/main" id="{9B7D494B-3316-11F9-F82A-836E4B524D24}"/>
              </a:ext>
            </a:extLst>
          </p:cNvPr>
          <p:cNvPicPr>
            <a:picLocks noChangeAspect="1"/>
          </p:cNvPicPr>
          <p:nvPr/>
        </p:nvPicPr>
        <p:blipFill>
          <a:blip r:embed="rId6"/>
          <a:stretch>
            <a:fillRect/>
          </a:stretch>
        </p:blipFill>
        <p:spPr>
          <a:xfrm>
            <a:off x="7156450" y="925513"/>
            <a:ext cx="3352800" cy="1447800"/>
          </a:xfrm>
          <a:prstGeom prst="rect">
            <a:avLst/>
          </a:prstGeom>
          <a:ln>
            <a:noFill/>
          </a:ln>
          <a:effectLst>
            <a:outerShdw blurRad="292100" dist="139700" dir="2700000" algn="tl" rotWithShape="0">
              <a:srgbClr val="333333">
                <a:alpha val="65000"/>
              </a:srgbClr>
            </a:outerShdw>
          </a:effectLst>
        </p:spPr>
      </p:pic>
      <p:pic>
        <p:nvPicPr>
          <p:cNvPr id="9" name="Snagit_PPTBD97">
            <a:extLst>
              <a:ext uri="{FF2B5EF4-FFF2-40B4-BE49-F238E27FC236}">
                <a16:creationId xmlns:a16="http://schemas.microsoft.com/office/drawing/2014/main" id="{03F21881-BD18-4D56-2A53-1AD6BCE487EA}"/>
              </a:ext>
            </a:extLst>
          </p:cNvPr>
          <p:cNvPicPr>
            <a:picLocks noChangeAspect="1"/>
          </p:cNvPicPr>
          <p:nvPr/>
        </p:nvPicPr>
        <p:blipFill>
          <a:blip r:embed="rId7"/>
          <a:stretch>
            <a:fillRect/>
          </a:stretch>
        </p:blipFill>
        <p:spPr>
          <a:xfrm rot="494856">
            <a:off x="6437313" y="4368800"/>
            <a:ext cx="3968750" cy="185578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Box 1">
            <a:extLst>
              <a:ext uri="{FF2B5EF4-FFF2-40B4-BE49-F238E27FC236}">
                <a16:creationId xmlns:a16="http://schemas.microsoft.com/office/drawing/2014/main" id="{7ABAD273-1BA1-D14F-D9BB-4E0B9BFC76BD}"/>
              </a:ext>
            </a:extLst>
          </p:cNvPr>
          <p:cNvSpPr txBox="1">
            <a:spLocks noChangeArrowheads="1"/>
          </p:cNvSpPr>
          <p:nvPr/>
        </p:nvSpPr>
        <p:spPr bwMode="auto">
          <a:xfrm rot="441646">
            <a:off x="8126413" y="390526"/>
            <a:ext cx="24812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ts val="600"/>
              </a:spcAft>
              <a:buClr>
                <a:schemeClr val="accent1"/>
              </a:buClr>
              <a:buSzPct val="115000"/>
              <a:buFont typeface="Arial" panose="020B0604020202020204" pitchFamily="34" charset="0"/>
              <a:buChar char="•"/>
              <a:defRPr sz="2400">
                <a:solidFill>
                  <a:srgbClr val="262626"/>
                </a:solidFill>
                <a:latin typeface="Garamond" panose="02020404030301010803" pitchFamily="18" charset="0"/>
              </a:defRPr>
            </a:lvl1pPr>
            <a:lvl2pPr marL="742950" indent="-285750">
              <a:spcBef>
                <a:spcPct val="20000"/>
              </a:spcBef>
              <a:spcAft>
                <a:spcPts val="600"/>
              </a:spcAft>
              <a:buClr>
                <a:schemeClr val="accent1"/>
              </a:buClr>
              <a:buSzPct val="115000"/>
              <a:buFont typeface="Arial" panose="020B0604020202020204" pitchFamily="34" charset="0"/>
              <a:buChar char="•"/>
              <a:defRPr sz="2000">
                <a:solidFill>
                  <a:srgbClr val="262626"/>
                </a:solidFill>
                <a:latin typeface="Garamond" panose="02020404030301010803" pitchFamily="18" charset="0"/>
              </a:defRPr>
            </a:lvl2pPr>
            <a:lvl3pPr marL="1143000" indent="-228600">
              <a:spcBef>
                <a:spcPct val="20000"/>
              </a:spcBef>
              <a:spcAft>
                <a:spcPts val="600"/>
              </a:spcAft>
              <a:buClr>
                <a:schemeClr val="accent1"/>
              </a:buClr>
              <a:buSzPct val="115000"/>
              <a:buFont typeface="Arial" panose="020B0604020202020204" pitchFamily="34" charset="0"/>
              <a:buChar char="•"/>
              <a:defRPr>
                <a:solidFill>
                  <a:srgbClr val="262626"/>
                </a:solidFill>
                <a:latin typeface="Garamond" panose="02020404030301010803" pitchFamily="18" charset="0"/>
              </a:defRPr>
            </a:lvl3pPr>
            <a:lvl4pPr marL="1600200" indent="-228600">
              <a:spcBef>
                <a:spcPct val="20000"/>
              </a:spcBef>
              <a:spcAft>
                <a:spcPts val="600"/>
              </a:spcAft>
              <a:buClr>
                <a:schemeClr val="accent1"/>
              </a:buClr>
              <a:buSzPct val="115000"/>
              <a:buFont typeface="Arial" panose="020B0604020202020204" pitchFamily="34" charset="0"/>
              <a:buChar char="•"/>
              <a:defRPr sz="1600">
                <a:solidFill>
                  <a:srgbClr val="262626"/>
                </a:solidFill>
                <a:latin typeface="Garamond" panose="02020404030301010803" pitchFamily="18" charset="0"/>
              </a:defRPr>
            </a:lvl4pPr>
            <a:lvl5pPr marL="2057400" indent="-22860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5pPr>
            <a:lvl6pPr marL="25146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6pPr>
            <a:lvl7pPr marL="29718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7pPr>
            <a:lvl8pPr marL="34290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8pPr>
            <a:lvl9pPr marL="38862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9pPr>
          </a:lstStyle>
          <a:p>
            <a:pPr algn="ctr" eaLnBrk="1" hangingPunct="1">
              <a:spcBef>
                <a:spcPct val="0"/>
              </a:spcBef>
              <a:spcAft>
                <a:spcPct val="0"/>
              </a:spcAft>
              <a:buClrTx/>
              <a:buSzTx/>
              <a:buFontTx/>
              <a:buNone/>
            </a:pPr>
            <a:r>
              <a:rPr lang="en-GB" altLang="en-US" sz="1800" dirty="0">
                <a:solidFill>
                  <a:schemeClr val="tx1"/>
                </a:solidFill>
                <a:latin typeface="Twinkl Cursive Unlooped" panose="02000000000000000000" pitchFamily="2" charset="0"/>
              </a:rPr>
              <a:t>Sample reasoning questions</a:t>
            </a:r>
          </a:p>
        </p:txBody>
      </p:sp>
      <p:pic>
        <p:nvPicPr>
          <p:cNvPr id="3" name="Snagit_PPTF9AD">
            <a:extLst>
              <a:ext uri="{FF2B5EF4-FFF2-40B4-BE49-F238E27FC236}">
                <a16:creationId xmlns:a16="http://schemas.microsoft.com/office/drawing/2014/main" id="{7F718552-A9D3-CFBE-E08C-E412B38352AF}"/>
              </a:ext>
            </a:extLst>
          </p:cNvPr>
          <p:cNvPicPr>
            <a:picLocks noChangeAspect="1"/>
          </p:cNvPicPr>
          <p:nvPr/>
        </p:nvPicPr>
        <p:blipFill>
          <a:blip r:embed="rId2"/>
          <a:stretch>
            <a:fillRect/>
          </a:stretch>
        </p:blipFill>
        <p:spPr>
          <a:xfrm>
            <a:off x="1828800" y="525463"/>
            <a:ext cx="5976938" cy="3390900"/>
          </a:xfrm>
          <a:prstGeom prst="rect">
            <a:avLst/>
          </a:prstGeom>
          <a:ln>
            <a:noFill/>
          </a:ln>
          <a:effectLst>
            <a:outerShdw blurRad="292100" dist="139700" dir="2700000" algn="tl" rotWithShape="0">
              <a:srgbClr val="333333">
                <a:alpha val="65000"/>
              </a:srgbClr>
            </a:outerShdw>
          </a:effectLst>
        </p:spPr>
      </p:pic>
      <p:pic>
        <p:nvPicPr>
          <p:cNvPr id="4" name="Snagit_PPTD1DE">
            <a:extLst>
              <a:ext uri="{FF2B5EF4-FFF2-40B4-BE49-F238E27FC236}">
                <a16:creationId xmlns:a16="http://schemas.microsoft.com/office/drawing/2014/main" id="{9ECAB715-1B29-0908-4F54-B3B718604A95}"/>
              </a:ext>
            </a:extLst>
          </p:cNvPr>
          <p:cNvPicPr>
            <a:picLocks noChangeAspect="1"/>
          </p:cNvPicPr>
          <p:nvPr/>
        </p:nvPicPr>
        <p:blipFill>
          <a:blip r:embed="rId3"/>
          <a:stretch>
            <a:fillRect/>
          </a:stretch>
        </p:blipFill>
        <p:spPr>
          <a:xfrm rot="963969">
            <a:off x="5957889" y="5014914"/>
            <a:ext cx="4460875" cy="935037"/>
          </a:xfrm>
          <a:prstGeom prst="rect">
            <a:avLst/>
          </a:prstGeom>
          <a:ln>
            <a:noFill/>
          </a:ln>
          <a:effectLst>
            <a:outerShdw blurRad="292100" dist="139700" dir="2700000" algn="tl" rotWithShape="0">
              <a:srgbClr val="333333">
                <a:alpha val="65000"/>
              </a:srgbClr>
            </a:outerShdw>
          </a:effectLst>
        </p:spPr>
      </p:pic>
      <p:pic>
        <p:nvPicPr>
          <p:cNvPr id="5" name="Snagit_PPT9389">
            <a:extLst>
              <a:ext uri="{FF2B5EF4-FFF2-40B4-BE49-F238E27FC236}">
                <a16:creationId xmlns:a16="http://schemas.microsoft.com/office/drawing/2014/main" id="{101FDF53-122B-078B-4A3F-EEBC4EFD0B0C}"/>
              </a:ext>
            </a:extLst>
          </p:cNvPr>
          <p:cNvPicPr>
            <a:picLocks noChangeAspect="1"/>
          </p:cNvPicPr>
          <p:nvPr/>
        </p:nvPicPr>
        <p:blipFill>
          <a:blip r:embed="rId4"/>
          <a:stretch>
            <a:fillRect/>
          </a:stretch>
        </p:blipFill>
        <p:spPr>
          <a:xfrm rot="452195">
            <a:off x="5054601" y="2319338"/>
            <a:ext cx="5292725" cy="2074862"/>
          </a:xfrm>
          <a:prstGeom prst="rect">
            <a:avLst/>
          </a:prstGeom>
          <a:ln>
            <a:noFill/>
          </a:ln>
          <a:effectLst>
            <a:outerShdw blurRad="292100" dist="139700" dir="2700000" algn="tl" rotWithShape="0">
              <a:srgbClr val="333333">
                <a:alpha val="65000"/>
              </a:srgbClr>
            </a:outerShdw>
          </a:effectLst>
        </p:spPr>
      </p:pic>
      <p:pic>
        <p:nvPicPr>
          <p:cNvPr id="6" name="Snagit_PPT8404">
            <a:extLst>
              <a:ext uri="{FF2B5EF4-FFF2-40B4-BE49-F238E27FC236}">
                <a16:creationId xmlns:a16="http://schemas.microsoft.com/office/drawing/2014/main" id="{EFDDDAF9-60C7-ACB8-D782-202EC740F424}"/>
              </a:ext>
            </a:extLst>
          </p:cNvPr>
          <p:cNvPicPr>
            <a:picLocks noChangeAspect="1"/>
          </p:cNvPicPr>
          <p:nvPr/>
        </p:nvPicPr>
        <p:blipFill>
          <a:blip r:embed="rId5"/>
          <a:stretch>
            <a:fillRect/>
          </a:stretch>
        </p:blipFill>
        <p:spPr>
          <a:xfrm rot="21210669">
            <a:off x="2343150" y="4006850"/>
            <a:ext cx="3684588" cy="256063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E1F0499-9491-731E-A2BF-AF635B1AE6B5}"/>
              </a:ext>
            </a:extLst>
          </p:cNvPr>
          <p:cNvSpPr/>
          <p:nvPr/>
        </p:nvSpPr>
        <p:spPr>
          <a:xfrm>
            <a:off x="1879601"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r>
              <a:rPr lang="en-GB" sz="1600" b="1" dirty="0">
                <a:solidFill>
                  <a:schemeClr val="bg2">
                    <a:lumMod val="10000"/>
                  </a:schemeClr>
                </a:solidFill>
                <a:latin typeface="Twinkl Cursive Unlooped" panose="02000000000000000000" pitchFamily="2" charset="0"/>
              </a:rPr>
              <a:t>Maths Paper 2 / Paper 3 : Reasoning</a:t>
            </a:r>
          </a:p>
        </p:txBody>
      </p:sp>
      <p:pic>
        <p:nvPicPr>
          <p:cNvPr id="5" name="Picture 1">
            <a:extLst>
              <a:ext uri="{FF2B5EF4-FFF2-40B4-BE49-F238E27FC236}">
                <a16:creationId xmlns:a16="http://schemas.microsoft.com/office/drawing/2014/main" id="{580E1185-2EB6-95E1-D052-BC717236CB9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97276" y="1774825"/>
            <a:ext cx="4645025" cy="450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4794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7CFC70-09E9-44EB-BE5B-78102D30F87C}"/>
              </a:ext>
            </a:extLst>
          </p:cNvPr>
          <p:cNvSpPr/>
          <p:nvPr/>
        </p:nvSpPr>
        <p:spPr>
          <a:xfrm>
            <a:off x="1881187" y="952457"/>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r>
              <a:rPr lang="en-GB" sz="1600" b="1" dirty="0">
                <a:solidFill>
                  <a:schemeClr val="bg2">
                    <a:lumMod val="10000"/>
                  </a:schemeClr>
                </a:solidFill>
                <a:latin typeface="Twinkl Cursive Unlooped" panose="02000000000000000000" pitchFamily="2" charset="0"/>
              </a:rPr>
              <a:t>Maths Paper 2 / Paper 3 : Reasoning</a:t>
            </a:r>
          </a:p>
        </p:txBody>
      </p:sp>
      <p:pic>
        <p:nvPicPr>
          <p:cNvPr id="3" name="Picture 2">
            <a:extLst>
              <a:ext uri="{FF2B5EF4-FFF2-40B4-BE49-F238E27FC236}">
                <a16:creationId xmlns:a16="http://schemas.microsoft.com/office/drawing/2014/main" id="{36FC2960-FEFA-58C9-98EA-4949BE271CF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60675" y="1820821"/>
            <a:ext cx="6181725" cy="383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27862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0D2BAE0-E885-338B-3C49-2A0B939510BB}"/>
              </a:ext>
            </a:extLst>
          </p:cNvPr>
          <p:cNvSpPr>
            <a:spLocks noChangeArrowheads="1"/>
          </p:cNvSpPr>
          <p:nvPr/>
        </p:nvSpPr>
        <p:spPr bwMode="auto">
          <a:xfrm>
            <a:off x="4199200" y="544120"/>
            <a:ext cx="1787669" cy="646331"/>
          </a:xfrm>
          <a:prstGeom prst="rect">
            <a:avLst/>
          </a:prstGeom>
          <a:solidFill>
            <a:schemeClr val="accent2">
              <a:lumMod val="20000"/>
              <a:lumOff val="80000"/>
            </a:schemeClr>
          </a:solidFill>
          <a:ln>
            <a:noFill/>
          </a:ln>
        </p:spPr>
        <p:txBody>
          <a:bodyPr wrap="none">
            <a:spAutoFit/>
          </a:bodyPr>
          <a:lstStyle>
            <a:lvl1pPr>
              <a:spcBef>
                <a:spcPct val="20000"/>
              </a:spcBef>
              <a:spcAft>
                <a:spcPts val="600"/>
              </a:spcAft>
              <a:buClr>
                <a:schemeClr val="accent1"/>
              </a:buClr>
              <a:buSzPct val="115000"/>
              <a:buFont typeface="Arial" panose="020B0604020202020204" pitchFamily="34" charset="0"/>
              <a:buChar char="•"/>
              <a:defRPr sz="2400">
                <a:solidFill>
                  <a:srgbClr val="262626"/>
                </a:solidFill>
                <a:latin typeface="Garamond" panose="02020404030301010803" pitchFamily="18" charset="0"/>
              </a:defRPr>
            </a:lvl1pPr>
            <a:lvl2pPr marL="742950" indent="-285750">
              <a:spcBef>
                <a:spcPct val="20000"/>
              </a:spcBef>
              <a:spcAft>
                <a:spcPts val="600"/>
              </a:spcAft>
              <a:buClr>
                <a:schemeClr val="accent1"/>
              </a:buClr>
              <a:buSzPct val="115000"/>
              <a:buFont typeface="Arial" panose="020B0604020202020204" pitchFamily="34" charset="0"/>
              <a:buChar char="•"/>
              <a:defRPr sz="2000">
                <a:solidFill>
                  <a:srgbClr val="262626"/>
                </a:solidFill>
                <a:latin typeface="Garamond" panose="02020404030301010803" pitchFamily="18" charset="0"/>
              </a:defRPr>
            </a:lvl2pPr>
            <a:lvl3pPr marL="1143000" indent="-228600">
              <a:spcBef>
                <a:spcPct val="20000"/>
              </a:spcBef>
              <a:spcAft>
                <a:spcPts val="600"/>
              </a:spcAft>
              <a:buClr>
                <a:schemeClr val="accent1"/>
              </a:buClr>
              <a:buSzPct val="115000"/>
              <a:buFont typeface="Arial" panose="020B0604020202020204" pitchFamily="34" charset="0"/>
              <a:buChar char="•"/>
              <a:defRPr>
                <a:solidFill>
                  <a:srgbClr val="262626"/>
                </a:solidFill>
                <a:latin typeface="Garamond" panose="02020404030301010803" pitchFamily="18" charset="0"/>
              </a:defRPr>
            </a:lvl3pPr>
            <a:lvl4pPr marL="1600200" indent="-228600">
              <a:spcBef>
                <a:spcPct val="20000"/>
              </a:spcBef>
              <a:spcAft>
                <a:spcPts val="600"/>
              </a:spcAft>
              <a:buClr>
                <a:schemeClr val="accent1"/>
              </a:buClr>
              <a:buSzPct val="115000"/>
              <a:buFont typeface="Arial" panose="020B0604020202020204" pitchFamily="34" charset="0"/>
              <a:buChar char="•"/>
              <a:defRPr sz="1600">
                <a:solidFill>
                  <a:srgbClr val="262626"/>
                </a:solidFill>
                <a:latin typeface="Garamond" panose="02020404030301010803" pitchFamily="18" charset="0"/>
              </a:defRPr>
            </a:lvl4pPr>
            <a:lvl5pPr marL="2057400" indent="-22860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5pPr>
            <a:lvl6pPr marL="25146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6pPr>
            <a:lvl7pPr marL="29718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7pPr>
            <a:lvl8pPr marL="34290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8pPr>
            <a:lvl9pPr marL="3886200" indent="-228600" eaLnBrk="0" fontAlgn="base" hangingPunct="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9pPr>
          </a:lstStyle>
          <a:p>
            <a:pPr>
              <a:spcBef>
                <a:spcPct val="0"/>
              </a:spcBef>
              <a:spcAft>
                <a:spcPct val="0"/>
              </a:spcAft>
              <a:buClrTx/>
              <a:buSzTx/>
              <a:buFontTx/>
              <a:buNone/>
            </a:pPr>
            <a:r>
              <a:rPr lang="en-GB" altLang="en-US" sz="3600" b="1" dirty="0">
                <a:solidFill>
                  <a:schemeClr val="tx1"/>
                </a:solidFill>
                <a:latin typeface="Twinkl Cursive Unlooped" panose="02000000000000000000" pitchFamily="2" charset="0"/>
              </a:rPr>
              <a:t>Writing</a:t>
            </a:r>
          </a:p>
        </p:txBody>
      </p:sp>
      <p:sp>
        <p:nvSpPr>
          <p:cNvPr id="5" name="Rectangle 4">
            <a:extLst>
              <a:ext uri="{FF2B5EF4-FFF2-40B4-BE49-F238E27FC236}">
                <a16:creationId xmlns:a16="http://schemas.microsoft.com/office/drawing/2014/main" id="{469CFB0A-5EA0-7A91-C93D-3CE8919E9F5C}"/>
              </a:ext>
            </a:extLst>
          </p:cNvPr>
          <p:cNvSpPr/>
          <p:nvPr/>
        </p:nvSpPr>
        <p:spPr>
          <a:xfrm>
            <a:off x="1102291" y="1528653"/>
            <a:ext cx="9694038" cy="4120585"/>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eaLnBrk="1" hangingPunct="1">
              <a:spcBef>
                <a:spcPct val="0"/>
              </a:spcBef>
              <a:spcAft>
                <a:spcPct val="0"/>
              </a:spcAft>
              <a:buClrTx/>
              <a:buSzTx/>
            </a:pPr>
            <a:r>
              <a:rPr lang="en-JM" altLang="en-US" sz="1800" dirty="0">
                <a:solidFill>
                  <a:schemeClr val="tx1"/>
                </a:solidFill>
                <a:latin typeface="Twinkl Cursive Unlooped" panose="02000000000000000000" pitchFamily="2" charset="0"/>
              </a:rPr>
              <a:t>Teachers will assess children’s writing composition.  Children’s results for English writing will be a judgement of their work throughout Year 6.</a:t>
            </a:r>
          </a:p>
          <a:p>
            <a:pPr eaLnBrk="1" hangingPunct="1">
              <a:spcBef>
                <a:spcPct val="0"/>
              </a:spcBef>
              <a:spcAft>
                <a:spcPct val="0"/>
              </a:spcAft>
              <a:buClrTx/>
              <a:buSzTx/>
            </a:pPr>
            <a:endParaRPr lang="en-JM" altLang="en-US" sz="1800" dirty="0">
              <a:solidFill>
                <a:schemeClr val="tx1"/>
              </a:solidFill>
              <a:latin typeface="Twinkl Cursive Unlooped" panose="02000000000000000000" pitchFamily="2" charset="0"/>
            </a:endParaRPr>
          </a:p>
          <a:p>
            <a:pPr eaLnBrk="1" hangingPunct="1">
              <a:spcBef>
                <a:spcPct val="0"/>
              </a:spcBef>
              <a:spcAft>
                <a:spcPct val="0"/>
              </a:spcAft>
              <a:buClrTx/>
              <a:buSzTx/>
            </a:pPr>
            <a:r>
              <a:rPr lang="en-JM" altLang="en-US" sz="1800" dirty="0">
                <a:solidFill>
                  <a:schemeClr val="tx1"/>
                </a:solidFill>
                <a:latin typeface="Twinkl Cursive Unlooped" panose="02000000000000000000" pitchFamily="2" charset="0"/>
              </a:rPr>
              <a:t>Children's grammar, punctuation and spelling skills is part of the teacher assessment  of writing, but their creativity and writing style (language choices) will also be evaluated.</a:t>
            </a:r>
          </a:p>
          <a:p>
            <a:pPr eaLnBrk="1" hangingPunct="1">
              <a:spcBef>
                <a:spcPct val="0"/>
              </a:spcBef>
              <a:spcAft>
                <a:spcPct val="0"/>
              </a:spcAft>
              <a:buClrTx/>
              <a:buSzTx/>
            </a:pPr>
            <a:endParaRPr lang="en-JM" altLang="en-US" sz="1800" dirty="0">
              <a:solidFill>
                <a:schemeClr val="tx1"/>
              </a:solidFill>
              <a:latin typeface="Twinkl Cursive Unlooped" panose="02000000000000000000" pitchFamily="2" charset="0"/>
            </a:endParaRPr>
          </a:p>
          <a:p>
            <a:pPr eaLnBrk="1" hangingPunct="1">
              <a:spcBef>
                <a:spcPct val="0"/>
              </a:spcBef>
              <a:spcAft>
                <a:spcPct val="0"/>
              </a:spcAft>
              <a:buClrTx/>
              <a:buSzTx/>
            </a:pPr>
            <a:r>
              <a:rPr lang="en-JM" altLang="en-US" sz="1800" dirty="0">
                <a:solidFill>
                  <a:schemeClr val="tx1"/>
                </a:solidFill>
                <a:latin typeface="Twinkl Cursive Unlooped" panose="02000000000000000000" pitchFamily="2" charset="0"/>
              </a:rPr>
              <a:t>Schools will moderate their judgements with other local schools and may be moderated by their Local Authorities too.</a:t>
            </a:r>
            <a:endParaRPr lang="en-GB" altLang="en-US" sz="1800" dirty="0">
              <a:solidFill>
                <a:schemeClr val="tx1"/>
              </a:solidFill>
              <a:latin typeface="Twinkl Cursive Unlooped" panose="02000000000000000000" pitchFamily="2" charset="0"/>
            </a:endParaRPr>
          </a:p>
        </p:txBody>
      </p:sp>
    </p:spTree>
    <p:extLst>
      <p:ext uri="{BB962C8B-B14F-4D97-AF65-F5344CB8AC3E}">
        <p14:creationId xmlns:p14="http://schemas.microsoft.com/office/powerpoint/2010/main" val="10465977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9D9BAA-7C4F-CADE-E5D5-3FDDF8549A3C}"/>
              </a:ext>
            </a:extLst>
          </p:cNvPr>
          <p:cNvSpPr>
            <a:spLocks noGrp="1"/>
          </p:cNvSpPr>
          <p:nvPr>
            <p:ph type="title"/>
          </p:nvPr>
        </p:nvSpPr>
        <p:spPr/>
        <p:txBody>
          <a:bodyPr/>
          <a:lstStyle/>
          <a:p>
            <a:r>
              <a:rPr lang="en-GB" dirty="0">
                <a:latin typeface="Twinkl Cursive Unlooped" panose="02000000000000000000" pitchFamily="2" charset="0"/>
              </a:rPr>
              <a:t>How can you help?</a:t>
            </a:r>
          </a:p>
        </p:txBody>
      </p:sp>
      <p:sp>
        <p:nvSpPr>
          <p:cNvPr id="3" name="Content Placeholder 2">
            <a:extLst>
              <a:ext uri="{FF2B5EF4-FFF2-40B4-BE49-F238E27FC236}">
                <a16:creationId xmlns:a16="http://schemas.microsoft.com/office/drawing/2014/main" id="{E7210328-70BF-6194-AC72-39B76DC41561}"/>
              </a:ext>
            </a:extLst>
          </p:cNvPr>
          <p:cNvSpPr>
            <a:spLocks noGrp="1"/>
          </p:cNvSpPr>
          <p:nvPr>
            <p:ph idx="1"/>
          </p:nvPr>
        </p:nvSpPr>
        <p:spPr/>
        <p:txBody>
          <a:bodyPr>
            <a:normAutofit fontScale="70000" lnSpcReduction="20000"/>
          </a:bodyPr>
          <a:lstStyle/>
          <a:p>
            <a:r>
              <a:rPr lang="en-GB" altLang="en-US" b="0" dirty="0">
                <a:latin typeface="Twinkl Cursive Unlooped" panose="02000000000000000000" pitchFamily="2" charset="0"/>
              </a:rPr>
              <a:t>Support them with their homework and encourage them to use materials / websites (e.g. BBC Bitesize, Khan Academy) to help them to revise. </a:t>
            </a:r>
          </a:p>
          <a:p>
            <a:r>
              <a:rPr lang="en-GB" altLang="en-US" b="0" dirty="0">
                <a:latin typeface="Twinkl Cursive Unlooped" panose="02000000000000000000" pitchFamily="2" charset="0"/>
              </a:rPr>
              <a:t>Times tables practise</a:t>
            </a:r>
          </a:p>
          <a:p>
            <a:r>
              <a:rPr lang="en-GB" altLang="en-US" b="0" dirty="0">
                <a:latin typeface="Twinkl Cursive Unlooped" panose="02000000000000000000" pitchFamily="2" charset="0"/>
              </a:rPr>
              <a:t>Reading</a:t>
            </a:r>
          </a:p>
          <a:p>
            <a:r>
              <a:rPr lang="en-US" altLang="en-US" b="0" dirty="0">
                <a:latin typeface="Twinkl Cursive Unlooped" panose="02000000000000000000" pitchFamily="2" charset="0"/>
              </a:rPr>
              <a:t>Ensure children have sensible bedtimes and lots of  sleep before the tests.</a:t>
            </a:r>
          </a:p>
          <a:p>
            <a:r>
              <a:rPr lang="en-US" altLang="en-US" b="0" dirty="0">
                <a:latin typeface="Twinkl Cursive Unlooped" panose="02000000000000000000" pitchFamily="2" charset="0"/>
              </a:rPr>
              <a:t>Make sure children have breakfast either at home or at school.</a:t>
            </a:r>
          </a:p>
          <a:p>
            <a:r>
              <a:rPr lang="en-US" altLang="en-US" b="0" dirty="0">
                <a:latin typeface="Twinkl Cursive Unlooped" panose="02000000000000000000" pitchFamily="2" charset="0"/>
              </a:rPr>
              <a:t>Ensure children arrive to school on time.</a:t>
            </a:r>
          </a:p>
          <a:p>
            <a:r>
              <a:rPr lang="en-US" altLang="en-US" b="0" dirty="0">
                <a:latin typeface="Twinkl Cursive Unlooped" panose="02000000000000000000" pitchFamily="2" charset="0"/>
              </a:rPr>
              <a:t>Talk to them about the tests.</a:t>
            </a:r>
          </a:p>
          <a:p>
            <a:r>
              <a:rPr lang="en-GB" altLang="en-US" b="0" dirty="0">
                <a:latin typeface="Twinkl Cursive Unlooped" panose="02000000000000000000" pitchFamily="2" charset="0"/>
              </a:rPr>
              <a:t>No pressure!  All children are encouraged to try their best.</a:t>
            </a:r>
          </a:p>
          <a:p>
            <a:endParaRPr lang="en-GB" dirty="0">
              <a:latin typeface="Twinkl Cursive Unlooped" panose="02000000000000000000" pitchFamily="2" charset="0"/>
            </a:endParaRPr>
          </a:p>
          <a:p>
            <a:endParaRPr lang="en-GB" dirty="0">
              <a:latin typeface="Twinkl Cursive Unlooped" panose="02000000000000000000" pitchFamily="2" charset="0"/>
            </a:endParaRPr>
          </a:p>
        </p:txBody>
      </p:sp>
    </p:spTree>
    <p:extLst>
      <p:ext uri="{BB962C8B-B14F-4D97-AF65-F5344CB8AC3E}">
        <p14:creationId xmlns:p14="http://schemas.microsoft.com/office/powerpoint/2010/main" val="4135049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3D6A03ED-7B7A-4C88-8FFC-A4D862447D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Freeform: Shape 136">
            <a:extLst>
              <a:ext uri="{FF2B5EF4-FFF2-40B4-BE49-F238E27FC236}">
                <a16:creationId xmlns:a16="http://schemas.microsoft.com/office/drawing/2014/main" id="{B1CE512C-FAC7-426B-89D0-50188951AA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11403">
            <a:off x="884672" y="647854"/>
            <a:ext cx="5622781" cy="2432251"/>
          </a:xfrm>
          <a:custGeom>
            <a:avLst/>
            <a:gdLst>
              <a:gd name="connsiteX0" fmla="*/ 702544 w 1731866"/>
              <a:gd name="connsiteY0" fmla="*/ 704513 h 898547"/>
              <a:gd name="connsiteX1" fmla="*/ 1151838 w 1731866"/>
              <a:gd name="connsiteY1" fmla="*/ 709752 h 898547"/>
              <a:gd name="connsiteX2" fmla="*/ 1632946 w 1731866"/>
              <a:gd name="connsiteY2" fmla="*/ 622027 h 898547"/>
              <a:gd name="connsiteX3" fmla="*/ 1678094 w 1731866"/>
              <a:gd name="connsiteY3" fmla="*/ 138252 h 898547"/>
              <a:gd name="connsiteX4" fmla="*/ 721213 w 1731866"/>
              <a:gd name="connsiteY4" fmla="*/ 2711 h 898547"/>
              <a:gd name="connsiteX5" fmla="*/ 29222 w 1731866"/>
              <a:gd name="connsiteY5" fmla="*/ 208261 h 898547"/>
              <a:gd name="connsiteX6" fmla="*/ 142569 w 1731866"/>
              <a:gd name="connsiteY6" fmla="*/ 668985 h 898547"/>
              <a:gd name="connsiteX7" fmla="*/ 426128 w 1731866"/>
              <a:gd name="connsiteY7" fmla="*/ 701846 h 898547"/>
              <a:gd name="connsiteX8" fmla="*/ 729119 w 1731866"/>
              <a:gd name="connsiteY8" fmla="*/ 898538 h 898547"/>
              <a:gd name="connsiteX9" fmla="*/ 670635 w 1731866"/>
              <a:gd name="connsiteY9" fmla="*/ 773570 h 898547"/>
              <a:gd name="connsiteX10" fmla="*/ 702544 w 1731866"/>
              <a:gd name="connsiteY10" fmla="*/ 704513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70673 w 1731865"/>
              <a:gd name="connsiteY9" fmla="*/ 773579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77755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77755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86108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86108 h 898547"/>
              <a:gd name="connsiteX10" fmla="*/ 629450 w 1731865"/>
              <a:gd name="connsiteY10" fmla="*/ 704522 h 898547"/>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18060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18060 h 891586"/>
              <a:gd name="connsiteX0" fmla="*/ 629450 w 1731865"/>
              <a:gd name="connsiteY0" fmla="*/ 718060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18060 h 891586"/>
              <a:gd name="connsiteX0" fmla="*/ 629450 w 1735472"/>
              <a:gd name="connsiteY0" fmla="*/ 718060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1864 w 1735472"/>
              <a:gd name="connsiteY9" fmla="*/ 786108 h 891586"/>
              <a:gd name="connsiteX10" fmla="*/ 629450 w 1735472"/>
              <a:gd name="connsiteY10" fmla="*/ 718060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1864 w 1735472"/>
              <a:gd name="connsiteY9" fmla="*/ 786108 h 891586"/>
              <a:gd name="connsiteX10" fmla="*/ 631845 w 1735472"/>
              <a:gd name="connsiteY10" fmla="*/ 725582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4259 w 1735472"/>
              <a:gd name="connsiteY9" fmla="*/ 796638 h 891586"/>
              <a:gd name="connsiteX10" fmla="*/ 631845 w 1735472"/>
              <a:gd name="connsiteY10" fmla="*/ 725582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4259 w 1735472"/>
              <a:gd name="connsiteY9" fmla="*/ 796638 h 891586"/>
              <a:gd name="connsiteX10" fmla="*/ 631845 w 1735472"/>
              <a:gd name="connsiteY10" fmla="*/ 725582 h 891586"/>
              <a:gd name="connsiteX0" fmla="*/ 618115 w 1721742"/>
              <a:gd name="connsiteY0" fmla="*/ 725582 h 891586"/>
              <a:gd name="connsiteX1" fmla="*/ 1151317 w 1721742"/>
              <a:gd name="connsiteY1" fmla="*/ 724804 h 891586"/>
              <a:gd name="connsiteX2" fmla="*/ 1619254 w 1721742"/>
              <a:gd name="connsiteY2" fmla="*/ 622036 h 891586"/>
              <a:gd name="connsiteX3" fmla="*/ 1664402 w 1721742"/>
              <a:gd name="connsiteY3" fmla="*/ 138261 h 891586"/>
              <a:gd name="connsiteX4" fmla="*/ 707521 w 1721742"/>
              <a:gd name="connsiteY4" fmla="*/ 2720 h 891586"/>
              <a:gd name="connsiteX5" fmla="*/ 15530 w 1721742"/>
              <a:gd name="connsiteY5" fmla="*/ 208270 h 891586"/>
              <a:gd name="connsiteX6" fmla="*/ 128877 w 1721742"/>
              <a:gd name="connsiteY6" fmla="*/ 668994 h 891586"/>
              <a:gd name="connsiteX7" fmla="*/ 446999 w 1721742"/>
              <a:gd name="connsiteY7" fmla="*/ 710126 h 891586"/>
              <a:gd name="connsiteX8" fmla="*/ 709887 w 1721742"/>
              <a:gd name="connsiteY8" fmla="*/ 891586 h 891586"/>
              <a:gd name="connsiteX9" fmla="*/ 630529 w 1721742"/>
              <a:gd name="connsiteY9" fmla="*/ 796638 h 891586"/>
              <a:gd name="connsiteX10" fmla="*/ 618115 w 1721742"/>
              <a:gd name="connsiteY10" fmla="*/ 725582 h 891586"/>
              <a:gd name="connsiteX0" fmla="*/ 647607 w 1751234"/>
              <a:gd name="connsiteY0" fmla="*/ 725582 h 891586"/>
              <a:gd name="connsiteX1" fmla="*/ 1180809 w 1751234"/>
              <a:gd name="connsiteY1" fmla="*/ 724804 h 891586"/>
              <a:gd name="connsiteX2" fmla="*/ 1648746 w 1751234"/>
              <a:gd name="connsiteY2" fmla="*/ 622036 h 891586"/>
              <a:gd name="connsiteX3" fmla="*/ 1693894 w 1751234"/>
              <a:gd name="connsiteY3" fmla="*/ 138261 h 891586"/>
              <a:gd name="connsiteX4" fmla="*/ 737013 w 1751234"/>
              <a:gd name="connsiteY4" fmla="*/ 2720 h 891586"/>
              <a:gd name="connsiteX5" fmla="*/ 45022 w 1751234"/>
              <a:gd name="connsiteY5" fmla="*/ 208270 h 891586"/>
              <a:gd name="connsiteX6" fmla="*/ 112285 w 1751234"/>
              <a:gd name="connsiteY6" fmla="*/ 648316 h 891586"/>
              <a:gd name="connsiteX7" fmla="*/ 476491 w 1751234"/>
              <a:gd name="connsiteY7" fmla="*/ 710126 h 891586"/>
              <a:gd name="connsiteX8" fmla="*/ 739379 w 1751234"/>
              <a:gd name="connsiteY8" fmla="*/ 891586 h 891586"/>
              <a:gd name="connsiteX9" fmla="*/ 660021 w 1751234"/>
              <a:gd name="connsiteY9" fmla="*/ 796638 h 891586"/>
              <a:gd name="connsiteX10" fmla="*/ 647607 w 1751234"/>
              <a:gd name="connsiteY10" fmla="*/ 725582 h 891586"/>
              <a:gd name="connsiteX0" fmla="*/ 643800 w 1747427"/>
              <a:gd name="connsiteY0" fmla="*/ 725582 h 891586"/>
              <a:gd name="connsiteX1" fmla="*/ 1177002 w 1747427"/>
              <a:gd name="connsiteY1" fmla="*/ 724804 h 891586"/>
              <a:gd name="connsiteX2" fmla="*/ 1644939 w 1747427"/>
              <a:gd name="connsiteY2" fmla="*/ 622036 h 891586"/>
              <a:gd name="connsiteX3" fmla="*/ 1690087 w 1747427"/>
              <a:gd name="connsiteY3" fmla="*/ 138261 h 891586"/>
              <a:gd name="connsiteX4" fmla="*/ 733206 w 1747427"/>
              <a:gd name="connsiteY4" fmla="*/ 2720 h 891586"/>
              <a:gd name="connsiteX5" fmla="*/ 41215 w 1747427"/>
              <a:gd name="connsiteY5" fmla="*/ 208270 h 891586"/>
              <a:gd name="connsiteX6" fmla="*/ 121645 w 1747427"/>
              <a:gd name="connsiteY6" fmla="*/ 629706 h 891586"/>
              <a:gd name="connsiteX7" fmla="*/ 472684 w 1747427"/>
              <a:gd name="connsiteY7" fmla="*/ 710126 h 891586"/>
              <a:gd name="connsiteX8" fmla="*/ 735572 w 1747427"/>
              <a:gd name="connsiteY8" fmla="*/ 891586 h 891586"/>
              <a:gd name="connsiteX9" fmla="*/ 656214 w 1747427"/>
              <a:gd name="connsiteY9" fmla="*/ 796638 h 891586"/>
              <a:gd name="connsiteX10" fmla="*/ 643800 w 1747427"/>
              <a:gd name="connsiteY10" fmla="*/ 725582 h 891586"/>
              <a:gd name="connsiteX0" fmla="*/ 622547 w 1726174"/>
              <a:gd name="connsiteY0" fmla="*/ 723164 h 889168"/>
              <a:gd name="connsiteX1" fmla="*/ 1155749 w 1726174"/>
              <a:gd name="connsiteY1" fmla="*/ 722386 h 889168"/>
              <a:gd name="connsiteX2" fmla="*/ 1623686 w 1726174"/>
              <a:gd name="connsiteY2" fmla="*/ 619618 h 889168"/>
              <a:gd name="connsiteX3" fmla="*/ 1668834 w 1726174"/>
              <a:gd name="connsiteY3" fmla="*/ 135843 h 889168"/>
              <a:gd name="connsiteX4" fmla="*/ 711953 w 1726174"/>
              <a:gd name="connsiteY4" fmla="*/ 302 h 889168"/>
              <a:gd name="connsiteX5" fmla="*/ 46296 w 1726174"/>
              <a:gd name="connsiteY5" fmla="*/ 158293 h 889168"/>
              <a:gd name="connsiteX6" fmla="*/ 100392 w 1726174"/>
              <a:gd name="connsiteY6" fmla="*/ 627288 h 889168"/>
              <a:gd name="connsiteX7" fmla="*/ 451431 w 1726174"/>
              <a:gd name="connsiteY7" fmla="*/ 707708 h 889168"/>
              <a:gd name="connsiteX8" fmla="*/ 714319 w 1726174"/>
              <a:gd name="connsiteY8" fmla="*/ 889168 h 889168"/>
              <a:gd name="connsiteX9" fmla="*/ 634961 w 1726174"/>
              <a:gd name="connsiteY9" fmla="*/ 794220 h 889168"/>
              <a:gd name="connsiteX10" fmla="*/ 622547 w 1726174"/>
              <a:gd name="connsiteY10" fmla="*/ 723164 h 889168"/>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34961 w 1726174"/>
              <a:gd name="connsiteY9" fmla="*/ 794220 h 876761"/>
              <a:gd name="connsiteX10" fmla="*/ 622547 w 1726174"/>
              <a:gd name="connsiteY10" fmla="*/ 723164 h 876761"/>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622547 w 1726174"/>
              <a:gd name="connsiteY10" fmla="*/ 723164 h 876761"/>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622547 w 1726174"/>
              <a:gd name="connsiteY10" fmla="*/ 723164 h 876761"/>
              <a:gd name="connsiteX0" fmla="*/ 596213 w 1726174"/>
              <a:gd name="connsiteY0" fmla="*/ 719029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596213 w 1726174"/>
              <a:gd name="connsiteY10" fmla="*/ 719029 h 876761"/>
              <a:gd name="connsiteX0" fmla="*/ 596213 w 1726174"/>
              <a:gd name="connsiteY0" fmla="*/ 719029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597107 w 1726174"/>
              <a:gd name="connsiteY9" fmla="*/ 790084 h 876761"/>
              <a:gd name="connsiteX10" fmla="*/ 596213 w 1726174"/>
              <a:gd name="connsiteY10" fmla="*/ 719029 h 876761"/>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7107 w 1726174"/>
              <a:gd name="connsiteY9" fmla="*/ 790084 h 856083"/>
              <a:gd name="connsiteX10" fmla="*/ 596213 w 1726174"/>
              <a:gd name="connsiteY10" fmla="*/ 719029 h 856083"/>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2170 w 1726174"/>
              <a:gd name="connsiteY9" fmla="*/ 775610 h 856083"/>
              <a:gd name="connsiteX10" fmla="*/ 596213 w 1726174"/>
              <a:gd name="connsiteY10" fmla="*/ 719029 h 856083"/>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2170 w 1726174"/>
              <a:gd name="connsiteY9" fmla="*/ 775610 h 856083"/>
              <a:gd name="connsiteX10" fmla="*/ 596213 w 1726174"/>
              <a:gd name="connsiteY10" fmla="*/ 719029 h 856083"/>
              <a:gd name="connsiteX0" fmla="*/ 596213 w 1726174"/>
              <a:gd name="connsiteY0" fmla="*/ 719029 h 843676"/>
              <a:gd name="connsiteX1" fmla="*/ 1155749 w 1726174"/>
              <a:gd name="connsiteY1" fmla="*/ 722386 h 843676"/>
              <a:gd name="connsiteX2" fmla="*/ 1623686 w 1726174"/>
              <a:gd name="connsiteY2" fmla="*/ 619618 h 843676"/>
              <a:gd name="connsiteX3" fmla="*/ 1668834 w 1726174"/>
              <a:gd name="connsiteY3" fmla="*/ 135843 h 843676"/>
              <a:gd name="connsiteX4" fmla="*/ 711953 w 1726174"/>
              <a:gd name="connsiteY4" fmla="*/ 302 h 843676"/>
              <a:gd name="connsiteX5" fmla="*/ 46296 w 1726174"/>
              <a:gd name="connsiteY5" fmla="*/ 158293 h 843676"/>
              <a:gd name="connsiteX6" fmla="*/ 100392 w 1726174"/>
              <a:gd name="connsiteY6" fmla="*/ 627288 h 843676"/>
              <a:gd name="connsiteX7" fmla="*/ 451431 w 1726174"/>
              <a:gd name="connsiteY7" fmla="*/ 707708 h 843676"/>
              <a:gd name="connsiteX8" fmla="*/ 633672 w 1726174"/>
              <a:gd name="connsiteY8" fmla="*/ 843676 h 843676"/>
              <a:gd name="connsiteX9" fmla="*/ 592170 w 1726174"/>
              <a:gd name="connsiteY9" fmla="*/ 775610 h 843676"/>
              <a:gd name="connsiteX10" fmla="*/ 596213 w 1726174"/>
              <a:gd name="connsiteY10" fmla="*/ 719029 h 843676"/>
              <a:gd name="connsiteX0" fmla="*/ 596213 w 1726174"/>
              <a:gd name="connsiteY0" fmla="*/ 719029 h 843676"/>
              <a:gd name="connsiteX1" fmla="*/ 1155749 w 1726174"/>
              <a:gd name="connsiteY1" fmla="*/ 722386 h 843676"/>
              <a:gd name="connsiteX2" fmla="*/ 1623686 w 1726174"/>
              <a:gd name="connsiteY2" fmla="*/ 619618 h 843676"/>
              <a:gd name="connsiteX3" fmla="*/ 1668834 w 1726174"/>
              <a:gd name="connsiteY3" fmla="*/ 135843 h 843676"/>
              <a:gd name="connsiteX4" fmla="*/ 711953 w 1726174"/>
              <a:gd name="connsiteY4" fmla="*/ 302 h 843676"/>
              <a:gd name="connsiteX5" fmla="*/ 46296 w 1726174"/>
              <a:gd name="connsiteY5" fmla="*/ 158293 h 843676"/>
              <a:gd name="connsiteX6" fmla="*/ 100392 w 1726174"/>
              <a:gd name="connsiteY6" fmla="*/ 627288 h 843676"/>
              <a:gd name="connsiteX7" fmla="*/ 451431 w 1726174"/>
              <a:gd name="connsiteY7" fmla="*/ 707708 h 843676"/>
              <a:gd name="connsiteX8" fmla="*/ 633672 w 1726174"/>
              <a:gd name="connsiteY8" fmla="*/ 843676 h 843676"/>
              <a:gd name="connsiteX9" fmla="*/ 592170 w 1726174"/>
              <a:gd name="connsiteY9" fmla="*/ 775610 h 843676"/>
              <a:gd name="connsiteX10" fmla="*/ 596213 w 1726174"/>
              <a:gd name="connsiteY10" fmla="*/ 719029 h 843676"/>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592170 w 1726174"/>
              <a:gd name="connsiteY9" fmla="*/ 775610 h 843785"/>
              <a:gd name="connsiteX10" fmla="*/ 596213 w 1726174"/>
              <a:gd name="connsiteY10" fmla="*/ 719029 h 843785"/>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592170 w 1726174"/>
              <a:gd name="connsiteY9" fmla="*/ 775610 h 843785"/>
              <a:gd name="connsiteX10" fmla="*/ 596213 w 1726174"/>
              <a:gd name="connsiteY10" fmla="*/ 719029 h 843785"/>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603967 w 1726174"/>
              <a:gd name="connsiteY9" fmla="*/ 795371 h 843785"/>
              <a:gd name="connsiteX10" fmla="*/ 596213 w 1726174"/>
              <a:gd name="connsiteY10" fmla="*/ 719029 h 843785"/>
              <a:gd name="connsiteX0" fmla="*/ 596213 w 1726174"/>
              <a:gd name="connsiteY0" fmla="*/ 719029 h 833928"/>
              <a:gd name="connsiteX1" fmla="*/ 1155749 w 1726174"/>
              <a:gd name="connsiteY1" fmla="*/ 722386 h 833928"/>
              <a:gd name="connsiteX2" fmla="*/ 1623686 w 1726174"/>
              <a:gd name="connsiteY2" fmla="*/ 619618 h 833928"/>
              <a:gd name="connsiteX3" fmla="*/ 1668834 w 1726174"/>
              <a:gd name="connsiteY3" fmla="*/ 135843 h 833928"/>
              <a:gd name="connsiteX4" fmla="*/ 711953 w 1726174"/>
              <a:gd name="connsiteY4" fmla="*/ 302 h 833928"/>
              <a:gd name="connsiteX5" fmla="*/ 46296 w 1726174"/>
              <a:gd name="connsiteY5" fmla="*/ 158293 h 833928"/>
              <a:gd name="connsiteX6" fmla="*/ 100392 w 1726174"/>
              <a:gd name="connsiteY6" fmla="*/ 627288 h 833928"/>
              <a:gd name="connsiteX7" fmla="*/ 451431 w 1726174"/>
              <a:gd name="connsiteY7" fmla="*/ 707708 h 833928"/>
              <a:gd name="connsiteX8" fmla="*/ 629740 w 1726174"/>
              <a:gd name="connsiteY8" fmla="*/ 833796 h 833928"/>
              <a:gd name="connsiteX9" fmla="*/ 603967 w 1726174"/>
              <a:gd name="connsiteY9" fmla="*/ 795371 h 833928"/>
              <a:gd name="connsiteX10" fmla="*/ 596213 w 1726174"/>
              <a:gd name="connsiteY10" fmla="*/ 719029 h 833928"/>
              <a:gd name="connsiteX0" fmla="*/ 596213 w 1726174"/>
              <a:gd name="connsiteY0" fmla="*/ 719029 h 833928"/>
              <a:gd name="connsiteX1" fmla="*/ 1155749 w 1726174"/>
              <a:gd name="connsiteY1" fmla="*/ 722386 h 833928"/>
              <a:gd name="connsiteX2" fmla="*/ 1623686 w 1726174"/>
              <a:gd name="connsiteY2" fmla="*/ 619618 h 833928"/>
              <a:gd name="connsiteX3" fmla="*/ 1668834 w 1726174"/>
              <a:gd name="connsiteY3" fmla="*/ 135843 h 833928"/>
              <a:gd name="connsiteX4" fmla="*/ 711953 w 1726174"/>
              <a:gd name="connsiteY4" fmla="*/ 302 h 833928"/>
              <a:gd name="connsiteX5" fmla="*/ 46296 w 1726174"/>
              <a:gd name="connsiteY5" fmla="*/ 158293 h 833928"/>
              <a:gd name="connsiteX6" fmla="*/ 100392 w 1726174"/>
              <a:gd name="connsiteY6" fmla="*/ 627288 h 833928"/>
              <a:gd name="connsiteX7" fmla="*/ 451431 w 1726174"/>
              <a:gd name="connsiteY7" fmla="*/ 707708 h 833928"/>
              <a:gd name="connsiteX8" fmla="*/ 629740 w 1726174"/>
              <a:gd name="connsiteY8" fmla="*/ 833796 h 833928"/>
              <a:gd name="connsiteX9" fmla="*/ 602001 w 1726174"/>
              <a:gd name="connsiteY9" fmla="*/ 787961 h 833928"/>
              <a:gd name="connsiteX10" fmla="*/ 596213 w 1726174"/>
              <a:gd name="connsiteY10" fmla="*/ 719029 h 833928"/>
              <a:gd name="connsiteX0" fmla="*/ 596213 w 1726174"/>
              <a:gd name="connsiteY0" fmla="*/ 719029 h 836314"/>
              <a:gd name="connsiteX1" fmla="*/ 1155749 w 1726174"/>
              <a:gd name="connsiteY1" fmla="*/ 722386 h 836314"/>
              <a:gd name="connsiteX2" fmla="*/ 1623686 w 1726174"/>
              <a:gd name="connsiteY2" fmla="*/ 619618 h 836314"/>
              <a:gd name="connsiteX3" fmla="*/ 1668834 w 1726174"/>
              <a:gd name="connsiteY3" fmla="*/ 135843 h 836314"/>
              <a:gd name="connsiteX4" fmla="*/ 711953 w 1726174"/>
              <a:gd name="connsiteY4" fmla="*/ 302 h 836314"/>
              <a:gd name="connsiteX5" fmla="*/ 46296 w 1726174"/>
              <a:gd name="connsiteY5" fmla="*/ 158293 h 836314"/>
              <a:gd name="connsiteX6" fmla="*/ 100392 w 1726174"/>
              <a:gd name="connsiteY6" fmla="*/ 627288 h 836314"/>
              <a:gd name="connsiteX7" fmla="*/ 451431 w 1726174"/>
              <a:gd name="connsiteY7" fmla="*/ 707708 h 836314"/>
              <a:gd name="connsiteX8" fmla="*/ 624372 w 1726174"/>
              <a:gd name="connsiteY8" fmla="*/ 836189 h 836314"/>
              <a:gd name="connsiteX9" fmla="*/ 602001 w 1726174"/>
              <a:gd name="connsiteY9" fmla="*/ 787961 h 836314"/>
              <a:gd name="connsiteX10" fmla="*/ 596213 w 1726174"/>
              <a:gd name="connsiteY10" fmla="*/ 719029 h 836314"/>
              <a:gd name="connsiteX0" fmla="*/ 606950 w 1726174"/>
              <a:gd name="connsiteY0" fmla="*/ 711850 h 836314"/>
              <a:gd name="connsiteX1" fmla="*/ 1155749 w 1726174"/>
              <a:gd name="connsiteY1" fmla="*/ 722386 h 836314"/>
              <a:gd name="connsiteX2" fmla="*/ 1623686 w 1726174"/>
              <a:gd name="connsiteY2" fmla="*/ 619618 h 836314"/>
              <a:gd name="connsiteX3" fmla="*/ 1668834 w 1726174"/>
              <a:gd name="connsiteY3" fmla="*/ 135843 h 836314"/>
              <a:gd name="connsiteX4" fmla="*/ 711953 w 1726174"/>
              <a:gd name="connsiteY4" fmla="*/ 302 h 836314"/>
              <a:gd name="connsiteX5" fmla="*/ 46296 w 1726174"/>
              <a:gd name="connsiteY5" fmla="*/ 158293 h 836314"/>
              <a:gd name="connsiteX6" fmla="*/ 100392 w 1726174"/>
              <a:gd name="connsiteY6" fmla="*/ 627288 h 836314"/>
              <a:gd name="connsiteX7" fmla="*/ 451431 w 1726174"/>
              <a:gd name="connsiteY7" fmla="*/ 707708 h 836314"/>
              <a:gd name="connsiteX8" fmla="*/ 624372 w 1726174"/>
              <a:gd name="connsiteY8" fmla="*/ 836189 h 836314"/>
              <a:gd name="connsiteX9" fmla="*/ 602001 w 1726174"/>
              <a:gd name="connsiteY9" fmla="*/ 787961 h 836314"/>
              <a:gd name="connsiteX10" fmla="*/ 606950 w 1726174"/>
              <a:gd name="connsiteY10" fmla="*/ 711850 h 836314"/>
              <a:gd name="connsiteX0" fmla="*/ 612615 w 1731839"/>
              <a:gd name="connsiteY0" fmla="*/ 711557 h 836021"/>
              <a:gd name="connsiteX1" fmla="*/ 1161414 w 1731839"/>
              <a:gd name="connsiteY1" fmla="*/ 722093 h 836021"/>
              <a:gd name="connsiteX2" fmla="*/ 1629351 w 1731839"/>
              <a:gd name="connsiteY2" fmla="*/ 619325 h 836021"/>
              <a:gd name="connsiteX3" fmla="*/ 1674499 w 1731839"/>
              <a:gd name="connsiteY3" fmla="*/ 135550 h 836021"/>
              <a:gd name="connsiteX4" fmla="*/ 717618 w 1731839"/>
              <a:gd name="connsiteY4" fmla="*/ 9 h 836021"/>
              <a:gd name="connsiteX5" fmla="*/ 44803 w 1731839"/>
              <a:gd name="connsiteY5" fmla="*/ 138857 h 836021"/>
              <a:gd name="connsiteX6" fmla="*/ 106057 w 1731839"/>
              <a:gd name="connsiteY6" fmla="*/ 626995 h 836021"/>
              <a:gd name="connsiteX7" fmla="*/ 457096 w 1731839"/>
              <a:gd name="connsiteY7" fmla="*/ 707415 h 836021"/>
              <a:gd name="connsiteX8" fmla="*/ 630037 w 1731839"/>
              <a:gd name="connsiteY8" fmla="*/ 835896 h 836021"/>
              <a:gd name="connsiteX9" fmla="*/ 607666 w 1731839"/>
              <a:gd name="connsiteY9" fmla="*/ 787668 h 836021"/>
              <a:gd name="connsiteX10" fmla="*/ 612615 w 1731839"/>
              <a:gd name="connsiteY10" fmla="*/ 711557 h 836021"/>
              <a:gd name="connsiteX0" fmla="*/ 616922 w 1736146"/>
              <a:gd name="connsiteY0" fmla="*/ 712781 h 837245"/>
              <a:gd name="connsiteX1" fmla="*/ 1165721 w 1736146"/>
              <a:gd name="connsiteY1" fmla="*/ 723317 h 837245"/>
              <a:gd name="connsiteX2" fmla="*/ 1633658 w 1736146"/>
              <a:gd name="connsiteY2" fmla="*/ 620549 h 837245"/>
              <a:gd name="connsiteX3" fmla="*/ 1678806 w 1736146"/>
              <a:gd name="connsiteY3" fmla="*/ 136774 h 837245"/>
              <a:gd name="connsiteX4" fmla="*/ 721925 w 1736146"/>
              <a:gd name="connsiteY4" fmla="*/ 1233 h 837245"/>
              <a:gd name="connsiteX5" fmla="*/ 43741 w 1736146"/>
              <a:gd name="connsiteY5" fmla="*/ 106580 h 837245"/>
              <a:gd name="connsiteX6" fmla="*/ 110364 w 1736146"/>
              <a:gd name="connsiteY6" fmla="*/ 628219 h 837245"/>
              <a:gd name="connsiteX7" fmla="*/ 461403 w 1736146"/>
              <a:gd name="connsiteY7" fmla="*/ 708639 h 837245"/>
              <a:gd name="connsiteX8" fmla="*/ 634344 w 1736146"/>
              <a:gd name="connsiteY8" fmla="*/ 837120 h 837245"/>
              <a:gd name="connsiteX9" fmla="*/ 611973 w 1736146"/>
              <a:gd name="connsiteY9" fmla="*/ 788892 h 837245"/>
              <a:gd name="connsiteX10" fmla="*/ 616922 w 1736146"/>
              <a:gd name="connsiteY10" fmla="*/ 712781 h 837245"/>
              <a:gd name="connsiteX0" fmla="*/ 616922 w 1736146"/>
              <a:gd name="connsiteY0" fmla="*/ 712781 h 837245"/>
              <a:gd name="connsiteX1" fmla="*/ 1165721 w 1736146"/>
              <a:gd name="connsiteY1" fmla="*/ 723317 h 837245"/>
              <a:gd name="connsiteX2" fmla="*/ 1633658 w 1736146"/>
              <a:gd name="connsiteY2" fmla="*/ 620549 h 837245"/>
              <a:gd name="connsiteX3" fmla="*/ 1678806 w 1736146"/>
              <a:gd name="connsiteY3" fmla="*/ 136774 h 837245"/>
              <a:gd name="connsiteX4" fmla="*/ 721925 w 1736146"/>
              <a:gd name="connsiteY4" fmla="*/ 1233 h 837245"/>
              <a:gd name="connsiteX5" fmla="*/ 43741 w 1736146"/>
              <a:gd name="connsiteY5" fmla="*/ 106580 h 837245"/>
              <a:gd name="connsiteX6" fmla="*/ 110364 w 1736146"/>
              <a:gd name="connsiteY6" fmla="*/ 628219 h 837245"/>
              <a:gd name="connsiteX7" fmla="*/ 461403 w 1736146"/>
              <a:gd name="connsiteY7" fmla="*/ 708639 h 837245"/>
              <a:gd name="connsiteX8" fmla="*/ 634344 w 1736146"/>
              <a:gd name="connsiteY8" fmla="*/ 837120 h 837245"/>
              <a:gd name="connsiteX9" fmla="*/ 613762 w 1736146"/>
              <a:gd name="connsiteY9" fmla="*/ 791285 h 837245"/>
              <a:gd name="connsiteX10" fmla="*/ 616922 w 1736146"/>
              <a:gd name="connsiteY10" fmla="*/ 712781 h 837245"/>
              <a:gd name="connsiteX0" fmla="*/ 616922 w 1736146"/>
              <a:gd name="connsiteY0" fmla="*/ 712781 h 837245"/>
              <a:gd name="connsiteX1" fmla="*/ 1165721 w 1736146"/>
              <a:gd name="connsiteY1" fmla="*/ 723317 h 837245"/>
              <a:gd name="connsiteX2" fmla="*/ 1633658 w 1736146"/>
              <a:gd name="connsiteY2" fmla="*/ 620549 h 837245"/>
              <a:gd name="connsiteX3" fmla="*/ 1678806 w 1736146"/>
              <a:gd name="connsiteY3" fmla="*/ 136774 h 837245"/>
              <a:gd name="connsiteX4" fmla="*/ 721925 w 1736146"/>
              <a:gd name="connsiteY4" fmla="*/ 1233 h 837245"/>
              <a:gd name="connsiteX5" fmla="*/ 43741 w 1736146"/>
              <a:gd name="connsiteY5" fmla="*/ 106580 h 837245"/>
              <a:gd name="connsiteX6" fmla="*/ 110364 w 1736146"/>
              <a:gd name="connsiteY6" fmla="*/ 628219 h 837245"/>
              <a:gd name="connsiteX7" fmla="*/ 461403 w 1736146"/>
              <a:gd name="connsiteY7" fmla="*/ 708639 h 837245"/>
              <a:gd name="connsiteX8" fmla="*/ 634344 w 1736146"/>
              <a:gd name="connsiteY8" fmla="*/ 837120 h 837245"/>
              <a:gd name="connsiteX9" fmla="*/ 613762 w 1736146"/>
              <a:gd name="connsiteY9" fmla="*/ 791285 h 837245"/>
              <a:gd name="connsiteX10" fmla="*/ 616922 w 1736146"/>
              <a:gd name="connsiteY10" fmla="*/ 712781 h 837245"/>
              <a:gd name="connsiteX0" fmla="*/ 616922 w 1736070"/>
              <a:gd name="connsiteY0" fmla="*/ 712781 h 837245"/>
              <a:gd name="connsiteX1" fmla="*/ 1167511 w 1736070"/>
              <a:gd name="connsiteY1" fmla="*/ 711353 h 837245"/>
              <a:gd name="connsiteX2" fmla="*/ 1633658 w 1736070"/>
              <a:gd name="connsiteY2" fmla="*/ 620549 h 837245"/>
              <a:gd name="connsiteX3" fmla="*/ 1678806 w 1736070"/>
              <a:gd name="connsiteY3" fmla="*/ 136774 h 837245"/>
              <a:gd name="connsiteX4" fmla="*/ 721925 w 1736070"/>
              <a:gd name="connsiteY4" fmla="*/ 1233 h 837245"/>
              <a:gd name="connsiteX5" fmla="*/ 43741 w 1736070"/>
              <a:gd name="connsiteY5" fmla="*/ 106580 h 837245"/>
              <a:gd name="connsiteX6" fmla="*/ 110364 w 1736070"/>
              <a:gd name="connsiteY6" fmla="*/ 628219 h 837245"/>
              <a:gd name="connsiteX7" fmla="*/ 461403 w 1736070"/>
              <a:gd name="connsiteY7" fmla="*/ 708639 h 837245"/>
              <a:gd name="connsiteX8" fmla="*/ 634344 w 1736070"/>
              <a:gd name="connsiteY8" fmla="*/ 837120 h 837245"/>
              <a:gd name="connsiteX9" fmla="*/ 613762 w 1736070"/>
              <a:gd name="connsiteY9" fmla="*/ 791285 h 837245"/>
              <a:gd name="connsiteX10" fmla="*/ 616922 w 1736070"/>
              <a:gd name="connsiteY10" fmla="*/ 712781 h 837245"/>
              <a:gd name="connsiteX0" fmla="*/ 616922 w 1736070"/>
              <a:gd name="connsiteY0" fmla="*/ 712781 h 837245"/>
              <a:gd name="connsiteX1" fmla="*/ 1167511 w 1736070"/>
              <a:gd name="connsiteY1" fmla="*/ 711353 h 837245"/>
              <a:gd name="connsiteX2" fmla="*/ 1633658 w 1736070"/>
              <a:gd name="connsiteY2" fmla="*/ 620549 h 837245"/>
              <a:gd name="connsiteX3" fmla="*/ 1678806 w 1736070"/>
              <a:gd name="connsiteY3" fmla="*/ 136774 h 837245"/>
              <a:gd name="connsiteX4" fmla="*/ 721925 w 1736070"/>
              <a:gd name="connsiteY4" fmla="*/ 1233 h 837245"/>
              <a:gd name="connsiteX5" fmla="*/ 43741 w 1736070"/>
              <a:gd name="connsiteY5" fmla="*/ 106580 h 837245"/>
              <a:gd name="connsiteX6" fmla="*/ 110364 w 1736070"/>
              <a:gd name="connsiteY6" fmla="*/ 628219 h 837245"/>
              <a:gd name="connsiteX7" fmla="*/ 461403 w 1736070"/>
              <a:gd name="connsiteY7" fmla="*/ 708639 h 837245"/>
              <a:gd name="connsiteX8" fmla="*/ 634344 w 1736070"/>
              <a:gd name="connsiteY8" fmla="*/ 837120 h 837245"/>
              <a:gd name="connsiteX9" fmla="*/ 613762 w 1736070"/>
              <a:gd name="connsiteY9" fmla="*/ 791285 h 837245"/>
              <a:gd name="connsiteX10" fmla="*/ 616922 w 1736070"/>
              <a:gd name="connsiteY10" fmla="*/ 712781 h 837245"/>
              <a:gd name="connsiteX0" fmla="*/ 616922 w 1736070"/>
              <a:gd name="connsiteY0" fmla="*/ 712781 h 837245"/>
              <a:gd name="connsiteX1" fmla="*/ 1167511 w 1736070"/>
              <a:gd name="connsiteY1" fmla="*/ 711353 h 837245"/>
              <a:gd name="connsiteX2" fmla="*/ 1633658 w 1736070"/>
              <a:gd name="connsiteY2" fmla="*/ 620549 h 837245"/>
              <a:gd name="connsiteX3" fmla="*/ 1678806 w 1736070"/>
              <a:gd name="connsiteY3" fmla="*/ 136774 h 837245"/>
              <a:gd name="connsiteX4" fmla="*/ 721925 w 1736070"/>
              <a:gd name="connsiteY4" fmla="*/ 1233 h 837245"/>
              <a:gd name="connsiteX5" fmla="*/ 43741 w 1736070"/>
              <a:gd name="connsiteY5" fmla="*/ 106580 h 837245"/>
              <a:gd name="connsiteX6" fmla="*/ 110364 w 1736070"/>
              <a:gd name="connsiteY6" fmla="*/ 628219 h 837245"/>
              <a:gd name="connsiteX7" fmla="*/ 461403 w 1736070"/>
              <a:gd name="connsiteY7" fmla="*/ 708639 h 837245"/>
              <a:gd name="connsiteX8" fmla="*/ 634344 w 1736070"/>
              <a:gd name="connsiteY8" fmla="*/ 837120 h 837245"/>
              <a:gd name="connsiteX9" fmla="*/ 613762 w 1736070"/>
              <a:gd name="connsiteY9" fmla="*/ 791285 h 837245"/>
              <a:gd name="connsiteX10" fmla="*/ 616922 w 1736070"/>
              <a:gd name="connsiteY10" fmla="*/ 712781 h 837245"/>
              <a:gd name="connsiteX0" fmla="*/ 616922 w 1736070"/>
              <a:gd name="connsiteY0" fmla="*/ 712781 h 839094"/>
              <a:gd name="connsiteX1" fmla="*/ 1167511 w 1736070"/>
              <a:gd name="connsiteY1" fmla="*/ 711353 h 839094"/>
              <a:gd name="connsiteX2" fmla="*/ 1633658 w 1736070"/>
              <a:gd name="connsiteY2" fmla="*/ 620549 h 839094"/>
              <a:gd name="connsiteX3" fmla="*/ 1678806 w 1736070"/>
              <a:gd name="connsiteY3" fmla="*/ 136774 h 839094"/>
              <a:gd name="connsiteX4" fmla="*/ 721925 w 1736070"/>
              <a:gd name="connsiteY4" fmla="*/ 1233 h 839094"/>
              <a:gd name="connsiteX5" fmla="*/ 43741 w 1736070"/>
              <a:gd name="connsiteY5" fmla="*/ 106580 h 839094"/>
              <a:gd name="connsiteX6" fmla="*/ 110364 w 1736070"/>
              <a:gd name="connsiteY6" fmla="*/ 628219 h 839094"/>
              <a:gd name="connsiteX7" fmla="*/ 461403 w 1736070"/>
              <a:gd name="connsiteY7" fmla="*/ 708639 h 839094"/>
              <a:gd name="connsiteX8" fmla="*/ 634344 w 1736070"/>
              <a:gd name="connsiteY8" fmla="*/ 837120 h 839094"/>
              <a:gd name="connsiteX9" fmla="*/ 613762 w 1736070"/>
              <a:gd name="connsiteY9" fmla="*/ 791285 h 839094"/>
              <a:gd name="connsiteX10" fmla="*/ 616922 w 1736070"/>
              <a:gd name="connsiteY10" fmla="*/ 712781 h 839094"/>
              <a:gd name="connsiteX0" fmla="*/ 616922 w 1736070"/>
              <a:gd name="connsiteY0" fmla="*/ 712781 h 839094"/>
              <a:gd name="connsiteX1" fmla="*/ 1167511 w 1736070"/>
              <a:gd name="connsiteY1" fmla="*/ 711353 h 839094"/>
              <a:gd name="connsiteX2" fmla="*/ 1633658 w 1736070"/>
              <a:gd name="connsiteY2" fmla="*/ 620549 h 839094"/>
              <a:gd name="connsiteX3" fmla="*/ 1678806 w 1736070"/>
              <a:gd name="connsiteY3" fmla="*/ 136774 h 839094"/>
              <a:gd name="connsiteX4" fmla="*/ 721925 w 1736070"/>
              <a:gd name="connsiteY4" fmla="*/ 1233 h 839094"/>
              <a:gd name="connsiteX5" fmla="*/ 43741 w 1736070"/>
              <a:gd name="connsiteY5" fmla="*/ 106580 h 839094"/>
              <a:gd name="connsiteX6" fmla="*/ 110364 w 1736070"/>
              <a:gd name="connsiteY6" fmla="*/ 628219 h 839094"/>
              <a:gd name="connsiteX7" fmla="*/ 461403 w 1736070"/>
              <a:gd name="connsiteY7" fmla="*/ 708639 h 839094"/>
              <a:gd name="connsiteX8" fmla="*/ 634344 w 1736070"/>
              <a:gd name="connsiteY8" fmla="*/ 837120 h 839094"/>
              <a:gd name="connsiteX9" fmla="*/ 613762 w 1736070"/>
              <a:gd name="connsiteY9" fmla="*/ 791285 h 839094"/>
              <a:gd name="connsiteX10" fmla="*/ 616922 w 1736070"/>
              <a:gd name="connsiteY10" fmla="*/ 712781 h 839094"/>
              <a:gd name="connsiteX0" fmla="*/ 616922 w 1736070"/>
              <a:gd name="connsiteY0" fmla="*/ 715564 h 841877"/>
              <a:gd name="connsiteX1" fmla="*/ 1167511 w 1736070"/>
              <a:gd name="connsiteY1" fmla="*/ 714136 h 841877"/>
              <a:gd name="connsiteX2" fmla="*/ 1633658 w 1736070"/>
              <a:gd name="connsiteY2" fmla="*/ 623332 h 841877"/>
              <a:gd name="connsiteX3" fmla="*/ 1678806 w 1736070"/>
              <a:gd name="connsiteY3" fmla="*/ 186531 h 841877"/>
              <a:gd name="connsiteX4" fmla="*/ 721925 w 1736070"/>
              <a:gd name="connsiteY4" fmla="*/ 4016 h 841877"/>
              <a:gd name="connsiteX5" fmla="*/ 43741 w 1736070"/>
              <a:gd name="connsiteY5" fmla="*/ 109363 h 841877"/>
              <a:gd name="connsiteX6" fmla="*/ 110364 w 1736070"/>
              <a:gd name="connsiteY6" fmla="*/ 631002 h 841877"/>
              <a:gd name="connsiteX7" fmla="*/ 461403 w 1736070"/>
              <a:gd name="connsiteY7" fmla="*/ 711422 h 841877"/>
              <a:gd name="connsiteX8" fmla="*/ 634344 w 1736070"/>
              <a:gd name="connsiteY8" fmla="*/ 839903 h 841877"/>
              <a:gd name="connsiteX9" fmla="*/ 613762 w 1736070"/>
              <a:gd name="connsiteY9" fmla="*/ 794068 h 841877"/>
              <a:gd name="connsiteX10" fmla="*/ 616922 w 1736070"/>
              <a:gd name="connsiteY10" fmla="*/ 715564 h 841877"/>
              <a:gd name="connsiteX0" fmla="*/ 616922 w 1732832"/>
              <a:gd name="connsiteY0" fmla="*/ 713064 h 839377"/>
              <a:gd name="connsiteX1" fmla="*/ 1167511 w 1732832"/>
              <a:gd name="connsiteY1" fmla="*/ 711636 h 839377"/>
              <a:gd name="connsiteX2" fmla="*/ 1633658 w 1732832"/>
              <a:gd name="connsiteY2" fmla="*/ 620832 h 839377"/>
              <a:gd name="connsiteX3" fmla="*/ 1674387 w 1732832"/>
              <a:gd name="connsiteY3" fmla="*/ 142276 h 839377"/>
              <a:gd name="connsiteX4" fmla="*/ 721925 w 1732832"/>
              <a:gd name="connsiteY4" fmla="*/ 1516 h 839377"/>
              <a:gd name="connsiteX5" fmla="*/ 43741 w 1732832"/>
              <a:gd name="connsiteY5" fmla="*/ 106863 h 839377"/>
              <a:gd name="connsiteX6" fmla="*/ 110364 w 1732832"/>
              <a:gd name="connsiteY6" fmla="*/ 628502 h 839377"/>
              <a:gd name="connsiteX7" fmla="*/ 461403 w 1732832"/>
              <a:gd name="connsiteY7" fmla="*/ 708922 h 839377"/>
              <a:gd name="connsiteX8" fmla="*/ 634344 w 1732832"/>
              <a:gd name="connsiteY8" fmla="*/ 837403 h 839377"/>
              <a:gd name="connsiteX9" fmla="*/ 613762 w 1732832"/>
              <a:gd name="connsiteY9" fmla="*/ 791568 h 839377"/>
              <a:gd name="connsiteX10" fmla="*/ 616922 w 1732832"/>
              <a:gd name="connsiteY10" fmla="*/ 713064 h 839377"/>
              <a:gd name="connsiteX0" fmla="*/ 616922 w 1732832"/>
              <a:gd name="connsiteY0" fmla="*/ 713064 h 839377"/>
              <a:gd name="connsiteX1" fmla="*/ 1167511 w 1732832"/>
              <a:gd name="connsiteY1" fmla="*/ 711636 h 839377"/>
              <a:gd name="connsiteX2" fmla="*/ 1633658 w 1732832"/>
              <a:gd name="connsiteY2" fmla="*/ 620832 h 839377"/>
              <a:gd name="connsiteX3" fmla="*/ 1674387 w 1732832"/>
              <a:gd name="connsiteY3" fmla="*/ 142276 h 839377"/>
              <a:gd name="connsiteX4" fmla="*/ 721925 w 1732832"/>
              <a:gd name="connsiteY4" fmla="*/ 1516 h 839377"/>
              <a:gd name="connsiteX5" fmla="*/ 43741 w 1732832"/>
              <a:gd name="connsiteY5" fmla="*/ 106863 h 839377"/>
              <a:gd name="connsiteX6" fmla="*/ 110364 w 1732832"/>
              <a:gd name="connsiteY6" fmla="*/ 628502 h 839377"/>
              <a:gd name="connsiteX7" fmla="*/ 461403 w 1732832"/>
              <a:gd name="connsiteY7" fmla="*/ 708922 h 839377"/>
              <a:gd name="connsiteX8" fmla="*/ 634344 w 1732832"/>
              <a:gd name="connsiteY8" fmla="*/ 837403 h 839377"/>
              <a:gd name="connsiteX9" fmla="*/ 613762 w 1732832"/>
              <a:gd name="connsiteY9" fmla="*/ 791568 h 839377"/>
              <a:gd name="connsiteX10" fmla="*/ 616922 w 1732832"/>
              <a:gd name="connsiteY10" fmla="*/ 713064 h 839377"/>
              <a:gd name="connsiteX0" fmla="*/ 616922 w 1733140"/>
              <a:gd name="connsiteY0" fmla="*/ 713064 h 839377"/>
              <a:gd name="connsiteX1" fmla="*/ 1160523 w 1733140"/>
              <a:gd name="connsiteY1" fmla="*/ 724017 h 839377"/>
              <a:gd name="connsiteX2" fmla="*/ 1633658 w 1733140"/>
              <a:gd name="connsiteY2" fmla="*/ 620832 h 839377"/>
              <a:gd name="connsiteX3" fmla="*/ 1674387 w 1733140"/>
              <a:gd name="connsiteY3" fmla="*/ 142276 h 839377"/>
              <a:gd name="connsiteX4" fmla="*/ 721925 w 1733140"/>
              <a:gd name="connsiteY4" fmla="*/ 1516 h 839377"/>
              <a:gd name="connsiteX5" fmla="*/ 43741 w 1733140"/>
              <a:gd name="connsiteY5" fmla="*/ 106863 h 839377"/>
              <a:gd name="connsiteX6" fmla="*/ 110364 w 1733140"/>
              <a:gd name="connsiteY6" fmla="*/ 628502 h 839377"/>
              <a:gd name="connsiteX7" fmla="*/ 461403 w 1733140"/>
              <a:gd name="connsiteY7" fmla="*/ 708922 h 839377"/>
              <a:gd name="connsiteX8" fmla="*/ 634344 w 1733140"/>
              <a:gd name="connsiteY8" fmla="*/ 837403 h 839377"/>
              <a:gd name="connsiteX9" fmla="*/ 613762 w 1733140"/>
              <a:gd name="connsiteY9" fmla="*/ 791568 h 839377"/>
              <a:gd name="connsiteX10" fmla="*/ 616922 w 1733140"/>
              <a:gd name="connsiteY10" fmla="*/ 713064 h 839377"/>
              <a:gd name="connsiteX0" fmla="*/ 616922 w 1730438"/>
              <a:gd name="connsiteY0" fmla="*/ 713064 h 839377"/>
              <a:gd name="connsiteX1" fmla="*/ 1160523 w 1730438"/>
              <a:gd name="connsiteY1" fmla="*/ 724017 h 839377"/>
              <a:gd name="connsiteX2" fmla="*/ 1633658 w 1730438"/>
              <a:gd name="connsiteY2" fmla="*/ 620832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0438"/>
              <a:gd name="connsiteY0" fmla="*/ 713064 h 839377"/>
              <a:gd name="connsiteX1" fmla="*/ 1160523 w 1730438"/>
              <a:gd name="connsiteY1" fmla="*/ 724017 h 839377"/>
              <a:gd name="connsiteX2" fmla="*/ 1633658 w 1730438"/>
              <a:gd name="connsiteY2" fmla="*/ 600198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0438"/>
              <a:gd name="connsiteY0" fmla="*/ 713064 h 839377"/>
              <a:gd name="connsiteX1" fmla="*/ 1160523 w 1730438"/>
              <a:gd name="connsiteY1" fmla="*/ 724017 h 839377"/>
              <a:gd name="connsiteX2" fmla="*/ 1633658 w 1730438"/>
              <a:gd name="connsiteY2" fmla="*/ 600198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0438"/>
              <a:gd name="connsiteY0" fmla="*/ 713064 h 839377"/>
              <a:gd name="connsiteX1" fmla="*/ 1160523 w 1730438"/>
              <a:gd name="connsiteY1" fmla="*/ 724017 h 839377"/>
              <a:gd name="connsiteX2" fmla="*/ 1633658 w 1730438"/>
              <a:gd name="connsiteY2" fmla="*/ 600198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2986"/>
              <a:gd name="connsiteY0" fmla="*/ 713064 h 839377"/>
              <a:gd name="connsiteX1" fmla="*/ 1164018 w 1732986"/>
              <a:gd name="connsiteY1" fmla="*/ 711636 h 839377"/>
              <a:gd name="connsiteX2" fmla="*/ 1633658 w 1732986"/>
              <a:gd name="connsiteY2" fmla="*/ 600198 h 839377"/>
              <a:gd name="connsiteX3" fmla="*/ 1674387 w 1732986"/>
              <a:gd name="connsiteY3" fmla="*/ 142276 h 839377"/>
              <a:gd name="connsiteX4" fmla="*/ 721925 w 1732986"/>
              <a:gd name="connsiteY4" fmla="*/ 1516 h 839377"/>
              <a:gd name="connsiteX5" fmla="*/ 43741 w 1732986"/>
              <a:gd name="connsiteY5" fmla="*/ 106863 h 839377"/>
              <a:gd name="connsiteX6" fmla="*/ 110364 w 1732986"/>
              <a:gd name="connsiteY6" fmla="*/ 628502 h 839377"/>
              <a:gd name="connsiteX7" fmla="*/ 461403 w 1732986"/>
              <a:gd name="connsiteY7" fmla="*/ 708922 h 839377"/>
              <a:gd name="connsiteX8" fmla="*/ 634344 w 1732986"/>
              <a:gd name="connsiteY8" fmla="*/ 837403 h 839377"/>
              <a:gd name="connsiteX9" fmla="*/ 613762 w 1732986"/>
              <a:gd name="connsiteY9" fmla="*/ 791568 h 839377"/>
              <a:gd name="connsiteX10" fmla="*/ 616922 w 1732986"/>
              <a:gd name="connsiteY10" fmla="*/ 713064 h 839377"/>
              <a:gd name="connsiteX0" fmla="*/ 616922 w 1732986"/>
              <a:gd name="connsiteY0" fmla="*/ 713064 h 839377"/>
              <a:gd name="connsiteX1" fmla="*/ 1164018 w 1732986"/>
              <a:gd name="connsiteY1" fmla="*/ 711636 h 839377"/>
              <a:gd name="connsiteX2" fmla="*/ 1633658 w 1732986"/>
              <a:gd name="connsiteY2" fmla="*/ 600198 h 839377"/>
              <a:gd name="connsiteX3" fmla="*/ 1674387 w 1732986"/>
              <a:gd name="connsiteY3" fmla="*/ 142276 h 839377"/>
              <a:gd name="connsiteX4" fmla="*/ 721925 w 1732986"/>
              <a:gd name="connsiteY4" fmla="*/ 1516 h 839377"/>
              <a:gd name="connsiteX5" fmla="*/ 43741 w 1732986"/>
              <a:gd name="connsiteY5" fmla="*/ 106863 h 839377"/>
              <a:gd name="connsiteX6" fmla="*/ 110364 w 1732986"/>
              <a:gd name="connsiteY6" fmla="*/ 628502 h 839377"/>
              <a:gd name="connsiteX7" fmla="*/ 461403 w 1732986"/>
              <a:gd name="connsiteY7" fmla="*/ 708922 h 839377"/>
              <a:gd name="connsiteX8" fmla="*/ 634344 w 1732986"/>
              <a:gd name="connsiteY8" fmla="*/ 837403 h 839377"/>
              <a:gd name="connsiteX9" fmla="*/ 616463 w 1732986"/>
              <a:gd name="connsiteY9" fmla="*/ 789973 h 839377"/>
              <a:gd name="connsiteX10" fmla="*/ 616922 w 1732986"/>
              <a:gd name="connsiteY10" fmla="*/ 713064 h 839377"/>
              <a:gd name="connsiteX0" fmla="*/ 616922 w 1732986"/>
              <a:gd name="connsiteY0" fmla="*/ 713064 h 837403"/>
              <a:gd name="connsiteX1" fmla="*/ 1164018 w 1732986"/>
              <a:gd name="connsiteY1" fmla="*/ 711636 h 837403"/>
              <a:gd name="connsiteX2" fmla="*/ 1633658 w 1732986"/>
              <a:gd name="connsiteY2" fmla="*/ 600198 h 837403"/>
              <a:gd name="connsiteX3" fmla="*/ 1674387 w 1732986"/>
              <a:gd name="connsiteY3" fmla="*/ 142276 h 837403"/>
              <a:gd name="connsiteX4" fmla="*/ 721925 w 1732986"/>
              <a:gd name="connsiteY4" fmla="*/ 1516 h 837403"/>
              <a:gd name="connsiteX5" fmla="*/ 43741 w 1732986"/>
              <a:gd name="connsiteY5" fmla="*/ 106863 h 837403"/>
              <a:gd name="connsiteX6" fmla="*/ 110364 w 1732986"/>
              <a:gd name="connsiteY6" fmla="*/ 628502 h 837403"/>
              <a:gd name="connsiteX7" fmla="*/ 461403 w 1732986"/>
              <a:gd name="connsiteY7" fmla="*/ 708922 h 837403"/>
              <a:gd name="connsiteX8" fmla="*/ 634344 w 1732986"/>
              <a:gd name="connsiteY8" fmla="*/ 837403 h 837403"/>
              <a:gd name="connsiteX9" fmla="*/ 616463 w 1732986"/>
              <a:gd name="connsiteY9" fmla="*/ 789973 h 837403"/>
              <a:gd name="connsiteX10" fmla="*/ 616922 w 1732986"/>
              <a:gd name="connsiteY10" fmla="*/ 713064 h 837403"/>
              <a:gd name="connsiteX0" fmla="*/ 616922 w 1730658"/>
              <a:gd name="connsiteY0" fmla="*/ 713064 h 837403"/>
              <a:gd name="connsiteX1" fmla="*/ 1164018 w 1730658"/>
              <a:gd name="connsiteY1" fmla="*/ 711636 h 837403"/>
              <a:gd name="connsiteX2" fmla="*/ 1626069 w 1730658"/>
              <a:gd name="connsiteY2" fmla="*/ 628754 h 837403"/>
              <a:gd name="connsiteX3" fmla="*/ 1674387 w 1730658"/>
              <a:gd name="connsiteY3" fmla="*/ 142276 h 837403"/>
              <a:gd name="connsiteX4" fmla="*/ 721925 w 1730658"/>
              <a:gd name="connsiteY4" fmla="*/ 1516 h 837403"/>
              <a:gd name="connsiteX5" fmla="*/ 43741 w 1730658"/>
              <a:gd name="connsiteY5" fmla="*/ 106863 h 837403"/>
              <a:gd name="connsiteX6" fmla="*/ 110364 w 1730658"/>
              <a:gd name="connsiteY6" fmla="*/ 628502 h 837403"/>
              <a:gd name="connsiteX7" fmla="*/ 461403 w 1730658"/>
              <a:gd name="connsiteY7" fmla="*/ 708922 h 837403"/>
              <a:gd name="connsiteX8" fmla="*/ 634344 w 1730658"/>
              <a:gd name="connsiteY8" fmla="*/ 837403 h 837403"/>
              <a:gd name="connsiteX9" fmla="*/ 616463 w 1730658"/>
              <a:gd name="connsiteY9" fmla="*/ 789973 h 837403"/>
              <a:gd name="connsiteX10" fmla="*/ 616922 w 1730658"/>
              <a:gd name="connsiteY10" fmla="*/ 713064 h 837403"/>
              <a:gd name="connsiteX0" fmla="*/ 616922 w 1722741"/>
              <a:gd name="connsiteY0" fmla="*/ 713064 h 837403"/>
              <a:gd name="connsiteX1" fmla="*/ 1164018 w 1722741"/>
              <a:gd name="connsiteY1" fmla="*/ 711636 h 837403"/>
              <a:gd name="connsiteX2" fmla="*/ 1595711 w 1722741"/>
              <a:gd name="connsiteY2" fmla="*/ 628754 h 837403"/>
              <a:gd name="connsiteX3" fmla="*/ 1674387 w 1722741"/>
              <a:gd name="connsiteY3" fmla="*/ 142276 h 837403"/>
              <a:gd name="connsiteX4" fmla="*/ 721925 w 1722741"/>
              <a:gd name="connsiteY4" fmla="*/ 1516 h 837403"/>
              <a:gd name="connsiteX5" fmla="*/ 43741 w 1722741"/>
              <a:gd name="connsiteY5" fmla="*/ 106863 h 837403"/>
              <a:gd name="connsiteX6" fmla="*/ 110364 w 1722741"/>
              <a:gd name="connsiteY6" fmla="*/ 628502 h 837403"/>
              <a:gd name="connsiteX7" fmla="*/ 461403 w 1722741"/>
              <a:gd name="connsiteY7" fmla="*/ 708922 h 837403"/>
              <a:gd name="connsiteX8" fmla="*/ 634344 w 1722741"/>
              <a:gd name="connsiteY8" fmla="*/ 837403 h 837403"/>
              <a:gd name="connsiteX9" fmla="*/ 616463 w 1722741"/>
              <a:gd name="connsiteY9" fmla="*/ 789973 h 837403"/>
              <a:gd name="connsiteX10" fmla="*/ 616922 w 1722741"/>
              <a:gd name="connsiteY10" fmla="*/ 713064 h 837403"/>
              <a:gd name="connsiteX0" fmla="*/ 612139 w 1722741"/>
              <a:gd name="connsiteY0" fmla="*/ 734249 h 837403"/>
              <a:gd name="connsiteX1" fmla="*/ 1164018 w 1722741"/>
              <a:gd name="connsiteY1" fmla="*/ 711636 h 837403"/>
              <a:gd name="connsiteX2" fmla="*/ 1595711 w 1722741"/>
              <a:gd name="connsiteY2" fmla="*/ 628754 h 837403"/>
              <a:gd name="connsiteX3" fmla="*/ 1674387 w 1722741"/>
              <a:gd name="connsiteY3" fmla="*/ 142276 h 837403"/>
              <a:gd name="connsiteX4" fmla="*/ 721925 w 1722741"/>
              <a:gd name="connsiteY4" fmla="*/ 1516 h 837403"/>
              <a:gd name="connsiteX5" fmla="*/ 43741 w 1722741"/>
              <a:gd name="connsiteY5" fmla="*/ 106863 h 837403"/>
              <a:gd name="connsiteX6" fmla="*/ 110364 w 1722741"/>
              <a:gd name="connsiteY6" fmla="*/ 628502 h 837403"/>
              <a:gd name="connsiteX7" fmla="*/ 461403 w 1722741"/>
              <a:gd name="connsiteY7" fmla="*/ 708922 h 837403"/>
              <a:gd name="connsiteX8" fmla="*/ 634344 w 1722741"/>
              <a:gd name="connsiteY8" fmla="*/ 837403 h 837403"/>
              <a:gd name="connsiteX9" fmla="*/ 616463 w 1722741"/>
              <a:gd name="connsiteY9" fmla="*/ 789973 h 837403"/>
              <a:gd name="connsiteX10" fmla="*/ 612139 w 1722741"/>
              <a:gd name="connsiteY10" fmla="*/ 734249 h 837403"/>
              <a:gd name="connsiteX0" fmla="*/ 612139 w 1721794"/>
              <a:gd name="connsiteY0" fmla="*/ 734249 h 837403"/>
              <a:gd name="connsiteX1" fmla="*/ 1193010 w 1721794"/>
              <a:gd name="connsiteY1" fmla="*/ 734938 h 837403"/>
              <a:gd name="connsiteX2" fmla="*/ 1595711 w 1721794"/>
              <a:gd name="connsiteY2" fmla="*/ 628754 h 837403"/>
              <a:gd name="connsiteX3" fmla="*/ 1674387 w 1721794"/>
              <a:gd name="connsiteY3" fmla="*/ 142276 h 837403"/>
              <a:gd name="connsiteX4" fmla="*/ 721925 w 1721794"/>
              <a:gd name="connsiteY4" fmla="*/ 1516 h 837403"/>
              <a:gd name="connsiteX5" fmla="*/ 43741 w 1721794"/>
              <a:gd name="connsiteY5" fmla="*/ 106863 h 837403"/>
              <a:gd name="connsiteX6" fmla="*/ 110364 w 1721794"/>
              <a:gd name="connsiteY6" fmla="*/ 628502 h 837403"/>
              <a:gd name="connsiteX7" fmla="*/ 461403 w 1721794"/>
              <a:gd name="connsiteY7" fmla="*/ 708922 h 837403"/>
              <a:gd name="connsiteX8" fmla="*/ 634344 w 1721794"/>
              <a:gd name="connsiteY8" fmla="*/ 837403 h 837403"/>
              <a:gd name="connsiteX9" fmla="*/ 616463 w 1721794"/>
              <a:gd name="connsiteY9" fmla="*/ 789973 h 837403"/>
              <a:gd name="connsiteX10" fmla="*/ 612139 w 1721794"/>
              <a:gd name="connsiteY10" fmla="*/ 734249 h 837403"/>
              <a:gd name="connsiteX0" fmla="*/ 612139 w 1721794"/>
              <a:gd name="connsiteY0" fmla="*/ 734249 h 837403"/>
              <a:gd name="connsiteX1" fmla="*/ 1193010 w 1721794"/>
              <a:gd name="connsiteY1" fmla="*/ 734938 h 837403"/>
              <a:gd name="connsiteX2" fmla="*/ 1595711 w 1721794"/>
              <a:gd name="connsiteY2" fmla="*/ 628754 h 837403"/>
              <a:gd name="connsiteX3" fmla="*/ 1674387 w 1721794"/>
              <a:gd name="connsiteY3" fmla="*/ 142276 h 837403"/>
              <a:gd name="connsiteX4" fmla="*/ 721925 w 1721794"/>
              <a:gd name="connsiteY4" fmla="*/ 1516 h 837403"/>
              <a:gd name="connsiteX5" fmla="*/ 43741 w 1721794"/>
              <a:gd name="connsiteY5" fmla="*/ 106863 h 837403"/>
              <a:gd name="connsiteX6" fmla="*/ 110364 w 1721794"/>
              <a:gd name="connsiteY6" fmla="*/ 628502 h 837403"/>
              <a:gd name="connsiteX7" fmla="*/ 461403 w 1721794"/>
              <a:gd name="connsiteY7" fmla="*/ 708922 h 837403"/>
              <a:gd name="connsiteX8" fmla="*/ 634344 w 1721794"/>
              <a:gd name="connsiteY8" fmla="*/ 837403 h 837403"/>
              <a:gd name="connsiteX9" fmla="*/ 616463 w 1721794"/>
              <a:gd name="connsiteY9" fmla="*/ 789973 h 837403"/>
              <a:gd name="connsiteX10" fmla="*/ 612139 w 1721794"/>
              <a:gd name="connsiteY10" fmla="*/ 734249 h 837403"/>
              <a:gd name="connsiteX0" fmla="*/ 612139 w 1721794"/>
              <a:gd name="connsiteY0" fmla="*/ 734249 h 837403"/>
              <a:gd name="connsiteX1" fmla="*/ 1193010 w 1721794"/>
              <a:gd name="connsiteY1" fmla="*/ 734938 h 837403"/>
              <a:gd name="connsiteX2" fmla="*/ 1595711 w 1721794"/>
              <a:gd name="connsiteY2" fmla="*/ 628754 h 837403"/>
              <a:gd name="connsiteX3" fmla="*/ 1674387 w 1721794"/>
              <a:gd name="connsiteY3" fmla="*/ 142276 h 837403"/>
              <a:gd name="connsiteX4" fmla="*/ 721925 w 1721794"/>
              <a:gd name="connsiteY4" fmla="*/ 1516 h 837403"/>
              <a:gd name="connsiteX5" fmla="*/ 43741 w 1721794"/>
              <a:gd name="connsiteY5" fmla="*/ 106863 h 837403"/>
              <a:gd name="connsiteX6" fmla="*/ 110364 w 1721794"/>
              <a:gd name="connsiteY6" fmla="*/ 628502 h 837403"/>
              <a:gd name="connsiteX7" fmla="*/ 461403 w 1721794"/>
              <a:gd name="connsiteY7" fmla="*/ 708922 h 837403"/>
              <a:gd name="connsiteX8" fmla="*/ 634344 w 1721794"/>
              <a:gd name="connsiteY8" fmla="*/ 837403 h 837403"/>
              <a:gd name="connsiteX9" fmla="*/ 616463 w 1721794"/>
              <a:gd name="connsiteY9" fmla="*/ 789973 h 837403"/>
              <a:gd name="connsiteX10" fmla="*/ 612139 w 1721794"/>
              <a:gd name="connsiteY10" fmla="*/ 734249 h 837403"/>
              <a:gd name="connsiteX0" fmla="*/ 612199 w 1721854"/>
              <a:gd name="connsiteY0" fmla="*/ 750772 h 853926"/>
              <a:gd name="connsiteX1" fmla="*/ 1193070 w 1721854"/>
              <a:gd name="connsiteY1" fmla="*/ 751461 h 853926"/>
              <a:gd name="connsiteX2" fmla="*/ 1595771 w 1721854"/>
              <a:gd name="connsiteY2" fmla="*/ 645277 h 853926"/>
              <a:gd name="connsiteX3" fmla="*/ 1674447 w 1721854"/>
              <a:gd name="connsiteY3" fmla="*/ 158799 h 853926"/>
              <a:gd name="connsiteX4" fmla="*/ 722810 w 1721854"/>
              <a:gd name="connsiteY4" fmla="*/ 903 h 853926"/>
              <a:gd name="connsiteX5" fmla="*/ 43801 w 1721854"/>
              <a:gd name="connsiteY5" fmla="*/ 123386 h 853926"/>
              <a:gd name="connsiteX6" fmla="*/ 110424 w 1721854"/>
              <a:gd name="connsiteY6" fmla="*/ 645025 h 853926"/>
              <a:gd name="connsiteX7" fmla="*/ 461463 w 1721854"/>
              <a:gd name="connsiteY7" fmla="*/ 725445 h 853926"/>
              <a:gd name="connsiteX8" fmla="*/ 634404 w 1721854"/>
              <a:gd name="connsiteY8" fmla="*/ 853926 h 853926"/>
              <a:gd name="connsiteX9" fmla="*/ 616523 w 1721854"/>
              <a:gd name="connsiteY9" fmla="*/ 806496 h 853926"/>
              <a:gd name="connsiteX10" fmla="*/ 612199 w 1721854"/>
              <a:gd name="connsiteY10" fmla="*/ 750772 h 853926"/>
              <a:gd name="connsiteX0" fmla="*/ 608050 w 1717705"/>
              <a:gd name="connsiteY0" fmla="*/ 754226 h 857380"/>
              <a:gd name="connsiteX1" fmla="*/ 1188921 w 1717705"/>
              <a:gd name="connsiteY1" fmla="*/ 754915 h 857380"/>
              <a:gd name="connsiteX2" fmla="*/ 1591622 w 1717705"/>
              <a:gd name="connsiteY2" fmla="*/ 648731 h 857380"/>
              <a:gd name="connsiteX3" fmla="*/ 1670298 w 1717705"/>
              <a:gd name="connsiteY3" fmla="*/ 162253 h 857380"/>
              <a:gd name="connsiteX4" fmla="*/ 662369 w 1717705"/>
              <a:gd name="connsiteY4" fmla="*/ 828 h 857380"/>
              <a:gd name="connsiteX5" fmla="*/ 39652 w 1717705"/>
              <a:gd name="connsiteY5" fmla="*/ 126840 h 857380"/>
              <a:gd name="connsiteX6" fmla="*/ 106275 w 1717705"/>
              <a:gd name="connsiteY6" fmla="*/ 648479 h 857380"/>
              <a:gd name="connsiteX7" fmla="*/ 457314 w 1717705"/>
              <a:gd name="connsiteY7" fmla="*/ 728899 h 857380"/>
              <a:gd name="connsiteX8" fmla="*/ 630255 w 1717705"/>
              <a:gd name="connsiteY8" fmla="*/ 857380 h 857380"/>
              <a:gd name="connsiteX9" fmla="*/ 612374 w 1717705"/>
              <a:gd name="connsiteY9" fmla="*/ 809950 h 857380"/>
              <a:gd name="connsiteX10" fmla="*/ 608050 w 1717705"/>
              <a:gd name="connsiteY10" fmla="*/ 754226 h 857380"/>
              <a:gd name="connsiteX0" fmla="*/ 607236 w 1716891"/>
              <a:gd name="connsiteY0" fmla="*/ 759127 h 862281"/>
              <a:gd name="connsiteX1" fmla="*/ 1188107 w 1716891"/>
              <a:gd name="connsiteY1" fmla="*/ 759816 h 862281"/>
              <a:gd name="connsiteX2" fmla="*/ 1590808 w 1716891"/>
              <a:gd name="connsiteY2" fmla="*/ 653632 h 862281"/>
              <a:gd name="connsiteX3" fmla="*/ 1669484 w 1716891"/>
              <a:gd name="connsiteY3" fmla="*/ 167154 h 862281"/>
              <a:gd name="connsiteX4" fmla="*/ 650503 w 1716891"/>
              <a:gd name="connsiteY4" fmla="*/ 739 h 862281"/>
              <a:gd name="connsiteX5" fmla="*/ 38838 w 1716891"/>
              <a:gd name="connsiteY5" fmla="*/ 131741 h 862281"/>
              <a:gd name="connsiteX6" fmla="*/ 105461 w 1716891"/>
              <a:gd name="connsiteY6" fmla="*/ 653380 h 862281"/>
              <a:gd name="connsiteX7" fmla="*/ 456500 w 1716891"/>
              <a:gd name="connsiteY7" fmla="*/ 733800 h 862281"/>
              <a:gd name="connsiteX8" fmla="*/ 629441 w 1716891"/>
              <a:gd name="connsiteY8" fmla="*/ 862281 h 862281"/>
              <a:gd name="connsiteX9" fmla="*/ 611560 w 1716891"/>
              <a:gd name="connsiteY9" fmla="*/ 814851 h 862281"/>
              <a:gd name="connsiteX10" fmla="*/ 607236 w 1716891"/>
              <a:gd name="connsiteY10" fmla="*/ 759127 h 862281"/>
              <a:gd name="connsiteX0" fmla="*/ 607236 w 1719556"/>
              <a:gd name="connsiteY0" fmla="*/ 759127 h 862281"/>
              <a:gd name="connsiteX1" fmla="*/ 1188107 w 1719556"/>
              <a:gd name="connsiteY1" fmla="*/ 759816 h 862281"/>
              <a:gd name="connsiteX2" fmla="*/ 1602273 w 1719556"/>
              <a:gd name="connsiteY2" fmla="*/ 650054 h 862281"/>
              <a:gd name="connsiteX3" fmla="*/ 1669484 w 1719556"/>
              <a:gd name="connsiteY3" fmla="*/ 167154 h 862281"/>
              <a:gd name="connsiteX4" fmla="*/ 650503 w 1719556"/>
              <a:gd name="connsiteY4" fmla="*/ 739 h 862281"/>
              <a:gd name="connsiteX5" fmla="*/ 38838 w 1719556"/>
              <a:gd name="connsiteY5" fmla="*/ 131741 h 862281"/>
              <a:gd name="connsiteX6" fmla="*/ 105461 w 1719556"/>
              <a:gd name="connsiteY6" fmla="*/ 653380 h 862281"/>
              <a:gd name="connsiteX7" fmla="*/ 456500 w 1719556"/>
              <a:gd name="connsiteY7" fmla="*/ 733800 h 862281"/>
              <a:gd name="connsiteX8" fmla="*/ 629441 w 1719556"/>
              <a:gd name="connsiteY8" fmla="*/ 862281 h 862281"/>
              <a:gd name="connsiteX9" fmla="*/ 611560 w 1719556"/>
              <a:gd name="connsiteY9" fmla="*/ 814851 h 862281"/>
              <a:gd name="connsiteX10" fmla="*/ 607236 w 1719556"/>
              <a:gd name="connsiteY10" fmla="*/ 759127 h 862281"/>
              <a:gd name="connsiteX0" fmla="*/ 632575 w 1744895"/>
              <a:gd name="connsiteY0" fmla="*/ 758827 h 861981"/>
              <a:gd name="connsiteX1" fmla="*/ 1213446 w 1744895"/>
              <a:gd name="connsiteY1" fmla="*/ 759516 h 861981"/>
              <a:gd name="connsiteX2" fmla="*/ 1627612 w 1744895"/>
              <a:gd name="connsiteY2" fmla="*/ 649754 h 861981"/>
              <a:gd name="connsiteX3" fmla="*/ 1694823 w 1744895"/>
              <a:gd name="connsiteY3" fmla="*/ 166854 h 861981"/>
              <a:gd name="connsiteX4" fmla="*/ 675842 w 1744895"/>
              <a:gd name="connsiteY4" fmla="*/ 439 h 861981"/>
              <a:gd name="connsiteX5" fmla="*/ 33743 w 1744895"/>
              <a:gd name="connsiteY5" fmla="*/ 138126 h 861981"/>
              <a:gd name="connsiteX6" fmla="*/ 130800 w 1744895"/>
              <a:gd name="connsiteY6" fmla="*/ 653080 h 861981"/>
              <a:gd name="connsiteX7" fmla="*/ 481839 w 1744895"/>
              <a:gd name="connsiteY7" fmla="*/ 733500 h 861981"/>
              <a:gd name="connsiteX8" fmla="*/ 654780 w 1744895"/>
              <a:gd name="connsiteY8" fmla="*/ 861981 h 861981"/>
              <a:gd name="connsiteX9" fmla="*/ 636899 w 1744895"/>
              <a:gd name="connsiteY9" fmla="*/ 814551 h 861981"/>
              <a:gd name="connsiteX10" fmla="*/ 632575 w 1744895"/>
              <a:gd name="connsiteY10" fmla="*/ 758827 h 861981"/>
              <a:gd name="connsiteX0" fmla="*/ 632575 w 1744895"/>
              <a:gd name="connsiteY0" fmla="*/ 758471 h 861625"/>
              <a:gd name="connsiteX1" fmla="*/ 1213446 w 1744895"/>
              <a:gd name="connsiteY1" fmla="*/ 759160 h 861625"/>
              <a:gd name="connsiteX2" fmla="*/ 1627612 w 1744895"/>
              <a:gd name="connsiteY2" fmla="*/ 649398 h 861625"/>
              <a:gd name="connsiteX3" fmla="*/ 1694823 w 1744895"/>
              <a:gd name="connsiteY3" fmla="*/ 166498 h 861625"/>
              <a:gd name="connsiteX4" fmla="*/ 675842 w 1744895"/>
              <a:gd name="connsiteY4" fmla="*/ 83 h 861625"/>
              <a:gd name="connsiteX5" fmla="*/ 33743 w 1744895"/>
              <a:gd name="connsiteY5" fmla="*/ 137770 h 861625"/>
              <a:gd name="connsiteX6" fmla="*/ 130800 w 1744895"/>
              <a:gd name="connsiteY6" fmla="*/ 652724 h 861625"/>
              <a:gd name="connsiteX7" fmla="*/ 481839 w 1744895"/>
              <a:gd name="connsiteY7" fmla="*/ 733144 h 861625"/>
              <a:gd name="connsiteX8" fmla="*/ 654780 w 1744895"/>
              <a:gd name="connsiteY8" fmla="*/ 861625 h 861625"/>
              <a:gd name="connsiteX9" fmla="*/ 636899 w 1744895"/>
              <a:gd name="connsiteY9" fmla="*/ 814195 h 861625"/>
              <a:gd name="connsiteX10" fmla="*/ 632575 w 1744895"/>
              <a:gd name="connsiteY10" fmla="*/ 758471 h 861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44895" h="861625">
                <a:moveTo>
                  <a:pt x="632575" y="758471"/>
                </a:moveTo>
                <a:cubicBezTo>
                  <a:pt x="777957" y="764736"/>
                  <a:pt x="1047607" y="777339"/>
                  <a:pt x="1213446" y="759160"/>
                </a:cubicBezTo>
                <a:cubicBezTo>
                  <a:pt x="1379286" y="740981"/>
                  <a:pt x="1547382" y="748175"/>
                  <a:pt x="1627612" y="649398"/>
                </a:cubicBezTo>
                <a:cubicBezTo>
                  <a:pt x="1707842" y="550621"/>
                  <a:pt x="1806456" y="397765"/>
                  <a:pt x="1694823" y="166498"/>
                </a:cubicBezTo>
                <a:cubicBezTo>
                  <a:pt x="1627519" y="31436"/>
                  <a:pt x="975412" y="1999"/>
                  <a:pt x="675842" y="83"/>
                </a:cubicBezTo>
                <a:cubicBezTo>
                  <a:pt x="376272" y="-1833"/>
                  <a:pt x="124583" y="28997"/>
                  <a:pt x="33743" y="137770"/>
                </a:cubicBezTo>
                <a:cubicBezTo>
                  <a:pt x="-57097" y="246544"/>
                  <a:pt x="56117" y="553495"/>
                  <a:pt x="130800" y="652724"/>
                </a:cubicBezTo>
                <a:cubicBezTo>
                  <a:pt x="205483" y="751953"/>
                  <a:pt x="435738" y="733144"/>
                  <a:pt x="481839" y="733144"/>
                </a:cubicBezTo>
                <a:cubicBezTo>
                  <a:pt x="537493" y="797776"/>
                  <a:pt x="593997" y="831638"/>
                  <a:pt x="654780" y="861625"/>
                </a:cubicBezTo>
                <a:cubicBezTo>
                  <a:pt x="644708" y="843702"/>
                  <a:pt x="641518" y="831628"/>
                  <a:pt x="636899" y="814195"/>
                </a:cubicBezTo>
                <a:cubicBezTo>
                  <a:pt x="627046" y="785048"/>
                  <a:pt x="632575" y="758471"/>
                  <a:pt x="632575" y="758471"/>
                </a:cubicBezTo>
                <a:close/>
              </a:path>
            </a:pathLst>
          </a:custGeom>
          <a:solidFill>
            <a:schemeClr val="bg1"/>
          </a:solidFill>
          <a:ln w="19050"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1DD99C2D-A43A-46FE-B44B-BDB4839D947B}"/>
              </a:ext>
            </a:extLst>
          </p:cNvPr>
          <p:cNvSpPr>
            <a:spLocks noGrp="1"/>
          </p:cNvSpPr>
          <p:nvPr>
            <p:ph type="title"/>
          </p:nvPr>
        </p:nvSpPr>
        <p:spPr>
          <a:xfrm>
            <a:off x="1180262" y="897953"/>
            <a:ext cx="5083026" cy="1724135"/>
          </a:xfrm>
        </p:spPr>
        <p:txBody>
          <a:bodyPr>
            <a:normAutofit/>
          </a:bodyPr>
          <a:lstStyle/>
          <a:p>
            <a:pPr algn="ctr"/>
            <a:r>
              <a:rPr lang="en-GB" dirty="0">
                <a:latin typeface="Twinkl Cursive Unlooped" panose="02000000000000000000" pitchFamily="2" charset="0"/>
              </a:rPr>
              <a:t>Things to remember</a:t>
            </a:r>
          </a:p>
        </p:txBody>
      </p:sp>
      <p:sp>
        <p:nvSpPr>
          <p:cNvPr id="139" name="Freeform: Shape 138">
            <a:extLst>
              <a:ext uri="{FF2B5EF4-FFF2-40B4-BE49-F238E27FC236}">
                <a16:creationId xmlns:a16="http://schemas.microsoft.com/office/drawing/2014/main" id="{80C1BABC-D8F0-40DC-A386-73BB1E2CA9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11403">
            <a:off x="821875" y="593596"/>
            <a:ext cx="5622781" cy="2432251"/>
          </a:xfrm>
          <a:custGeom>
            <a:avLst/>
            <a:gdLst>
              <a:gd name="connsiteX0" fmla="*/ 702544 w 1731866"/>
              <a:gd name="connsiteY0" fmla="*/ 704513 h 898547"/>
              <a:gd name="connsiteX1" fmla="*/ 1151838 w 1731866"/>
              <a:gd name="connsiteY1" fmla="*/ 709752 h 898547"/>
              <a:gd name="connsiteX2" fmla="*/ 1632946 w 1731866"/>
              <a:gd name="connsiteY2" fmla="*/ 622027 h 898547"/>
              <a:gd name="connsiteX3" fmla="*/ 1678094 w 1731866"/>
              <a:gd name="connsiteY3" fmla="*/ 138252 h 898547"/>
              <a:gd name="connsiteX4" fmla="*/ 721213 w 1731866"/>
              <a:gd name="connsiteY4" fmla="*/ 2711 h 898547"/>
              <a:gd name="connsiteX5" fmla="*/ 29222 w 1731866"/>
              <a:gd name="connsiteY5" fmla="*/ 208261 h 898547"/>
              <a:gd name="connsiteX6" fmla="*/ 142569 w 1731866"/>
              <a:gd name="connsiteY6" fmla="*/ 668985 h 898547"/>
              <a:gd name="connsiteX7" fmla="*/ 426128 w 1731866"/>
              <a:gd name="connsiteY7" fmla="*/ 701846 h 898547"/>
              <a:gd name="connsiteX8" fmla="*/ 729119 w 1731866"/>
              <a:gd name="connsiteY8" fmla="*/ 898538 h 898547"/>
              <a:gd name="connsiteX9" fmla="*/ 670635 w 1731866"/>
              <a:gd name="connsiteY9" fmla="*/ 773570 h 898547"/>
              <a:gd name="connsiteX10" fmla="*/ 702544 w 1731866"/>
              <a:gd name="connsiteY10" fmla="*/ 704513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70673 w 1731865"/>
              <a:gd name="connsiteY9" fmla="*/ 773579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77755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77755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86108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86108 h 898547"/>
              <a:gd name="connsiteX10" fmla="*/ 629450 w 1731865"/>
              <a:gd name="connsiteY10" fmla="*/ 704522 h 898547"/>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18060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18060 h 891586"/>
              <a:gd name="connsiteX0" fmla="*/ 629450 w 1731865"/>
              <a:gd name="connsiteY0" fmla="*/ 718060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18060 h 891586"/>
              <a:gd name="connsiteX0" fmla="*/ 629450 w 1735472"/>
              <a:gd name="connsiteY0" fmla="*/ 718060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1864 w 1735472"/>
              <a:gd name="connsiteY9" fmla="*/ 786108 h 891586"/>
              <a:gd name="connsiteX10" fmla="*/ 629450 w 1735472"/>
              <a:gd name="connsiteY10" fmla="*/ 718060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1864 w 1735472"/>
              <a:gd name="connsiteY9" fmla="*/ 786108 h 891586"/>
              <a:gd name="connsiteX10" fmla="*/ 631845 w 1735472"/>
              <a:gd name="connsiteY10" fmla="*/ 725582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4259 w 1735472"/>
              <a:gd name="connsiteY9" fmla="*/ 796638 h 891586"/>
              <a:gd name="connsiteX10" fmla="*/ 631845 w 1735472"/>
              <a:gd name="connsiteY10" fmla="*/ 725582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4259 w 1735472"/>
              <a:gd name="connsiteY9" fmla="*/ 796638 h 891586"/>
              <a:gd name="connsiteX10" fmla="*/ 631845 w 1735472"/>
              <a:gd name="connsiteY10" fmla="*/ 725582 h 891586"/>
              <a:gd name="connsiteX0" fmla="*/ 618115 w 1721742"/>
              <a:gd name="connsiteY0" fmla="*/ 725582 h 891586"/>
              <a:gd name="connsiteX1" fmla="*/ 1151317 w 1721742"/>
              <a:gd name="connsiteY1" fmla="*/ 724804 h 891586"/>
              <a:gd name="connsiteX2" fmla="*/ 1619254 w 1721742"/>
              <a:gd name="connsiteY2" fmla="*/ 622036 h 891586"/>
              <a:gd name="connsiteX3" fmla="*/ 1664402 w 1721742"/>
              <a:gd name="connsiteY3" fmla="*/ 138261 h 891586"/>
              <a:gd name="connsiteX4" fmla="*/ 707521 w 1721742"/>
              <a:gd name="connsiteY4" fmla="*/ 2720 h 891586"/>
              <a:gd name="connsiteX5" fmla="*/ 15530 w 1721742"/>
              <a:gd name="connsiteY5" fmla="*/ 208270 h 891586"/>
              <a:gd name="connsiteX6" fmla="*/ 128877 w 1721742"/>
              <a:gd name="connsiteY6" fmla="*/ 668994 h 891586"/>
              <a:gd name="connsiteX7" fmla="*/ 446999 w 1721742"/>
              <a:gd name="connsiteY7" fmla="*/ 710126 h 891586"/>
              <a:gd name="connsiteX8" fmla="*/ 709887 w 1721742"/>
              <a:gd name="connsiteY8" fmla="*/ 891586 h 891586"/>
              <a:gd name="connsiteX9" fmla="*/ 630529 w 1721742"/>
              <a:gd name="connsiteY9" fmla="*/ 796638 h 891586"/>
              <a:gd name="connsiteX10" fmla="*/ 618115 w 1721742"/>
              <a:gd name="connsiteY10" fmla="*/ 725582 h 891586"/>
              <a:gd name="connsiteX0" fmla="*/ 647607 w 1751234"/>
              <a:gd name="connsiteY0" fmla="*/ 725582 h 891586"/>
              <a:gd name="connsiteX1" fmla="*/ 1180809 w 1751234"/>
              <a:gd name="connsiteY1" fmla="*/ 724804 h 891586"/>
              <a:gd name="connsiteX2" fmla="*/ 1648746 w 1751234"/>
              <a:gd name="connsiteY2" fmla="*/ 622036 h 891586"/>
              <a:gd name="connsiteX3" fmla="*/ 1693894 w 1751234"/>
              <a:gd name="connsiteY3" fmla="*/ 138261 h 891586"/>
              <a:gd name="connsiteX4" fmla="*/ 737013 w 1751234"/>
              <a:gd name="connsiteY4" fmla="*/ 2720 h 891586"/>
              <a:gd name="connsiteX5" fmla="*/ 45022 w 1751234"/>
              <a:gd name="connsiteY5" fmla="*/ 208270 h 891586"/>
              <a:gd name="connsiteX6" fmla="*/ 112285 w 1751234"/>
              <a:gd name="connsiteY6" fmla="*/ 648316 h 891586"/>
              <a:gd name="connsiteX7" fmla="*/ 476491 w 1751234"/>
              <a:gd name="connsiteY7" fmla="*/ 710126 h 891586"/>
              <a:gd name="connsiteX8" fmla="*/ 739379 w 1751234"/>
              <a:gd name="connsiteY8" fmla="*/ 891586 h 891586"/>
              <a:gd name="connsiteX9" fmla="*/ 660021 w 1751234"/>
              <a:gd name="connsiteY9" fmla="*/ 796638 h 891586"/>
              <a:gd name="connsiteX10" fmla="*/ 647607 w 1751234"/>
              <a:gd name="connsiteY10" fmla="*/ 725582 h 891586"/>
              <a:gd name="connsiteX0" fmla="*/ 643800 w 1747427"/>
              <a:gd name="connsiteY0" fmla="*/ 725582 h 891586"/>
              <a:gd name="connsiteX1" fmla="*/ 1177002 w 1747427"/>
              <a:gd name="connsiteY1" fmla="*/ 724804 h 891586"/>
              <a:gd name="connsiteX2" fmla="*/ 1644939 w 1747427"/>
              <a:gd name="connsiteY2" fmla="*/ 622036 h 891586"/>
              <a:gd name="connsiteX3" fmla="*/ 1690087 w 1747427"/>
              <a:gd name="connsiteY3" fmla="*/ 138261 h 891586"/>
              <a:gd name="connsiteX4" fmla="*/ 733206 w 1747427"/>
              <a:gd name="connsiteY4" fmla="*/ 2720 h 891586"/>
              <a:gd name="connsiteX5" fmla="*/ 41215 w 1747427"/>
              <a:gd name="connsiteY5" fmla="*/ 208270 h 891586"/>
              <a:gd name="connsiteX6" fmla="*/ 121645 w 1747427"/>
              <a:gd name="connsiteY6" fmla="*/ 629706 h 891586"/>
              <a:gd name="connsiteX7" fmla="*/ 472684 w 1747427"/>
              <a:gd name="connsiteY7" fmla="*/ 710126 h 891586"/>
              <a:gd name="connsiteX8" fmla="*/ 735572 w 1747427"/>
              <a:gd name="connsiteY8" fmla="*/ 891586 h 891586"/>
              <a:gd name="connsiteX9" fmla="*/ 656214 w 1747427"/>
              <a:gd name="connsiteY9" fmla="*/ 796638 h 891586"/>
              <a:gd name="connsiteX10" fmla="*/ 643800 w 1747427"/>
              <a:gd name="connsiteY10" fmla="*/ 725582 h 891586"/>
              <a:gd name="connsiteX0" fmla="*/ 622547 w 1726174"/>
              <a:gd name="connsiteY0" fmla="*/ 723164 h 889168"/>
              <a:gd name="connsiteX1" fmla="*/ 1155749 w 1726174"/>
              <a:gd name="connsiteY1" fmla="*/ 722386 h 889168"/>
              <a:gd name="connsiteX2" fmla="*/ 1623686 w 1726174"/>
              <a:gd name="connsiteY2" fmla="*/ 619618 h 889168"/>
              <a:gd name="connsiteX3" fmla="*/ 1668834 w 1726174"/>
              <a:gd name="connsiteY3" fmla="*/ 135843 h 889168"/>
              <a:gd name="connsiteX4" fmla="*/ 711953 w 1726174"/>
              <a:gd name="connsiteY4" fmla="*/ 302 h 889168"/>
              <a:gd name="connsiteX5" fmla="*/ 46296 w 1726174"/>
              <a:gd name="connsiteY5" fmla="*/ 158293 h 889168"/>
              <a:gd name="connsiteX6" fmla="*/ 100392 w 1726174"/>
              <a:gd name="connsiteY6" fmla="*/ 627288 h 889168"/>
              <a:gd name="connsiteX7" fmla="*/ 451431 w 1726174"/>
              <a:gd name="connsiteY7" fmla="*/ 707708 h 889168"/>
              <a:gd name="connsiteX8" fmla="*/ 714319 w 1726174"/>
              <a:gd name="connsiteY8" fmla="*/ 889168 h 889168"/>
              <a:gd name="connsiteX9" fmla="*/ 634961 w 1726174"/>
              <a:gd name="connsiteY9" fmla="*/ 794220 h 889168"/>
              <a:gd name="connsiteX10" fmla="*/ 622547 w 1726174"/>
              <a:gd name="connsiteY10" fmla="*/ 723164 h 889168"/>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34961 w 1726174"/>
              <a:gd name="connsiteY9" fmla="*/ 794220 h 876761"/>
              <a:gd name="connsiteX10" fmla="*/ 622547 w 1726174"/>
              <a:gd name="connsiteY10" fmla="*/ 723164 h 876761"/>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622547 w 1726174"/>
              <a:gd name="connsiteY10" fmla="*/ 723164 h 876761"/>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622547 w 1726174"/>
              <a:gd name="connsiteY10" fmla="*/ 723164 h 876761"/>
              <a:gd name="connsiteX0" fmla="*/ 596213 w 1726174"/>
              <a:gd name="connsiteY0" fmla="*/ 719029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596213 w 1726174"/>
              <a:gd name="connsiteY10" fmla="*/ 719029 h 876761"/>
              <a:gd name="connsiteX0" fmla="*/ 596213 w 1726174"/>
              <a:gd name="connsiteY0" fmla="*/ 719029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597107 w 1726174"/>
              <a:gd name="connsiteY9" fmla="*/ 790084 h 876761"/>
              <a:gd name="connsiteX10" fmla="*/ 596213 w 1726174"/>
              <a:gd name="connsiteY10" fmla="*/ 719029 h 876761"/>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7107 w 1726174"/>
              <a:gd name="connsiteY9" fmla="*/ 790084 h 856083"/>
              <a:gd name="connsiteX10" fmla="*/ 596213 w 1726174"/>
              <a:gd name="connsiteY10" fmla="*/ 719029 h 856083"/>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2170 w 1726174"/>
              <a:gd name="connsiteY9" fmla="*/ 775610 h 856083"/>
              <a:gd name="connsiteX10" fmla="*/ 596213 w 1726174"/>
              <a:gd name="connsiteY10" fmla="*/ 719029 h 856083"/>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2170 w 1726174"/>
              <a:gd name="connsiteY9" fmla="*/ 775610 h 856083"/>
              <a:gd name="connsiteX10" fmla="*/ 596213 w 1726174"/>
              <a:gd name="connsiteY10" fmla="*/ 719029 h 856083"/>
              <a:gd name="connsiteX0" fmla="*/ 596213 w 1726174"/>
              <a:gd name="connsiteY0" fmla="*/ 719029 h 843676"/>
              <a:gd name="connsiteX1" fmla="*/ 1155749 w 1726174"/>
              <a:gd name="connsiteY1" fmla="*/ 722386 h 843676"/>
              <a:gd name="connsiteX2" fmla="*/ 1623686 w 1726174"/>
              <a:gd name="connsiteY2" fmla="*/ 619618 h 843676"/>
              <a:gd name="connsiteX3" fmla="*/ 1668834 w 1726174"/>
              <a:gd name="connsiteY3" fmla="*/ 135843 h 843676"/>
              <a:gd name="connsiteX4" fmla="*/ 711953 w 1726174"/>
              <a:gd name="connsiteY4" fmla="*/ 302 h 843676"/>
              <a:gd name="connsiteX5" fmla="*/ 46296 w 1726174"/>
              <a:gd name="connsiteY5" fmla="*/ 158293 h 843676"/>
              <a:gd name="connsiteX6" fmla="*/ 100392 w 1726174"/>
              <a:gd name="connsiteY6" fmla="*/ 627288 h 843676"/>
              <a:gd name="connsiteX7" fmla="*/ 451431 w 1726174"/>
              <a:gd name="connsiteY7" fmla="*/ 707708 h 843676"/>
              <a:gd name="connsiteX8" fmla="*/ 633672 w 1726174"/>
              <a:gd name="connsiteY8" fmla="*/ 843676 h 843676"/>
              <a:gd name="connsiteX9" fmla="*/ 592170 w 1726174"/>
              <a:gd name="connsiteY9" fmla="*/ 775610 h 843676"/>
              <a:gd name="connsiteX10" fmla="*/ 596213 w 1726174"/>
              <a:gd name="connsiteY10" fmla="*/ 719029 h 843676"/>
              <a:gd name="connsiteX0" fmla="*/ 596213 w 1726174"/>
              <a:gd name="connsiteY0" fmla="*/ 719029 h 843676"/>
              <a:gd name="connsiteX1" fmla="*/ 1155749 w 1726174"/>
              <a:gd name="connsiteY1" fmla="*/ 722386 h 843676"/>
              <a:gd name="connsiteX2" fmla="*/ 1623686 w 1726174"/>
              <a:gd name="connsiteY2" fmla="*/ 619618 h 843676"/>
              <a:gd name="connsiteX3" fmla="*/ 1668834 w 1726174"/>
              <a:gd name="connsiteY3" fmla="*/ 135843 h 843676"/>
              <a:gd name="connsiteX4" fmla="*/ 711953 w 1726174"/>
              <a:gd name="connsiteY4" fmla="*/ 302 h 843676"/>
              <a:gd name="connsiteX5" fmla="*/ 46296 w 1726174"/>
              <a:gd name="connsiteY5" fmla="*/ 158293 h 843676"/>
              <a:gd name="connsiteX6" fmla="*/ 100392 w 1726174"/>
              <a:gd name="connsiteY6" fmla="*/ 627288 h 843676"/>
              <a:gd name="connsiteX7" fmla="*/ 451431 w 1726174"/>
              <a:gd name="connsiteY7" fmla="*/ 707708 h 843676"/>
              <a:gd name="connsiteX8" fmla="*/ 633672 w 1726174"/>
              <a:gd name="connsiteY8" fmla="*/ 843676 h 843676"/>
              <a:gd name="connsiteX9" fmla="*/ 592170 w 1726174"/>
              <a:gd name="connsiteY9" fmla="*/ 775610 h 843676"/>
              <a:gd name="connsiteX10" fmla="*/ 596213 w 1726174"/>
              <a:gd name="connsiteY10" fmla="*/ 719029 h 843676"/>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592170 w 1726174"/>
              <a:gd name="connsiteY9" fmla="*/ 775610 h 843785"/>
              <a:gd name="connsiteX10" fmla="*/ 596213 w 1726174"/>
              <a:gd name="connsiteY10" fmla="*/ 719029 h 843785"/>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592170 w 1726174"/>
              <a:gd name="connsiteY9" fmla="*/ 775610 h 843785"/>
              <a:gd name="connsiteX10" fmla="*/ 596213 w 1726174"/>
              <a:gd name="connsiteY10" fmla="*/ 719029 h 843785"/>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603967 w 1726174"/>
              <a:gd name="connsiteY9" fmla="*/ 795371 h 843785"/>
              <a:gd name="connsiteX10" fmla="*/ 596213 w 1726174"/>
              <a:gd name="connsiteY10" fmla="*/ 719029 h 843785"/>
              <a:gd name="connsiteX0" fmla="*/ 596213 w 1726174"/>
              <a:gd name="connsiteY0" fmla="*/ 719029 h 833928"/>
              <a:gd name="connsiteX1" fmla="*/ 1155749 w 1726174"/>
              <a:gd name="connsiteY1" fmla="*/ 722386 h 833928"/>
              <a:gd name="connsiteX2" fmla="*/ 1623686 w 1726174"/>
              <a:gd name="connsiteY2" fmla="*/ 619618 h 833928"/>
              <a:gd name="connsiteX3" fmla="*/ 1668834 w 1726174"/>
              <a:gd name="connsiteY3" fmla="*/ 135843 h 833928"/>
              <a:gd name="connsiteX4" fmla="*/ 711953 w 1726174"/>
              <a:gd name="connsiteY4" fmla="*/ 302 h 833928"/>
              <a:gd name="connsiteX5" fmla="*/ 46296 w 1726174"/>
              <a:gd name="connsiteY5" fmla="*/ 158293 h 833928"/>
              <a:gd name="connsiteX6" fmla="*/ 100392 w 1726174"/>
              <a:gd name="connsiteY6" fmla="*/ 627288 h 833928"/>
              <a:gd name="connsiteX7" fmla="*/ 451431 w 1726174"/>
              <a:gd name="connsiteY7" fmla="*/ 707708 h 833928"/>
              <a:gd name="connsiteX8" fmla="*/ 629740 w 1726174"/>
              <a:gd name="connsiteY8" fmla="*/ 833796 h 833928"/>
              <a:gd name="connsiteX9" fmla="*/ 603967 w 1726174"/>
              <a:gd name="connsiteY9" fmla="*/ 795371 h 833928"/>
              <a:gd name="connsiteX10" fmla="*/ 596213 w 1726174"/>
              <a:gd name="connsiteY10" fmla="*/ 719029 h 833928"/>
              <a:gd name="connsiteX0" fmla="*/ 596213 w 1726174"/>
              <a:gd name="connsiteY0" fmla="*/ 719029 h 833928"/>
              <a:gd name="connsiteX1" fmla="*/ 1155749 w 1726174"/>
              <a:gd name="connsiteY1" fmla="*/ 722386 h 833928"/>
              <a:gd name="connsiteX2" fmla="*/ 1623686 w 1726174"/>
              <a:gd name="connsiteY2" fmla="*/ 619618 h 833928"/>
              <a:gd name="connsiteX3" fmla="*/ 1668834 w 1726174"/>
              <a:gd name="connsiteY3" fmla="*/ 135843 h 833928"/>
              <a:gd name="connsiteX4" fmla="*/ 711953 w 1726174"/>
              <a:gd name="connsiteY4" fmla="*/ 302 h 833928"/>
              <a:gd name="connsiteX5" fmla="*/ 46296 w 1726174"/>
              <a:gd name="connsiteY5" fmla="*/ 158293 h 833928"/>
              <a:gd name="connsiteX6" fmla="*/ 100392 w 1726174"/>
              <a:gd name="connsiteY6" fmla="*/ 627288 h 833928"/>
              <a:gd name="connsiteX7" fmla="*/ 451431 w 1726174"/>
              <a:gd name="connsiteY7" fmla="*/ 707708 h 833928"/>
              <a:gd name="connsiteX8" fmla="*/ 629740 w 1726174"/>
              <a:gd name="connsiteY8" fmla="*/ 833796 h 833928"/>
              <a:gd name="connsiteX9" fmla="*/ 602001 w 1726174"/>
              <a:gd name="connsiteY9" fmla="*/ 787961 h 833928"/>
              <a:gd name="connsiteX10" fmla="*/ 596213 w 1726174"/>
              <a:gd name="connsiteY10" fmla="*/ 719029 h 833928"/>
              <a:gd name="connsiteX0" fmla="*/ 596213 w 1726174"/>
              <a:gd name="connsiteY0" fmla="*/ 719029 h 836314"/>
              <a:gd name="connsiteX1" fmla="*/ 1155749 w 1726174"/>
              <a:gd name="connsiteY1" fmla="*/ 722386 h 836314"/>
              <a:gd name="connsiteX2" fmla="*/ 1623686 w 1726174"/>
              <a:gd name="connsiteY2" fmla="*/ 619618 h 836314"/>
              <a:gd name="connsiteX3" fmla="*/ 1668834 w 1726174"/>
              <a:gd name="connsiteY3" fmla="*/ 135843 h 836314"/>
              <a:gd name="connsiteX4" fmla="*/ 711953 w 1726174"/>
              <a:gd name="connsiteY4" fmla="*/ 302 h 836314"/>
              <a:gd name="connsiteX5" fmla="*/ 46296 w 1726174"/>
              <a:gd name="connsiteY5" fmla="*/ 158293 h 836314"/>
              <a:gd name="connsiteX6" fmla="*/ 100392 w 1726174"/>
              <a:gd name="connsiteY6" fmla="*/ 627288 h 836314"/>
              <a:gd name="connsiteX7" fmla="*/ 451431 w 1726174"/>
              <a:gd name="connsiteY7" fmla="*/ 707708 h 836314"/>
              <a:gd name="connsiteX8" fmla="*/ 624372 w 1726174"/>
              <a:gd name="connsiteY8" fmla="*/ 836189 h 836314"/>
              <a:gd name="connsiteX9" fmla="*/ 602001 w 1726174"/>
              <a:gd name="connsiteY9" fmla="*/ 787961 h 836314"/>
              <a:gd name="connsiteX10" fmla="*/ 596213 w 1726174"/>
              <a:gd name="connsiteY10" fmla="*/ 719029 h 836314"/>
              <a:gd name="connsiteX0" fmla="*/ 606950 w 1726174"/>
              <a:gd name="connsiteY0" fmla="*/ 711850 h 836314"/>
              <a:gd name="connsiteX1" fmla="*/ 1155749 w 1726174"/>
              <a:gd name="connsiteY1" fmla="*/ 722386 h 836314"/>
              <a:gd name="connsiteX2" fmla="*/ 1623686 w 1726174"/>
              <a:gd name="connsiteY2" fmla="*/ 619618 h 836314"/>
              <a:gd name="connsiteX3" fmla="*/ 1668834 w 1726174"/>
              <a:gd name="connsiteY3" fmla="*/ 135843 h 836314"/>
              <a:gd name="connsiteX4" fmla="*/ 711953 w 1726174"/>
              <a:gd name="connsiteY4" fmla="*/ 302 h 836314"/>
              <a:gd name="connsiteX5" fmla="*/ 46296 w 1726174"/>
              <a:gd name="connsiteY5" fmla="*/ 158293 h 836314"/>
              <a:gd name="connsiteX6" fmla="*/ 100392 w 1726174"/>
              <a:gd name="connsiteY6" fmla="*/ 627288 h 836314"/>
              <a:gd name="connsiteX7" fmla="*/ 451431 w 1726174"/>
              <a:gd name="connsiteY7" fmla="*/ 707708 h 836314"/>
              <a:gd name="connsiteX8" fmla="*/ 624372 w 1726174"/>
              <a:gd name="connsiteY8" fmla="*/ 836189 h 836314"/>
              <a:gd name="connsiteX9" fmla="*/ 602001 w 1726174"/>
              <a:gd name="connsiteY9" fmla="*/ 787961 h 836314"/>
              <a:gd name="connsiteX10" fmla="*/ 606950 w 1726174"/>
              <a:gd name="connsiteY10" fmla="*/ 711850 h 836314"/>
              <a:gd name="connsiteX0" fmla="*/ 612615 w 1731839"/>
              <a:gd name="connsiteY0" fmla="*/ 711557 h 836021"/>
              <a:gd name="connsiteX1" fmla="*/ 1161414 w 1731839"/>
              <a:gd name="connsiteY1" fmla="*/ 722093 h 836021"/>
              <a:gd name="connsiteX2" fmla="*/ 1629351 w 1731839"/>
              <a:gd name="connsiteY2" fmla="*/ 619325 h 836021"/>
              <a:gd name="connsiteX3" fmla="*/ 1674499 w 1731839"/>
              <a:gd name="connsiteY3" fmla="*/ 135550 h 836021"/>
              <a:gd name="connsiteX4" fmla="*/ 717618 w 1731839"/>
              <a:gd name="connsiteY4" fmla="*/ 9 h 836021"/>
              <a:gd name="connsiteX5" fmla="*/ 44803 w 1731839"/>
              <a:gd name="connsiteY5" fmla="*/ 138857 h 836021"/>
              <a:gd name="connsiteX6" fmla="*/ 106057 w 1731839"/>
              <a:gd name="connsiteY6" fmla="*/ 626995 h 836021"/>
              <a:gd name="connsiteX7" fmla="*/ 457096 w 1731839"/>
              <a:gd name="connsiteY7" fmla="*/ 707415 h 836021"/>
              <a:gd name="connsiteX8" fmla="*/ 630037 w 1731839"/>
              <a:gd name="connsiteY8" fmla="*/ 835896 h 836021"/>
              <a:gd name="connsiteX9" fmla="*/ 607666 w 1731839"/>
              <a:gd name="connsiteY9" fmla="*/ 787668 h 836021"/>
              <a:gd name="connsiteX10" fmla="*/ 612615 w 1731839"/>
              <a:gd name="connsiteY10" fmla="*/ 711557 h 836021"/>
              <a:gd name="connsiteX0" fmla="*/ 616922 w 1736146"/>
              <a:gd name="connsiteY0" fmla="*/ 712781 h 837245"/>
              <a:gd name="connsiteX1" fmla="*/ 1165721 w 1736146"/>
              <a:gd name="connsiteY1" fmla="*/ 723317 h 837245"/>
              <a:gd name="connsiteX2" fmla="*/ 1633658 w 1736146"/>
              <a:gd name="connsiteY2" fmla="*/ 620549 h 837245"/>
              <a:gd name="connsiteX3" fmla="*/ 1678806 w 1736146"/>
              <a:gd name="connsiteY3" fmla="*/ 136774 h 837245"/>
              <a:gd name="connsiteX4" fmla="*/ 721925 w 1736146"/>
              <a:gd name="connsiteY4" fmla="*/ 1233 h 837245"/>
              <a:gd name="connsiteX5" fmla="*/ 43741 w 1736146"/>
              <a:gd name="connsiteY5" fmla="*/ 106580 h 837245"/>
              <a:gd name="connsiteX6" fmla="*/ 110364 w 1736146"/>
              <a:gd name="connsiteY6" fmla="*/ 628219 h 837245"/>
              <a:gd name="connsiteX7" fmla="*/ 461403 w 1736146"/>
              <a:gd name="connsiteY7" fmla="*/ 708639 h 837245"/>
              <a:gd name="connsiteX8" fmla="*/ 634344 w 1736146"/>
              <a:gd name="connsiteY8" fmla="*/ 837120 h 837245"/>
              <a:gd name="connsiteX9" fmla="*/ 611973 w 1736146"/>
              <a:gd name="connsiteY9" fmla="*/ 788892 h 837245"/>
              <a:gd name="connsiteX10" fmla="*/ 616922 w 1736146"/>
              <a:gd name="connsiteY10" fmla="*/ 712781 h 837245"/>
              <a:gd name="connsiteX0" fmla="*/ 616922 w 1736146"/>
              <a:gd name="connsiteY0" fmla="*/ 712781 h 837245"/>
              <a:gd name="connsiteX1" fmla="*/ 1165721 w 1736146"/>
              <a:gd name="connsiteY1" fmla="*/ 723317 h 837245"/>
              <a:gd name="connsiteX2" fmla="*/ 1633658 w 1736146"/>
              <a:gd name="connsiteY2" fmla="*/ 620549 h 837245"/>
              <a:gd name="connsiteX3" fmla="*/ 1678806 w 1736146"/>
              <a:gd name="connsiteY3" fmla="*/ 136774 h 837245"/>
              <a:gd name="connsiteX4" fmla="*/ 721925 w 1736146"/>
              <a:gd name="connsiteY4" fmla="*/ 1233 h 837245"/>
              <a:gd name="connsiteX5" fmla="*/ 43741 w 1736146"/>
              <a:gd name="connsiteY5" fmla="*/ 106580 h 837245"/>
              <a:gd name="connsiteX6" fmla="*/ 110364 w 1736146"/>
              <a:gd name="connsiteY6" fmla="*/ 628219 h 837245"/>
              <a:gd name="connsiteX7" fmla="*/ 461403 w 1736146"/>
              <a:gd name="connsiteY7" fmla="*/ 708639 h 837245"/>
              <a:gd name="connsiteX8" fmla="*/ 634344 w 1736146"/>
              <a:gd name="connsiteY8" fmla="*/ 837120 h 837245"/>
              <a:gd name="connsiteX9" fmla="*/ 613762 w 1736146"/>
              <a:gd name="connsiteY9" fmla="*/ 791285 h 837245"/>
              <a:gd name="connsiteX10" fmla="*/ 616922 w 1736146"/>
              <a:gd name="connsiteY10" fmla="*/ 712781 h 837245"/>
              <a:gd name="connsiteX0" fmla="*/ 616922 w 1736146"/>
              <a:gd name="connsiteY0" fmla="*/ 712781 h 837245"/>
              <a:gd name="connsiteX1" fmla="*/ 1165721 w 1736146"/>
              <a:gd name="connsiteY1" fmla="*/ 723317 h 837245"/>
              <a:gd name="connsiteX2" fmla="*/ 1633658 w 1736146"/>
              <a:gd name="connsiteY2" fmla="*/ 620549 h 837245"/>
              <a:gd name="connsiteX3" fmla="*/ 1678806 w 1736146"/>
              <a:gd name="connsiteY3" fmla="*/ 136774 h 837245"/>
              <a:gd name="connsiteX4" fmla="*/ 721925 w 1736146"/>
              <a:gd name="connsiteY4" fmla="*/ 1233 h 837245"/>
              <a:gd name="connsiteX5" fmla="*/ 43741 w 1736146"/>
              <a:gd name="connsiteY5" fmla="*/ 106580 h 837245"/>
              <a:gd name="connsiteX6" fmla="*/ 110364 w 1736146"/>
              <a:gd name="connsiteY6" fmla="*/ 628219 h 837245"/>
              <a:gd name="connsiteX7" fmla="*/ 461403 w 1736146"/>
              <a:gd name="connsiteY7" fmla="*/ 708639 h 837245"/>
              <a:gd name="connsiteX8" fmla="*/ 634344 w 1736146"/>
              <a:gd name="connsiteY8" fmla="*/ 837120 h 837245"/>
              <a:gd name="connsiteX9" fmla="*/ 613762 w 1736146"/>
              <a:gd name="connsiteY9" fmla="*/ 791285 h 837245"/>
              <a:gd name="connsiteX10" fmla="*/ 616922 w 1736146"/>
              <a:gd name="connsiteY10" fmla="*/ 712781 h 837245"/>
              <a:gd name="connsiteX0" fmla="*/ 616922 w 1736070"/>
              <a:gd name="connsiteY0" fmla="*/ 712781 h 837245"/>
              <a:gd name="connsiteX1" fmla="*/ 1167511 w 1736070"/>
              <a:gd name="connsiteY1" fmla="*/ 711353 h 837245"/>
              <a:gd name="connsiteX2" fmla="*/ 1633658 w 1736070"/>
              <a:gd name="connsiteY2" fmla="*/ 620549 h 837245"/>
              <a:gd name="connsiteX3" fmla="*/ 1678806 w 1736070"/>
              <a:gd name="connsiteY3" fmla="*/ 136774 h 837245"/>
              <a:gd name="connsiteX4" fmla="*/ 721925 w 1736070"/>
              <a:gd name="connsiteY4" fmla="*/ 1233 h 837245"/>
              <a:gd name="connsiteX5" fmla="*/ 43741 w 1736070"/>
              <a:gd name="connsiteY5" fmla="*/ 106580 h 837245"/>
              <a:gd name="connsiteX6" fmla="*/ 110364 w 1736070"/>
              <a:gd name="connsiteY6" fmla="*/ 628219 h 837245"/>
              <a:gd name="connsiteX7" fmla="*/ 461403 w 1736070"/>
              <a:gd name="connsiteY7" fmla="*/ 708639 h 837245"/>
              <a:gd name="connsiteX8" fmla="*/ 634344 w 1736070"/>
              <a:gd name="connsiteY8" fmla="*/ 837120 h 837245"/>
              <a:gd name="connsiteX9" fmla="*/ 613762 w 1736070"/>
              <a:gd name="connsiteY9" fmla="*/ 791285 h 837245"/>
              <a:gd name="connsiteX10" fmla="*/ 616922 w 1736070"/>
              <a:gd name="connsiteY10" fmla="*/ 712781 h 837245"/>
              <a:gd name="connsiteX0" fmla="*/ 616922 w 1736070"/>
              <a:gd name="connsiteY0" fmla="*/ 712781 h 837245"/>
              <a:gd name="connsiteX1" fmla="*/ 1167511 w 1736070"/>
              <a:gd name="connsiteY1" fmla="*/ 711353 h 837245"/>
              <a:gd name="connsiteX2" fmla="*/ 1633658 w 1736070"/>
              <a:gd name="connsiteY2" fmla="*/ 620549 h 837245"/>
              <a:gd name="connsiteX3" fmla="*/ 1678806 w 1736070"/>
              <a:gd name="connsiteY3" fmla="*/ 136774 h 837245"/>
              <a:gd name="connsiteX4" fmla="*/ 721925 w 1736070"/>
              <a:gd name="connsiteY4" fmla="*/ 1233 h 837245"/>
              <a:gd name="connsiteX5" fmla="*/ 43741 w 1736070"/>
              <a:gd name="connsiteY5" fmla="*/ 106580 h 837245"/>
              <a:gd name="connsiteX6" fmla="*/ 110364 w 1736070"/>
              <a:gd name="connsiteY6" fmla="*/ 628219 h 837245"/>
              <a:gd name="connsiteX7" fmla="*/ 461403 w 1736070"/>
              <a:gd name="connsiteY7" fmla="*/ 708639 h 837245"/>
              <a:gd name="connsiteX8" fmla="*/ 634344 w 1736070"/>
              <a:gd name="connsiteY8" fmla="*/ 837120 h 837245"/>
              <a:gd name="connsiteX9" fmla="*/ 613762 w 1736070"/>
              <a:gd name="connsiteY9" fmla="*/ 791285 h 837245"/>
              <a:gd name="connsiteX10" fmla="*/ 616922 w 1736070"/>
              <a:gd name="connsiteY10" fmla="*/ 712781 h 837245"/>
              <a:gd name="connsiteX0" fmla="*/ 616922 w 1736070"/>
              <a:gd name="connsiteY0" fmla="*/ 712781 h 837245"/>
              <a:gd name="connsiteX1" fmla="*/ 1167511 w 1736070"/>
              <a:gd name="connsiteY1" fmla="*/ 711353 h 837245"/>
              <a:gd name="connsiteX2" fmla="*/ 1633658 w 1736070"/>
              <a:gd name="connsiteY2" fmla="*/ 620549 h 837245"/>
              <a:gd name="connsiteX3" fmla="*/ 1678806 w 1736070"/>
              <a:gd name="connsiteY3" fmla="*/ 136774 h 837245"/>
              <a:gd name="connsiteX4" fmla="*/ 721925 w 1736070"/>
              <a:gd name="connsiteY4" fmla="*/ 1233 h 837245"/>
              <a:gd name="connsiteX5" fmla="*/ 43741 w 1736070"/>
              <a:gd name="connsiteY5" fmla="*/ 106580 h 837245"/>
              <a:gd name="connsiteX6" fmla="*/ 110364 w 1736070"/>
              <a:gd name="connsiteY6" fmla="*/ 628219 h 837245"/>
              <a:gd name="connsiteX7" fmla="*/ 461403 w 1736070"/>
              <a:gd name="connsiteY7" fmla="*/ 708639 h 837245"/>
              <a:gd name="connsiteX8" fmla="*/ 634344 w 1736070"/>
              <a:gd name="connsiteY8" fmla="*/ 837120 h 837245"/>
              <a:gd name="connsiteX9" fmla="*/ 613762 w 1736070"/>
              <a:gd name="connsiteY9" fmla="*/ 791285 h 837245"/>
              <a:gd name="connsiteX10" fmla="*/ 616922 w 1736070"/>
              <a:gd name="connsiteY10" fmla="*/ 712781 h 837245"/>
              <a:gd name="connsiteX0" fmla="*/ 616922 w 1736070"/>
              <a:gd name="connsiteY0" fmla="*/ 712781 h 839094"/>
              <a:gd name="connsiteX1" fmla="*/ 1167511 w 1736070"/>
              <a:gd name="connsiteY1" fmla="*/ 711353 h 839094"/>
              <a:gd name="connsiteX2" fmla="*/ 1633658 w 1736070"/>
              <a:gd name="connsiteY2" fmla="*/ 620549 h 839094"/>
              <a:gd name="connsiteX3" fmla="*/ 1678806 w 1736070"/>
              <a:gd name="connsiteY3" fmla="*/ 136774 h 839094"/>
              <a:gd name="connsiteX4" fmla="*/ 721925 w 1736070"/>
              <a:gd name="connsiteY4" fmla="*/ 1233 h 839094"/>
              <a:gd name="connsiteX5" fmla="*/ 43741 w 1736070"/>
              <a:gd name="connsiteY5" fmla="*/ 106580 h 839094"/>
              <a:gd name="connsiteX6" fmla="*/ 110364 w 1736070"/>
              <a:gd name="connsiteY6" fmla="*/ 628219 h 839094"/>
              <a:gd name="connsiteX7" fmla="*/ 461403 w 1736070"/>
              <a:gd name="connsiteY7" fmla="*/ 708639 h 839094"/>
              <a:gd name="connsiteX8" fmla="*/ 634344 w 1736070"/>
              <a:gd name="connsiteY8" fmla="*/ 837120 h 839094"/>
              <a:gd name="connsiteX9" fmla="*/ 613762 w 1736070"/>
              <a:gd name="connsiteY9" fmla="*/ 791285 h 839094"/>
              <a:gd name="connsiteX10" fmla="*/ 616922 w 1736070"/>
              <a:gd name="connsiteY10" fmla="*/ 712781 h 839094"/>
              <a:gd name="connsiteX0" fmla="*/ 616922 w 1736070"/>
              <a:gd name="connsiteY0" fmla="*/ 712781 h 839094"/>
              <a:gd name="connsiteX1" fmla="*/ 1167511 w 1736070"/>
              <a:gd name="connsiteY1" fmla="*/ 711353 h 839094"/>
              <a:gd name="connsiteX2" fmla="*/ 1633658 w 1736070"/>
              <a:gd name="connsiteY2" fmla="*/ 620549 h 839094"/>
              <a:gd name="connsiteX3" fmla="*/ 1678806 w 1736070"/>
              <a:gd name="connsiteY3" fmla="*/ 136774 h 839094"/>
              <a:gd name="connsiteX4" fmla="*/ 721925 w 1736070"/>
              <a:gd name="connsiteY4" fmla="*/ 1233 h 839094"/>
              <a:gd name="connsiteX5" fmla="*/ 43741 w 1736070"/>
              <a:gd name="connsiteY5" fmla="*/ 106580 h 839094"/>
              <a:gd name="connsiteX6" fmla="*/ 110364 w 1736070"/>
              <a:gd name="connsiteY6" fmla="*/ 628219 h 839094"/>
              <a:gd name="connsiteX7" fmla="*/ 461403 w 1736070"/>
              <a:gd name="connsiteY7" fmla="*/ 708639 h 839094"/>
              <a:gd name="connsiteX8" fmla="*/ 634344 w 1736070"/>
              <a:gd name="connsiteY8" fmla="*/ 837120 h 839094"/>
              <a:gd name="connsiteX9" fmla="*/ 613762 w 1736070"/>
              <a:gd name="connsiteY9" fmla="*/ 791285 h 839094"/>
              <a:gd name="connsiteX10" fmla="*/ 616922 w 1736070"/>
              <a:gd name="connsiteY10" fmla="*/ 712781 h 839094"/>
              <a:gd name="connsiteX0" fmla="*/ 616922 w 1736070"/>
              <a:gd name="connsiteY0" fmla="*/ 715564 h 841877"/>
              <a:gd name="connsiteX1" fmla="*/ 1167511 w 1736070"/>
              <a:gd name="connsiteY1" fmla="*/ 714136 h 841877"/>
              <a:gd name="connsiteX2" fmla="*/ 1633658 w 1736070"/>
              <a:gd name="connsiteY2" fmla="*/ 623332 h 841877"/>
              <a:gd name="connsiteX3" fmla="*/ 1678806 w 1736070"/>
              <a:gd name="connsiteY3" fmla="*/ 186531 h 841877"/>
              <a:gd name="connsiteX4" fmla="*/ 721925 w 1736070"/>
              <a:gd name="connsiteY4" fmla="*/ 4016 h 841877"/>
              <a:gd name="connsiteX5" fmla="*/ 43741 w 1736070"/>
              <a:gd name="connsiteY5" fmla="*/ 109363 h 841877"/>
              <a:gd name="connsiteX6" fmla="*/ 110364 w 1736070"/>
              <a:gd name="connsiteY6" fmla="*/ 631002 h 841877"/>
              <a:gd name="connsiteX7" fmla="*/ 461403 w 1736070"/>
              <a:gd name="connsiteY7" fmla="*/ 711422 h 841877"/>
              <a:gd name="connsiteX8" fmla="*/ 634344 w 1736070"/>
              <a:gd name="connsiteY8" fmla="*/ 839903 h 841877"/>
              <a:gd name="connsiteX9" fmla="*/ 613762 w 1736070"/>
              <a:gd name="connsiteY9" fmla="*/ 794068 h 841877"/>
              <a:gd name="connsiteX10" fmla="*/ 616922 w 1736070"/>
              <a:gd name="connsiteY10" fmla="*/ 715564 h 841877"/>
              <a:gd name="connsiteX0" fmla="*/ 616922 w 1732832"/>
              <a:gd name="connsiteY0" fmla="*/ 713064 h 839377"/>
              <a:gd name="connsiteX1" fmla="*/ 1167511 w 1732832"/>
              <a:gd name="connsiteY1" fmla="*/ 711636 h 839377"/>
              <a:gd name="connsiteX2" fmla="*/ 1633658 w 1732832"/>
              <a:gd name="connsiteY2" fmla="*/ 620832 h 839377"/>
              <a:gd name="connsiteX3" fmla="*/ 1674387 w 1732832"/>
              <a:gd name="connsiteY3" fmla="*/ 142276 h 839377"/>
              <a:gd name="connsiteX4" fmla="*/ 721925 w 1732832"/>
              <a:gd name="connsiteY4" fmla="*/ 1516 h 839377"/>
              <a:gd name="connsiteX5" fmla="*/ 43741 w 1732832"/>
              <a:gd name="connsiteY5" fmla="*/ 106863 h 839377"/>
              <a:gd name="connsiteX6" fmla="*/ 110364 w 1732832"/>
              <a:gd name="connsiteY6" fmla="*/ 628502 h 839377"/>
              <a:gd name="connsiteX7" fmla="*/ 461403 w 1732832"/>
              <a:gd name="connsiteY7" fmla="*/ 708922 h 839377"/>
              <a:gd name="connsiteX8" fmla="*/ 634344 w 1732832"/>
              <a:gd name="connsiteY8" fmla="*/ 837403 h 839377"/>
              <a:gd name="connsiteX9" fmla="*/ 613762 w 1732832"/>
              <a:gd name="connsiteY9" fmla="*/ 791568 h 839377"/>
              <a:gd name="connsiteX10" fmla="*/ 616922 w 1732832"/>
              <a:gd name="connsiteY10" fmla="*/ 713064 h 839377"/>
              <a:gd name="connsiteX0" fmla="*/ 616922 w 1732832"/>
              <a:gd name="connsiteY0" fmla="*/ 713064 h 839377"/>
              <a:gd name="connsiteX1" fmla="*/ 1167511 w 1732832"/>
              <a:gd name="connsiteY1" fmla="*/ 711636 h 839377"/>
              <a:gd name="connsiteX2" fmla="*/ 1633658 w 1732832"/>
              <a:gd name="connsiteY2" fmla="*/ 620832 h 839377"/>
              <a:gd name="connsiteX3" fmla="*/ 1674387 w 1732832"/>
              <a:gd name="connsiteY3" fmla="*/ 142276 h 839377"/>
              <a:gd name="connsiteX4" fmla="*/ 721925 w 1732832"/>
              <a:gd name="connsiteY4" fmla="*/ 1516 h 839377"/>
              <a:gd name="connsiteX5" fmla="*/ 43741 w 1732832"/>
              <a:gd name="connsiteY5" fmla="*/ 106863 h 839377"/>
              <a:gd name="connsiteX6" fmla="*/ 110364 w 1732832"/>
              <a:gd name="connsiteY6" fmla="*/ 628502 h 839377"/>
              <a:gd name="connsiteX7" fmla="*/ 461403 w 1732832"/>
              <a:gd name="connsiteY7" fmla="*/ 708922 h 839377"/>
              <a:gd name="connsiteX8" fmla="*/ 634344 w 1732832"/>
              <a:gd name="connsiteY8" fmla="*/ 837403 h 839377"/>
              <a:gd name="connsiteX9" fmla="*/ 613762 w 1732832"/>
              <a:gd name="connsiteY9" fmla="*/ 791568 h 839377"/>
              <a:gd name="connsiteX10" fmla="*/ 616922 w 1732832"/>
              <a:gd name="connsiteY10" fmla="*/ 713064 h 839377"/>
              <a:gd name="connsiteX0" fmla="*/ 616922 w 1733140"/>
              <a:gd name="connsiteY0" fmla="*/ 713064 h 839377"/>
              <a:gd name="connsiteX1" fmla="*/ 1160523 w 1733140"/>
              <a:gd name="connsiteY1" fmla="*/ 724017 h 839377"/>
              <a:gd name="connsiteX2" fmla="*/ 1633658 w 1733140"/>
              <a:gd name="connsiteY2" fmla="*/ 620832 h 839377"/>
              <a:gd name="connsiteX3" fmla="*/ 1674387 w 1733140"/>
              <a:gd name="connsiteY3" fmla="*/ 142276 h 839377"/>
              <a:gd name="connsiteX4" fmla="*/ 721925 w 1733140"/>
              <a:gd name="connsiteY4" fmla="*/ 1516 h 839377"/>
              <a:gd name="connsiteX5" fmla="*/ 43741 w 1733140"/>
              <a:gd name="connsiteY5" fmla="*/ 106863 h 839377"/>
              <a:gd name="connsiteX6" fmla="*/ 110364 w 1733140"/>
              <a:gd name="connsiteY6" fmla="*/ 628502 h 839377"/>
              <a:gd name="connsiteX7" fmla="*/ 461403 w 1733140"/>
              <a:gd name="connsiteY7" fmla="*/ 708922 h 839377"/>
              <a:gd name="connsiteX8" fmla="*/ 634344 w 1733140"/>
              <a:gd name="connsiteY8" fmla="*/ 837403 h 839377"/>
              <a:gd name="connsiteX9" fmla="*/ 613762 w 1733140"/>
              <a:gd name="connsiteY9" fmla="*/ 791568 h 839377"/>
              <a:gd name="connsiteX10" fmla="*/ 616922 w 1733140"/>
              <a:gd name="connsiteY10" fmla="*/ 713064 h 839377"/>
              <a:gd name="connsiteX0" fmla="*/ 616922 w 1730438"/>
              <a:gd name="connsiteY0" fmla="*/ 713064 h 839377"/>
              <a:gd name="connsiteX1" fmla="*/ 1160523 w 1730438"/>
              <a:gd name="connsiteY1" fmla="*/ 724017 h 839377"/>
              <a:gd name="connsiteX2" fmla="*/ 1633658 w 1730438"/>
              <a:gd name="connsiteY2" fmla="*/ 620832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0438"/>
              <a:gd name="connsiteY0" fmla="*/ 713064 h 839377"/>
              <a:gd name="connsiteX1" fmla="*/ 1160523 w 1730438"/>
              <a:gd name="connsiteY1" fmla="*/ 724017 h 839377"/>
              <a:gd name="connsiteX2" fmla="*/ 1633658 w 1730438"/>
              <a:gd name="connsiteY2" fmla="*/ 600198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0438"/>
              <a:gd name="connsiteY0" fmla="*/ 713064 h 839377"/>
              <a:gd name="connsiteX1" fmla="*/ 1160523 w 1730438"/>
              <a:gd name="connsiteY1" fmla="*/ 724017 h 839377"/>
              <a:gd name="connsiteX2" fmla="*/ 1633658 w 1730438"/>
              <a:gd name="connsiteY2" fmla="*/ 600198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0438"/>
              <a:gd name="connsiteY0" fmla="*/ 713064 h 839377"/>
              <a:gd name="connsiteX1" fmla="*/ 1160523 w 1730438"/>
              <a:gd name="connsiteY1" fmla="*/ 724017 h 839377"/>
              <a:gd name="connsiteX2" fmla="*/ 1633658 w 1730438"/>
              <a:gd name="connsiteY2" fmla="*/ 600198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2986"/>
              <a:gd name="connsiteY0" fmla="*/ 713064 h 839377"/>
              <a:gd name="connsiteX1" fmla="*/ 1164018 w 1732986"/>
              <a:gd name="connsiteY1" fmla="*/ 711636 h 839377"/>
              <a:gd name="connsiteX2" fmla="*/ 1633658 w 1732986"/>
              <a:gd name="connsiteY2" fmla="*/ 600198 h 839377"/>
              <a:gd name="connsiteX3" fmla="*/ 1674387 w 1732986"/>
              <a:gd name="connsiteY3" fmla="*/ 142276 h 839377"/>
              <a:gd name="connsiteX4" fmla="*/ 721925 w 1732986"/>
              <a:gd name="connsiteY4" fmla="*/ 1516 h 839377"/>
              <a:gd name="connsiteX5" fmla="*/ 43741 w 1732986"/>
              <a:gd name="connsiteY5" fmla="*/ 106863 h 839377"/>
              <a:gd name="connsiteX6" fmla="*/ 110364 w 1732986"/>
              <a:gd name="connsiteY6" fmla="*/ 628502 h 839377"/>
              <a:gd name="connsiteX7" fmla="*/ 461403 w 1732986"/>
              <a:gd name="connsiteY7" fmla="*/ 708922 h 839377"/>
              <a:gd name="connsiteX8" fmla="*/ 634344 w 1732986"/>
              <a:gd name="connsiteY8" fmla="*/ 837403 h 839377"/>
              <a:gd name="connsiteX9" fmla="*/ 613762 w 1732986"/>
              <a:gd name="connsiteY9" fmla="*/ 791568 h 839377"/>
              <a:gd name="connsiteX10" fmla="*/ 616922 w 1732986"/>
              <a:gd name="connsiteY10" fmla="*/ 713064 h 839377"/>
              <a:gd name="connsiteX0" fmla="*/ 616922 w 1732986"/>
              <a:gd name="connsiteY0" fmla="*/ 713064 h 839377"/>
              <a:gd name="connsiteX1" fmla="*/ 1164018 w 1732986"/>
              <a:gd name="connsiteY1" fmla="*/ 711636 h 839377"/>
              <a:gd name="connsiteX2" fmla="*/ 1633658 w 1732986"/>
              <a:gd name="connsiteY2" fmla="*/ 600198 h 839377"/>
              <a:gd name="connsiteX3" fmla="*/ 1674387 w 1732986"/>
              <a:gd name="connsiteY3" fmla="*/ 142276 h 839377"/>
              <a:gd name="connsiteX4" fmla="*/ 721925 w 1732986"/>
              <a:gd name="connsiteY4" fmla="*/ 1516 h 839377"/>
              <a:gd name="connsiteX5" fmla="*/ 43741 w 1732986"/>
              <a:gd name="connsiteY5" fmla="*/ 106863 h 839377"/>
              <a:gd name="connsiteX6" fmla="*/ 110364 w 1732986"/>
              <a:gd name="connsiteY6" fmla="*/ 628502 h 839377"/>
              <a:gd name="connsiteX7" fmla="*/ 461403 w 1732986"/>
              <a:gd name="connsiteY7" fmla="*/ 708922 h 839377"/>
              <a:gd name="connsiteX8" fmla="*/ 634344 w 1732986"/>
              <a:gd name="connsiteY8" fmla="*/ 837403 h 839377"/>
              <a:gd name="connsiteX9" fmla="*/ 616463 w 1732986"/>
              <a:gd name="connsiteY9" fmla="*/ 789973 h 839377"/>
              <a:gd name="connsiteX10" fmla="*/ 616922 w 1732986"/>
              <a:gd name="connsiteY10" fmla="*/ 713064 h 839377"/>
              <a:gd name="connsiteX0" fmla="*/ 616922 w 1732986"/>
              <a:gd name="connsiteY0" fmla="*/ 713064 h 837403"/>
              <a:gd name="connsiteX1" fmla="*/ 1164018 w 1732986"/>
              <a:gd name="connsiteY1" fmla="*/ 711636 h 837403"/>
              <a:gd name="connsiteX2" fmla="*/ 1633658 w 1732986"/>
              <a:gd name="connsiteY2" fmla="*/ 600198 h 837403"/>
              <a:gd name="connsiteX3" fmla="*/ 1674387 w 1732986"/>
              <a:gd name="connsiteY3" fmla="*/ 142276 h 837403"/>
              <a:gd name="connsiteX4" fmla="*/ 721925 w 1732986"/>
              <a:gd name="connsiteY4" fmla="*/ 1516 h 837403"/>
              <a:gd name="connsiteX5" fmla="*/ 43741 w 1732986"/>
              <a:gd name="connsiteY5" fmla="*/ 106863 h 837403"/>
              <a:gd name="connsiteX6" fmla="*/ 110364 w 1732986"/>
              <a:gd name="connsiteY6" fmla="*/ 628502 h 837403"/>
              <a:gd name="connsiteX7" fmla="*/ 461403 w 1732986"/>
              <a:gd name="connsiteY7" fmla="*/ 708922 h 837403"/>
              <a:gd name="connsiteX8" fmla="*/ 634344 w 1732986"/>
              <a:gd name="connsiteY8" fmla="*/ 837403 h 837403"/>
              <a:gd name="connsiteX9" fmla="*/ 616463 w 1732986"/>
              <a:gd name="connsiteY9" fmla="*/ 789973 h 837403"/>
              <a:gd name="connsiteX10" fmla="*/ 616922 w 1732986"/>
              <a:gd name="connsiteY10" fmla="*/ 713064 h 837403"/>
              <a:gd name="connsiteX0" fmla="*/ 616922 w 1730658"/>
              <a:gd name="connsiteY0" fmla="*/ 713064 h 837403"/>
              <a:gd name="connsiteX1" fmla="*/ 1164018 w 1730658"/>
              <a:gd name="connsiteY1" fmla="*/ 711636 h 837403"/>
              <a:gd name="connsiteX2" fmla="*/ 1626069 w 1730658"/>
              <a:gd name="connsiteY2" fmla="*/ 628754 h 837403"/>
              <a:gd name="connsiteX3" fmla="*/ 1674387 w 1730658"/>
              <a:gd name="connsiteY3" fmla="*/ 142276 h 837403"/>
              <a:gd name="connsiteX4" fmla="*/ 721925 w 1730658"/>
              <a:gd name="connsiteY4" fmla="*/ 1516 h 837403"/>
              <a:gd name="connsiteX5" fmla="*/ 43741 w 1730658"/>
              <a:gd name="connsiteY5" fmla="*/ 106863 h 837403"/>
              <a:gd name="connsiteX6" fmla="*/ 110364 w 1730658"/>
              <a:gd name="connsiteY6" fmla="*/ 628502 h 837403"/>
              <a:gd name="connsiteX7" fmla="*/ 461403 w 1730658"/>
              <a:gd name="connsiteY7" fmla="*/ 708922 h 837403"/>
              <a:gd name="connsiteX8" fmla="*/ 634344 w 1730658"/>
              <a:gd name="connsiteY8" fmla="*/ 837403 h 837403"/>
              <a:gd name="connsiteX9" fmla="*/ 616463 w 1730658"/>
              <a:gd name="connsiteY9" fmla="*/ 789973 h 837403"/>
              <a:gd name="connsiteX10" fmla="*/ 616922 w 1730658"/>
              <a:gd name="connsiteY10" fmla="*/ 713064 h 837403"/>
              <a:gd name="connsiteX0" fmla="*/ 616922 w 1722741"/>
              <a:gd name="connsiteY0" fmla="*/ 713064 h 837403"/>
              <a:gd name="connsiteX1" fmla="*/ 1164018 w 1722741"/>
              <a:gd name="connsiteY1" fmla="*/ 711636 h 837403"/>
              <a:gd name="connsiteX2" fmla="*/ 1595711 w 1722741"/>
              <a:gd name="connsiteY2" fmla="*/ 628754 h 837403"/>
              <a:gd name="connsiteX3" fmla="*/ 1674387 w 1722741"/>
              <a:gd name="connsiteY3" fmla="*/ 142276 h 837403"/>
              <a:gd name="connsiteX4" fmla="*/ 721925 w 1722741"/>
              <a:gd name="connsiteY4" fmla="*/ 1516 h 837403"/>
              <a:gd name="connsiteX5" fmla="*/ 43741 w 1722741"/>
              <a:gd name="connsiteY5" fmla="*/ 106863 h 837403"/>
              <a:gd name="connsiteX6" fmla="*/ 110364 w 1722741"/>
              <a:gd name="connsiteY6" fmla="*/ 628502 h 837403"/>
              <a:gd name="connsiteX7" fmla="*/ 461403 w 1722741"/>
              <a:gd name="connsiteY7" fmla="*/ 708922 h 837403"/>
              <a:gd name="connsiteX8" fmla="*/ 634344 w 1722741"/>
              <a:gd name="connsiteY8" fmla="*/ 837403 h 837403"/>
              <a:gd name="connsiteX9" fmla="*/ 616463 w 1722741"/>
              <a:gd name="connsiteY9" fmla="*/ 789973 h 837403"/>
              <a:gd name="connsiteX10" fmla="*/ 616922 w 1722741"/>
              <a:gd name="connsiteY10" fmla="*/ 713064 h 837403"/>
              <a:gd name="connsiteX0" fmla="*/ 612139 w 1722741"/>
              <a:gd name="connsiteY0" fmla="*/ 734249 h 837403"/>
              <a:gd name="connsiteX1" fmla="*/ 1164018 w 1722741"/>
              <a:gd name="connsiteY1" fmla="*/ 711636 h 837403"/>
              <a:gd name="connsiteX2" fmla="*/ 1595711 w 1722741"/>
              <a:gd name="connsiteY2" fmla="*/ 628754 h 837403"/>
              <a:gd name="connsiteX3" fmla="*/ 1674387 w 1722741"/>
              <a:gd name="connsiteY3" fmla="*/ 142276 h 837403"/>
              <a:gd name="connsiteX4" fmla="*/ 721925 w 1722741"/>
              <a:gd name="connsiteY4" fmla="*/ 1516 h 837403"/>
              <a:gd name="connsiteX5" fmla="*/ 43741 w 1722741"/>
              <a:gd name="connsiteY5" fmla="*/ 106863 h 837403"/>
              <a:gd name="connsiteX6" fmla="*/ 110364 w 1722741"/>
              <a:gd name="connsiteY6" fmla="*/ 628502 h 837403"/>
              <a:gd name="connsiteX7" fmla="*/ 461403 w 1722741"/>
              <a:gd name="connsiteY7" fmla="*/ 708922 h 837403"/>
              <a:gd name="connsiteX8" fmla="*/ 634344 w 1722741"/>
              <a:gd name="connsiteY8" fmla="*/ 837403 h 837403"/>
              <a:gd name="connsiteX9" fmla="*/ 616463 w 1722741"/>
              <a:gd name="connsiteY9" fmla="*/ 789973 h 837403"/>
              <a:gd name="connsiteX10" fmla="*/ 612139 w 1722741"/>
              <a:gd name="connsiteY10" fmla="*/ 734249 h 837403"/>
              <a:gd name="connsiteX0" fmla="*/ 612139 w 1721794"/>
              <a:gd name="connsiteY0" fmla="*/ 734249 h 837403"/>
              <a:gd name="connsiteX1" fmla="*/ 1193010 w 1721794"/>
              <a:gd name="connsiteY1" fmla="*/ 734938 h 837403"/>
              <a:gd name="connsiteX2" fmla="*/ 1595711 w 1721794"/>
              <a:gd name="connsiteY2" fmla="*/ 628754 h 837403"/>
              <a:gd name="connsiteX3" fmla="*/ 1674387 w 1721794"/>
              <a:gd name="connsiteY3" fmla="*/ 142276 h 837403"/>
              <a:gd name="connsiteX4" fmla="*/ 721925 w 1721794"/>
              <a:gd name="connsiteY4" fmla="*/ 1516 h 837403"/>
              <a:gd name="connsiteX5" fmla="*/ 43741 w 1721794"/>
              <a:gd name="connsiteY5" fmla="*/ 106863 h 837403"/>
              <a:gd name="connsiteX6" fmla="*/ 110364 w 1721794"/>
              <a:gd name="connsiteY6" fmla="*/ 628502 h 837403"/>
              <a:gd name="connsiteX7" fmla="*/ 461403 w 1721794"/>
              <a:gd name="connsiteY7" fmla="*/ 708922 h 837403"/>
              <a:gd name="connsiteX8" fmla="*/ 634344 w 1721794"/>
              <a:gd name="connsiteY8" fmla="*/ 837403 h 837403"/>
              <a:gd name="connsiteX9" fmla="*/ 616463 w 1721794"/>
              <a:gd name="connsiteY9" fmla="*/ 789973 h 837403"/>
              <a:gd name="connsiteX10" fmla="*/ 612139 w 1721794"/>
              <a:gd name="connsiteY10" fmla="*/ 734249 h 837403"/>
              <a:gd name="connsiteX0" fmla="*/ 612139 w 1721794"/>
              <a:gd name="connsiteY0" fmla="*/ 734249 h 837403"/>
              <a:gd name="connsiteX1" fmla="*/ 1193010 w 1721794"/>
              <a:gd name="connsiteY1" fmla="*/ 734938 h 837403"/>
              <a:gd name="connsiteX2" fmla="*/ 1595711 w 1721794"/>
              <a:gd name="connsiteY2" fmla="*/ 628754 h 837403"/>
              <a:gd name="connsiteX3" fmla="*/ 1674387 w 1721794"/>
              <a:gd name="connsiteY3" fmla="*/ 142276 h 837403"/>
              <a:gd name="connsiteX4" fmla="*/ 721925 w 1721794"/>
              <a:gd name="connsiteY4" fmla="*/ 1516 h 837403"/>
              <a:gd name="connsiteX5" fmla="*/ 43741 w 1721794"/>
              <a:gd name="connsiteY5" fmla="*/ 106863 h 837403"/>
              <a:gd name="connsiteX6" fmla="*/ 110364 w 1721794"/>
              <a:gd name="connsiteY6" fmla="*/ 628502 h 837403"/>
              <a:gd name="connsiteX7" fmla="*/ 461403 w 1721794"/>
              <a:gd name="connsiteY7" fmla="*/ 708922 h 837403"/>
              <a:gd name="connsiteX8" fmla="*/ 634344 w 1721794"/>
              <a:gd name="connsiteY8" fmla="*/ 837403 h 837403"/>
              <a:gd name="connsiteX9" fmla="*/ 616463 w 1721794"/>
              <a:gd name="connsiteY9" fmla="*/ 789973 h 837403"/>
              <a:gd name="connsiteX10" fmla="*/ 612139 w 1721794"/>
              <a:gd name="connsiteY10" fmla="*/ 734249 h 837403"/>
              <a:gd name="connsiteX0" fmla="*/ 612139 w 1721794"/>
              <a:gd name="connsiteY0" fmla="*/ 734249 h 837403"/>
              <a:gd name="connsiteX1" fmla="*/ 1193010 w 1721794"/>
              <a:gd name="connsiteY1" fmla="*/ 734938 h 837403"/>
              <a:gd name="connsiteX2" fmla="*/ 1595711 w 1721794"/>
              <a:gd name="connsiteY2" fmla="*/ 628754 h 837403"/>
              <a:gd name="connsiteX3" fmla="*/ 1674387 w 1721794"/>
              <a:gd name="connsiteY3" fmla="*/ 142276 h 837403"/>
              <a:gd name="connsiteX4" fmla="*/ 721925 w 1721794"/>
              <a:gd name="connsiteY4" fmla="*/ 1516 h 837403"/>
              <a:gd name="connsiteX5" fmla="*/ 43741 w 1721794"/>
              <a:gd name="connsiteY5" fmla="*/ 106863 h 837403"/>
              <a:gd name="connsiteX6" fmla="*/ 110364 w 1721794"/>
              <a:gd name="connsiteY6" fmla="*/ 628502 h 837403"/>
              <a:gd name="connsiteX7" fmla="*/ 461403 w 1721794"/>
              <a:gd name="connsiteY7" fmla="*/ 708922 h 837403"/>
              <a:gd name="connsiteX8" fmla="*/ 634344 w 1721794"/>
              <a:gd name="connsiteY8" fmla="*/ 837403 h 837403"/>
              <a:gd name="connsiteX9" fmla="*/ 616463 w 1721794"/>
              <a:gd name="connsiteY9" fmla="*/ 789973 h 837403"/>
              <a:gd name="connsiteX10" fmla="*/ 612139 w 1721794"/>
              <a:gd name="connsiteY10" fmla="*/ 734249 h 837403"/>
              <a:gd name="connsiteX0" fmla="*/ 612199 w 1721854"/>
              <a:gd name="connsiteY0" fmla="*/ 750772 h 853926"/>
              <a:gd name="connsiteX1" fmla="*/ 1193070 w 1721854"/>
              <a:gd name="connsiteY1" fmla="*/ 751461 h 853926"/>
              <a:gd name="connsiteX2" fmla="*/ 1595771 w 1721854"/>
              <a:gd name="connsiteY2" fmla="*/ 645277 h 853926"/>
              <a:gd name="connsiteX3" fmla="*/ 1674447 w 1721854"/>
              <a:gd name="connsiteY3" fmla="*/ 158799 h 853926"/>
              <a:gd name="connsiteX4" fmla="*/ 722810 w 1721854"/>
              <a:gd name="connsiteY4" fmla="*/ 903 h 853926"/>
              <a:gd name="connsiteX5" fmla="*/ 43801 w 1721854"/>
              <a:gd name="connsiteY5" fmla="*/ 123386 h 853926"/>
              <a:gd name="connsiteX6" fmla="*/ 110424 w 1721854"/>
              <a:gd name="connsiteY6" fmla="*/ 645025 h 853926"/>
              <a:gd name="connsiteX7" fmla="*/ 461463 w 1721854"/>
              <a:gd name="connsiteY7" fmla="*/ 725445 h 853926"/>
              <a:gd name="connsiteX8" fmla="*/ 634404 w 1721854"/>
              <a:gd name="connsiteY8" fmla="*/ 853926 h 853926"/>
              <a:gd name="connsiteX9" fmla="*/ 616523 w 1721854"/>
              <a:gd name="connsiteY9" fmla="*/ 806496 h 853926"/>
              <a:gd name="connsiteX10" fmla="*/ 612199 w 1721854"/>
              <a:gd name="connsiteY10" fmla="*/ 750772 h 853926"/>
              <a:gd name="connsiteX0" fmla="*/ 608050 w 1717705"/>
              <a:gd name="connsiteY0" fmla="*/ 754226 h 857380"/>
              <a:gd name="connsiteX1" fmla="*/ 1188921 w 1717705"/>
              <a:gd name="connsiteY1" fmla="*/ 754915 h 857380"/>
              <a:gd name="connsiteX2" fmla="*/ 1591622 w 1717705"/>
              <a:gd name="connsiteY2" fmla="*/ 648731 h 857380"/>
              <a:gd name="connsiteX3" fmla="*/ 1670298 w 1717705"/>
              <a:gd name="connsiteY3" fmla="*/ 162253 h 857380"/>
              <a:gd name="connsiteX4" fmla="*/ 662369 w 1717705"/>
              <a:gd name="connsiteY4" fmla="*/ 828 h 857380"/>
              <a:gd name="connsiteX5" fmla="*/ 39652 w 1717705"/>
              <a:gd name="connsiteY5" fmla="*/ 126840 h 857380"/>
              <a:gd name="connsiteX6" fmla="*/ 106275 w 1717705"/>
              <a:gd name="connsiteY6" fmla="*/ 648479 h 857380"/>
              <a:gd name="connsiteX7" fmla="*/ 457314 w 1717705"/>
              <a:gd name="connsiteY7" fmla="*/ 728899 h 857380"/>
              <a:gd name="connsiteX8" fmla="*/ 630255 w 1717705"/>
              <a:gd name="connsiteY8" fmla="*/ 857380 h 857380"/>
              <a:gd name="connsiteX9" fmla="*/ 612374 w 1717705"/>
              <a:gd name="connsiteY9" fmla="*/ 809950 h 857380"/>
              <a:gd name="connsiteX10" fmla="*/ 608050 w 1717705"/>
              <a:gd name="connsiteY10" fmla="*/ 754226 h 857380"/>
              <a:gd name="connsiteX0" fmla="*/ 607236 w 1716891"/>
              <a:gd name="connsiteY0" fmla="*/ 759127 h 862281"/>
              <a:gd name="connsiteX1" fmla="*/ 1188107 w 1716891"/>
              <a:gd name="connsiteY1" fmla="*/ 759816 h 862281"/>
              <a:gd name="connsiteX2" fmla="*/ 1590808 w 1716891"/>
              <a:gd name="connsiteY2" fmla="*/ 653632 h 862281"/>
              <a:gd name="connsiteX3" fmla="*/ 1669484 w 1716891"/>
              <a:gd name="connsiteY3" fmla="*/ 167154 h 862281"/>
              <a:gd name="connsiteX4" fmla="*/ 650503 w 1716891"/>
              <a:gd name="connsiteY4" fmla="*/ 739 h 862281"/>
              <a:gd name="connsiteX5" fmla="*/ 38838 w 1716891"/>
              <a:gd name="connsiteY5" fmla="*/ 131741 h 862281"/>
              <a:gd name="connsiteX6" fmla="*/ 105461 w 1716891"/>
              <a:gd name="connsiteY6" fmla="*/ 653380 h 862281"/>
              <a:gd name="connsiteX7" fmla="*/ 456500 w 1716891"/>
              <a:gd name="connsiteY7" fmla="*/ 733800 h 862281"/>
              <a:gd name="connsiteX8" fmla="*/ 629441 w 1716891"/>
              <a:gd name="connsiteY8" fmla="*/ 862281 h 862281"/>
              <a:gd name="connsiteX9" fmla="*/ 611560 w 1716891"/>
              <a:gd name="connsiteY9" fmla="*/ 814851 h 862281"/>
              <a:gd name="connsiteX10" fmla="*/ 607236 w 1716891"/>
              <a:gd name="connsiteY10" fmla="*/ 759127 h 862281"/>
              <a:gd name="connsiteX0" fmla="*/ 607236 w 1719556"/>
              <a:gd name="connsiteY0" fmla="*/ 759127 h 862281"/>
              <a:gd name="connsiteX1" fmla="*/ 1188107 w 1719556"/>
              <a:gd name="connsiteY1" fmla="*/ 759816 h 862281"/>
              <a:gd name="connsiteX2" fmla="*/ 1602273 w 1719556"/>
              <a:gd name="connsiteY2" fmla="*/ 650054 h 862281"/>
              <a:gd name="connsiteX3" fmla="*/ 1669484 w 1719556"/>
              <a:gd name="connsiteY3" fmla="*/ 167154 h 862281"/>
              <a:gd name="connsiteX4" fmla="*/ 650503 w 1719556"/>
              <a:gd name="connsiteY4" fmla="*/ 739 h 862281"/>
              <a:gd name="connsiteX5" fmla="*/ 38838 w 1719556"/>
              <a:gd name="connsiteY5" fmla="*/ 131741 h 862281"/>
              <a:gd name="connsiteX6" fmla="*/ 105461 w 1719556"/>
              <a:gd name="connsiteY6" fmla="*/ 653380 h 862281"/>
              <a:gd name="connsiteX7" fmla="*/ 456500 w 1719556"/>
              <a:gd name="connsiteY7" fmla="*/ 733800 h 862281"/>
              <a:gd name="connsiteX8" fmla="*/ 629441 w 1719556"/>
              <a:gd name="connsiteY8" fmla="*/ 862281 h 862281"/>
              <a:gd name="connsiteX9" fmla="*/ 611560 w 1719556"/>
              <a:gd name="connsiteY9" fmla="*/ 814851 h 862281"/>
              <a:gd name="connsiteX10" fmla="*/ 607236 w 1719556"/>
              <a:gd name="connsiteY10" fmla="*/ 759127 h 862281"/>
              <a:gd name="connsiteX0" fmla="*/ 632575 w 1744895"/>
              <a:gd name="connsiteY0" fmla="*/ 758827 h 861981"/>
              <a:gd name="connsiteX1" fmla="*/ 1213446 w 1744895"/>
              <a:gd name="connsiteY1" fmla="*/ 759516 h 861981"/>
              <a:gd name="connsiteX2" fmla="*/ 1627612 w 1744895"/>
              <a:gd name="connsiteY2" fmla="*/ 649754 h 861981"/>
              <a:gd name="connsiteX3" fmla="*/ 1694823 w 1744895"/>
              <a:gd name="connsiteY3" fmla="*/ 166854 h 861981"/>
              <a:gd name="connsiteX4" fmla="*/ 675842 w 1744895"/>
              <a:gd name="connsiteY4" fmla="*/ 439 h 861981"/>
              <a:gd name="connsiteX5" fmla="*/ 33743 w 1744895"/>
              <a:gd name="connsiteY5" fmla="*/ 138126 h 861981"/>
              <a:gd name="connsiteX6" fmla="*/ 130800 w 1744895"/>
              <a:gd name="connsiteY6" fmla="*/ 653080 h 861981"/>
              <a:gd name="connsiteX7" fmla="*/ 481839 w 1744895"/>
              <a:gd name="connsiteY7" fmla="*/ 733500 h 861981"/>
              <a:gd name="connsiteX8" fmla="*/ 654780 w 1744895"/>
              <a:gd name="connsiteY8" fmla="*/ 861981 h 861981"/>
              <a:gd name="connsiteX9" fmla="*/ 636899 w 1744895"/>
              <a:gd name="connsiteY9" fmla="*/ 814551 h 861981"/>
              <a:gd name="connsiteX10" fmla="*/ 632575 w 1744895"/>
              <a:gd name="connsiteY10" fmla="*/ 758827 h 861981"/>
              <a:gd name="connsiteX0" fmla="*/ 632575 w 1744895"/>
              <a:gd name="connsiteY0" fmla="*/ 758471 h 861625"/>
              <a:gd name="connsiteX1" fmla="*/ 1213446 w 1744895"/>
              <a:gd name="connsiteY1" fmla="*/ 759160 h 861625"/>
              <a:gd name="connsiteX2" fmla="*/ 1627612 w 1744895"/>
              <a:gd name="connsiteY2" fmla="*/ 649398 h 861625"/>
              <a:gd name="connsiteX3" fmla="*/ 1694823 w 1744895"/>
              <a:gd name="connsiteY3" fmla="*/ 166498 h 861625"/>
              <a:gd name="connsiteX4" fmla="*/ 675842 w 1744895"/>
              <a:gd name="connsiteY4" fmla="*/ 83 h 861625"/>
              <a:gd name="connsiteX5" fmla="*/ 33743 w 1744895"/>
              <a:gd name="connsiteY5" fmla="*/ 137770 h 861625"/>
              <a:gd name="connsiteX6" fmla="*/ 130800 w 1744895"/>
              <a:gd name="connsiteY6" fmla="*/ 652724 h 861625"/>
              <a:gd name="connsiteX7" fmla="*/ 481839 w 1744895"/>
              <a:gd name="connsiteY7" fmla="*/ 733144 h 861625"/>
              <a:gd name="connsiteX8" fmla="*/ 654780 w 1744895"/>
              <a:gd name="connsiteY8" fmla="*/ 861625 h 861625"/>
              <a:gd name="connsiteX9" fmla="*/ 636899 w 1744895"/>
              <a:gd name="connsiteY9" fmla="*/ 814195 h 861625"/>
              <a:gd name="connsiteX10" fmla="*/ 632575 w 1744895"/>
              <a:gd name="connsiteY10" fmla="*/ 758471 h 861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44895" h="861625">
                <a:moveTo>
                  <a:pt x="632575" y="758471"/>
                </a:moveTo>
                <a:cubicBezTo>
                  <a:pt x="777957" y="764736"/>
                  <a:pt x="1047607" y="777339"/>
                  <a:pt x="1213446" y="759160"/>
                </a:cubicBezTo>
                <a:cubicBezTo>
                  <a:pt x="1379286" y="740981"/>
                  <a:pt x="1547382" y="748175"/>
                  <a:pt x="1627612" y="649398"/>
                </a:cubicBezTo>
                <a:cubicBezTo>
                  <a:pt x="1707842" y="550621"/>
                  <a:pt x="1806456" y="397765"/>
                  <a:pt x="1694823" y="166498"/>
                </a:cubicBezTo>
                <a:cubicBezTo>
                  <a:pt x="1627519" y="31436"/>
                  <a:pt x="975412" y="1999"/>
                  <a:pt x="675842" y="83"/>
                </a:cubicBezTo>
                <a:cubicBezTo>
                  <a:pt x="376272" y="-1833"/>
                  <a:pt x="124583" y="28997"/>
                  <a:pt x="33743" y="137770"/>
                </a:cubicBezTo>
                <a:cubicBezTo>
                  <a:pt x="-57097" y="246544"/>
                  <a:pt x="56117" y="553495"/>
                  <a:pt x="130800" y="652724"/>
                </a:cubicBezTo>
                <a:cubicBezTo>
                  <a:pt x="205483" y="751953"/>
                  <a:pt x="435738" y="733144"/>
                  <a:pt x="481839" y="733144"/>
                </a:cubicBezTo>
                <a:cubicBezTo>
                  <a:pt x="537493" y="797776"/>
                  <a:pt x="593997" y="831638"/>
                  <a:pt x="654780" y="861625"/>
                </a:cubicBezTo>
                <a:cubicBezTo>
                  <a:pt x="644708" y="843702"/>
                  <a:pt x="641518" y="831628"/>
                  <a:pt x="636899" y="814195"/>
                </a:cubicBezTo>
                <a:cubicBezTo>
                  <a:pt x="627046" y="785048"/>
                  <a:pt x="632575" y="758471"/>
                  <a:pt x="632575" y="758471"/>
                </a:cubicBezTo>
                <a:close/>
              </a:path>
            </a:pathLst>
          </a:custGeom>
          <a:noFill/>
          <a:ln w="19050" cap="flat">
            <a:solidFill>
              <a:schemeClr val="tx1"/>
            </a:solid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F07D310C-DEEB-4674-B2D1-017810E81B0E}"/>
              </a:ext>
            </a:extLst>
          </p:cNvPr>
          <p:cNvSpPr>
            <a:spLocks noGrp="1"/>
          </p:cNvSpPr>
          <p:nvPr>
            <p:ph idx="1"/>
          </p:nvPr>
        </p:nvSpPr>
        <p:spPr>
          <a:xfrm>
            <a:off x="74810" y="3429000"/>
            <a:ext cx="7081364" cy="3049776"/>
          </a:xfrm>
        </p:spPr>
        <p:txBody>
          <a:bodyPr anchor="ctr">
            <a:noAutofit/>
          </a:bodyPr>
          <a:lstStyle/>
          <a:p>
            <a:pPr>
              <a:lnSpc>
                <a:spcPct val="90000"/>
              </a:lnSpc>
            </a:pPr>
            <a:r>
              <a:rPr lang="en-GB" sz="1200" b="0" dirty="0">
                <a:latin typeface="Twinkl Cursive Unlooped" panose="02000000000000000000" pitchFamily="2" charset="0"/>
              </a:rPr>
              <a:t>-</a:t>
            </a:r>
            <a:r>
              <a:rPr lang="en-GB" sz="1800" b="0" dirty="0">
                <a:latin typeface="Twinkl Cursive Unlooped" panose="02000000000000000000" pitchFamily="2" charset="0"/>
              </a:rPr>
              <a:t>Reading books from school taken home need to be brought back in the condition they were sent home in and there will be a charge for lost/damaged books. </a:t>
            </a:r>
          </a:p>
          <a:p>
            <a:pPr>
              <a:lnSpc>
                <a:spcPct val="90000"/>
              </a:lnSpc>
            </a:pPr>
            <a:r>
              <a:rPr lang="en-GB" sz="1800" b="0" dirty="0">
                <a:latin typeface="Twinkl Cursive Unlooped" panose="02000000000000000000" pitchFamily="2" charset="0"/>
              </a:rPr>
              <a:t>-PE kit needs to be in on a Monday and will be sent home on a Friday. Girls who wear shorts under their skirt will need another pair of shorts for PE. PE shorts must be </a:t>
            </a:r>
            <a:r>
              <a:rPr lang="en-GB" sz="1800" dirty="0">
                <a:latin typeface="Twinkl Cursive Unlooped" panose="02000000000000000000" pitchFamily="2" charset="0"/>
              </a:rPr>
              <a:t>blue. </a:t>
            </a:r>
          </a:p>
          <a:p>
            <a:pPr>
              <a:lnSpc>
                <a:spcPct val="90000"/>
              </a:lnSpc>
            </a:pPr>
            <a:r>
              <a:rPr lang="en-GB" sz="1800" b="0" dirty="0">
                <a:latin typeface="Twinkl Cursive Unlooped" panose="02000000000000000000" pitchFamily="2" charset="0"/>
              </a:rPr>
              <a:t>-Please let us know of any changes that we need to be aware of – personal.</a:t>
            </a:r>
          </a:p>
        </p:txBody>
      </p:sp>
      <p:sp>
        <p:nvSpPr>
          <p:cNvPr id="141" name="Freeform: Shape 140">
            <a:extLst>
              <a:ext uri="{FF2B5EF4-FFF2-40B4-BE49-F238E27FC236}">
                <a16:creationId xmlns:a16="http://schemas.microsoft.com/office/drawing/2014/main" id="{0A792F26-E97F-49FE-BC72-E6FF0156E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7266531" y="0"/>
            <a:ext cx="4956868" cy="6858000"/>
          </a:xfrm>
          <a:custGeom>
            <a:avLst/>
            <a:gdLst>
              <a:gd name="connsiteX0" fmla="*/ 7430701 w 7551955"/>
              <a:gd name="connsiteY0" fmla="*/ 6858000 h 6858000"/>
              <a:gd name="connsiteX1" fmla="*/ 0 w 7551955"/>
              <a:gd name="connsiteY1" fmla="*/ 6858000 h 6858000"/>
              <a:gd name="connsiteX2" fmla="*/ 0 w 7551955"/>
              <a:gd name="connsiteY2" fmla="*/ 0 h 6858000"/>
              <a:gd name="connsiteX3" fmla="*/ 7505795 w 7551955"/>
              <a:gd name="connsiteY3" fmla="*/ 0 h 6858000"/>
              <a:gd name="connsiteX4" fmla="*/ 7520785 w 7551955"/>
              <a:gd name="connsiteY4" fmla="*/ 379063 h 6858000"/>
              <a:gd name="connsiteX5" fmla="*/ 7433327 w 7551955"/>
              <a:gd name="connsiteY5" fmla="*/ 6803646 h 6858000"/>
              <a:gd name="connsiteX0" fmla="*/ 7430701 w 7520786"/>
              <a:gd name="connsiteY0" fmla="*/ 6858000 h 6858000"/>
              <a:gd name="connsiteX1" fmla="*/ 0 w 7520786"/>
              <a:gd name="connsiteY1" fmla="*/ 6858000 h 6858000"/>
              <a:gd name="connsiteX2" fmla="*/ 0 w 7520786"/>
              <a:gd name="connsiteY2" fmla="*/ 0 h 6858000"/>
              <a:gd name="connsiteX3" fmla="*/ 7505795 w 7520786"/>
              <a:gd name="connsiteY3" fmla="*/ 0 h 6858000"/>
              <a:gd name="connsiteX4" fmla="*/ 7520785 w 7520786"/>
              <a:gd name="connsiteY4" fmla="*/ 379063 h 6858000"/>
              <a:gd name="connsiteX5" fmla="*/ 7433327 w 7520786"/>
              <a:gd name="connsiteY5" fmla="*/ 6803646 h 6858000"/>
              <a:gd name="connsiteX6" fmla="*/ 7430701 w 7520786"/>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20786" h="6858000">
                <a:moveTo>
                  <a:pt x="7430701" y="6858000"/>
                </a:moveTo>
                <a:lnTo>
                  <a:pt x="0" y="6858000"/>
                </a:lnTo>
                <a:lnTo>
                  <a:pt x="0" y="0"/>
                </a:lnTo>
                <a:lnTo>
                  <a:pt x="7505795" y="0"/>
                </a:lnTo>
                <a:lnTo>
                  <a:pt x="7520785" y="379063"/>
                </a:lnTo>
                <a:cubicBezTo>
                  <a:pt x="7384101" y="2164699"/>
                  <a:pt x="7521128" y="5461844"/>
                  <a:pt x="7433327" y="6803646"/>
                </a:cubicBezTo>
                <a:lnTo>
                  <a:pt x="7430701" y="6858000"/>
                </a:lnTo>
                <a:close/>
              </a:path>
            </a:pathLst>
          </a:custGeom>
          <a:solidFill>
            <a:srgbClr val="FFFFFF"/>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050" name="Picture 2" descr="Achievements Leads To Money and Success in Business Stock Illustration -  Illustration of abstract, rich: 208605962">
            <a:extLst>
              <a:ext uri="{FF2B5EF4-FFF2-40B4-BE49-F238E27FC236}">
                <a16:creationId xmlns:a16="http://schemas.microsoft.com/office/drawing/2014/main" id="{6071777F-CAE3-D7C4-5827-AD15D95D6A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9328" y="495526"/>
            <a:ext cx="4773190" cy="171536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GamiPress | Gamification for WordPress">
            <a:extLst>
              <a:ext uri="{FF2B5EF4-FFF2-40B4-BE49-F238E27FC236}">
                <a16:creationId xmlns:a16="http://schemas.microsoft.com/office/drawing/2014/main" id="{434AEE73-3B1B-4944-B1FA-A17886972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71794" y="2706417"/>
            <a:ext cx="3211015" cy="32110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22391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2B401B-E0AE-D2D4-DD90-C6941F71705D}"/>
              </a:ext>
            </a:extLst>
          </p:cNvPr>
          <p:cNvSpPr>
            <a:spLocks noGrp="1"/>
          </p:cNvSpPr>
          <p:nvPr>
            <p:ph type="title"/>
          </p:nvPr>
        </p:nvSpPr>
        <p:spPr/>
        <p:txBody>
          <a:bodyPr/>
          <a:lstStyle/>
          <a:p>
            <a:r>
              <a:rPr lang="en-GB" dirty="0">
                <a:latin typeface="Twinkl Cursive Unlooped" panose="02000000000000000000" pitchFamily="2" charset="0"/>
              </a:rPr>
              <a:t>Things to remember…</a:t>
            </a:r>
          </a:p>
        </p:txBody>
      </p:sp>
      <p:sp>
        <p:nvSpPr>
          <p:cNvPr id="3" name="Content Placeholder 2">
            <a:extLst>
              <a:ext uri="{FF2B5EF4-FFF2-40B4-BE49-F238E27FC236}">
                <a16:creationId xmlns:a16="http://schemas.microsoft.com/office/drawing/2014/main" id="{32E2D2EA-EC6A-CD76-F8CF-AABEECFB6CEA}"/>
              </a:ext>
            </a:extLst>
          </p:cNvPr>
          <p:cNvSpPr>
            <a:spLocks noGrp="1"/>
          </p:cNvSpPr>
          <p:nvPr>
            <p:ph idx="1"/>
          </p:nvPr>
        </p:nvSpPr>
        <p:spPr>
          <a:xfrm>
            <a:off x="1020725" y="2089298"/>
            <a:ext cx="10696353" cy="3827722"/>
          </a:xfrm>
        </p:spPr>
        <p:txBody>
          <a:bodyPr>
            <a:normAutofit fontScale="70000" lnSpcReduction="20000"/>
          </a:bodyPr>
          <a:lstStyle/>
          <a:p>
            <a:pPr marL="457200" indent="-457200">
              <a:buFont typeface="Arial" panose="020B0604020202020204" pitchFamily="34" charset="0"/>
              <a:buChar char="•"/>
            </a:pPr>
            <a:r>
              <a:rPr lang="en-GB" b="0" u="sng" dirty="0">
                <a:latin typeface="Twinkl Cursive Unlooped" panose="02000000000000000000" pitchFamily="2" charset="0"/>
              </a:rPr>
              <a:t>Importance of attendance! </a:t>
            </a:r>
          </a:p>
          <a:p>
            <a:r>
              <a:rPr lang="en-GB" b="0" dirty="0">
                <a:latin typeface="Twinkl Cursive Unlooped" panose="02000000000000000000" pitchFamily="2" charset="0"/>
              </a:rPr>
              <a:t>If your child is absent this breaks the continuity of learning and they could find it trickier to access the learning. </a:t>
            </a:r>
          </a:p>
          <a:p>
            <a:pPr marL="457200" indent="-457200">
              <a:buFont typeface="Arial" panose="020B0604020202020204" pitchFamily="34" charset="0"/>
              <a:buChar char="•"/>
            </a:pPr>
            <a:r>
              <a:rPr lang="en-GB" b="0" u="sng" dirty="0">
                <a:latin typeface="Twinkl Cursive Unlooped" panose="02000000000000000000" pitchFamily="2" charset="0"/>
              </a:rPr>
              <a:t>Support your child!</a:t>
            </a:r>
          </a:p>
          <a:p>
            <a:r>
              <a:rPr lang="en-GB" b="0" dirty="0">
                <a:latin typeface="Twinkl Cursive Unlooped" panose="02000000000000000000" pitchFamily="2" charset="0"/>
              </a:rPr>
              <a:t>Please read everyday! Reading underpins everything that we do in school. </a:t>
            </a:r>
          </a:p>
          <a:p>
            <a:pPr marL="457200" indent="-457200">
              <a:buFont typeface="Arial" panose="020B0604020202020204" pitchFamily="34" charset="0"/>
              <a:buChar char="•"/>
            </a:pPr>
            <a:r>
              <a:rPr lang="en-GB" b="0" u="sng" dirty="0">
                <a:latin typeface="Twinkl Cursive Unlooped" panose="02000000000000000000" pitchFamily="2" charset="0"/>
              </a:rPr>
              <a:t>Outside achievements!</a:t>
            </a:r>
          </a:p>
          <a:p>
            <a:r>
              <a:rPr lang="en-GB" b="0" dirty="0">
                <a:latin typeface="Twinkl Cursive Unlooped" panose="02000000000000000000" pitchFamily="2" charset="0"/>
              </a:rPr>
              <a:t>We love to hear about your child’s achievements outside of school, however we do not do a show and tell as this uses up valuable learning time. Your child can share this with adults and their friends during the day. </a:t>
            </a:r>
          </a:p>
        </p:txBody>
      </p:sp>
      <p:pic>
        <p:nvPicPr>
          <p:cNvPr id="7" name="Picture 6" descr="A picture containing clipart&#10;&#10;Description automatically generated">
            <a:extLst>
              <a:ext uri="{FF2B5EF4-FFF2-40B4-BE49-F238E27FC236}">
                <a16:creationId xmlns:a16="http://schemas.microsoft.com/office/drawing/2014/main" id="{1935CD09-3C80-69A2-AE02-C3B1D902E9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32850" y="408024"/>
            <a:ext cx="2638425" cy="1714500"/>
          </a:xfrm>
          <a:prstGeom prst="rect">
            <a:avLst/>
          </a:prstGeom>
        </p:spPr>
      </p:pic>
    </p:spTree>
    <p:extLst>
      <p:ext uri="{BB962C8B-B14F-4D97-AF65-F5344CB8AC3E}">
        <p14:creationId xmlns:p14="http://schemas.microsoft.com/office/powerpoint/2010/main" val="3501031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66FC41-B177-0C0C-07FC-AA46071BAD77}"/>
              </a:ext>
            </a:extLst>
          </p:cNvPr>
          <p:cNvSpPr>
            <a:spLocks noGrp="1"/>
          </p:cNvSpPr>
          <p:nvPr>
            <p:ph idx="1"/>
          </p:nvPr>
        </p:nvSpPr>
        <p:spPr>
          <a:xfrm>
            <a:off x="571652" y="1392556"/>
            <a:ext cx="10515600" cy="4928245"/>
          </a:xfrm>
        </p:spPr>
        <p:txBody>
          <a:bodyPr>
            <a:normAutofit fontScale="47500" lnSpcReduction="20000"/>
          </a:bodyPr>
          <a:lstStyle/>
          <a:p>
            <a:pPr marL="0" indent="0" algn="ctr">
              <a:buNone/>
            </a:pPr>
            <a:r>
              <a:rPr lang="en-GB" sz="2400" u="sng" dirty="0">
                <a:latin typeface="Twinkl Cursive Unlooped" panose="02000000000000000000" pitchFamily="2" charset="0"/>
              </a:rPr>
              <a:t>Enrichment opportunities coming up! </a:t>
            </a:r>
          </a:p>
          <a:p>
            <a:pPr marL="0" indent="0">
              <a:buNone/>
            </a:pPr>
            <a:r>
              <a:rPr lang="en-GB" sz="2000" u="sng" dirty="0">
                <a:latin typeface="Twinkl Cursive Unlooped" panose="02000000000000000000" pitchFamily="2" charset="0"/>
              </a:rPr>
              <a:t>Autumn Term</a:t>
            </a:r>
          </a:p>
          <a:p>
            <a:pPr marL="342900" indent="-342900">
              <a:buFont typeface="Arial" panose="020B0604020202020204" pitchFamily="34" charset="0"/>
              <a:buChar char="•"/>
            </a:pPr>
            <a:r>
              <a:rPr lang="en-GB" sz="2000" b="0" dirty="0">
                <a:latin typeface="Twinkl Cursive Unlooped" panose="02000000000000000000" pitchFamily="2" charset="0"/>
              </a:rPr>
              <a:t>RAF Hendon trip (Monday 20</a:t>
            </a:r>
            <a:r>
              <a:rPr lang="en-GB" sz="2000" b="0" baseline="30000" dirty="0">
                <a:latin typeface="Twinkl Cursive Unlooped" panose="02000000000000000000" pitchFamily="2" charset="0"/>
              </a:rPr>
              <a:t>th</a:t>
            </a:r>
            <a:r>
              <a:rPr lang="en-GB" sz="2000" b="0" dirty="0">
                <a:latin typeface="Twinkl Cursive Unlooped" panose="02000000000000000000" pitchFamily="2" charset="0"/>
              </a:rPr>
              <a:t> October)</a:t>
            </a:r>
          </a:p>
          <a:p>
            <a:pPr marL="342900" indent="-342900">
              <a:buFont typeface="Arial" panose="020B0604020202020204" pitchFamily="34" charset="0"/>
              <a:buChar char="•"/>
            </a:pPr>
            <a:r>
              <a:rPr lang="en-GB" sz="2000" b="0" dirty="0">
                <a:latin typeface="Twinkl Cursive Unlooped" panose="02000000000000000000" pitchFamily="2" charset="0"/>
              </a:rPr>
              <a:t>Orchard – Forest school learning days </a:t>
            </a:r>
          </a:p>
          <a:p>
            <a:pPr marL="342900" indent="-342900">
              <a:buFont typeface="Arial" panose="020B0604020202020204" pitchFamily="34" charset="0"/>
              <a:buChar char="•"/>
            </a:pPr>
            <a:r>
              <a:rPr lang="en-GB" sz="2100" b="0" dirty="0">
                <a:latin typeface="Twinkl Cursive Unlooped" panose="02000000000000000000" pitchFamily="2" charset="0"/>
              </a:rPr>
              <a:t>Wanderlust</a:t>
            </a:r>
          </a:p>
          <a:p>
            <a:pPr marL="342900" indent="-342900">
              <a:buFont typeface="Arial" panose="020B0604020202020204" pitchFamily="34" charset="0"/>
              <a:buChar char="•"/>
            </a:pPr>
            <a:r>
              <a:rPr lang="en-GB" sz="2100" b="0" dirty="0">
                <a:latin typeface="Twinkl Cursive Unlooped" panose="02000000000000000000" pitchFamily="2" charset="0"/>
              </a:rPr>
              <a:t>Buddies</a:t>
            </a:r>
          </a:p>
          <a:p>
            <a:pPr marL="0" indent="0">
              <a:buNone/>
            </a:pPr>
            <a:r>
              <a:rPr lang="en-GB" sz="2000" u="sng" dirty="0">
                <a:latin typeface="Twinkl Cursive Unlooped" panose="02000000000000000000" pitchFamily="2" charset="0"/>
              </a:rPr>
              <a:t>Spring Term</a:t>
            </a:r>
          </a:p>
          <a:p>
            <a:pPr marL="342900" indent="-342900">
              <a:buFont typeface="Arial" panose="020B0604020202020204" pitchFamily="34" charset="0"/>
              <a:buChar char="•"/>
            </a:pPr>
            <a:r>
              <a:rPr lang="en-GB" sz="2000" b="0" dirty="0">
                <a:latin typeface="Twinkl Cursive Unlooped" panose="02000000000000000000" pitchFamily="2" charset="0"/>
              </a:rPr>
              <a:t>Orchard  - Forest school learning days.</a:t>
            </a:r>
          </a:p>
          <a:p>
            <a:pPr marL="342900" indent="-342900">
              <a:buFont typeface="Arial" panose="020B0604020202020204" pitchFamily="34" charset="0"/>
              <a:buChar char="•"/>
            </a:pPr>
            <a:r>
              <a:rPr lang="en-GB" sz="2000" b="0" dirty="0">
                <a:latin typeface="Twinkl Cursive Unlooped" panose="02000000000000000000" pitchFamily="2" charset="0"/>
              </a:rPr>
              <a:t>Wanderlust</a:t>
            </a:r>
          </a:p>
          <a:p>
            <a:pPr marL="342900" indent="-342900">
              <a:buFont typeface="Arial" panose="020B0604020202020204" pitchFamily="34" charset="0"/>
              <a:buChar char="•"/>
            </a:pPr>
            <a:r>
              <a:rPr lang="en-GB" sz="2000" b="0" dirty="0">
                <a:latin typeface="Twinkl Cursive Unlooped" panose="02000000000000000000" pitchFamily="2" charset="0"/>
              </a:rPr>
              <a:t>Buddies</a:t>
            </a:r>
          </a:p>
          <a:p>
            <a:pPr marL="0" indent="0">
              <a:buNone/>
            </a:pPr>
            <a:r>
              <a:rPr lang="en-GB" sz="2000" u="sng" dirty="0">
                <a:latin typeface="Twinkl Cursive Unlooped" panose="02000000000000000000" pitchFamily="2" charset="0"/>
              </a:rPr>
              <a:t>Summer Term </a:t>
            </a:r>
          </a:p>
          <a:p>
            <a:pPr marL="342900" indent="-342900">
              <a:buFont typeface="Arial" panose="020B0604020202020204" pitchFamily="34" charset="0"/>
              <a:buChar char="•"/>
            </a:pPr>
            <a:r>
              <a:rPr lang="en-GB" sz="2000" b="0">
                <a:latin typeface="Twinkl Cursive Unlooped" panose="02000000000000000000" pitchFamily="2" charset="0"/>
              </a:rPr>
              <a:t>PGL (29</a:t>
            </a:r>
            <a:r>
              <a:rPr lang="en-GB" sz="2000" b="0" baseline="30000">
                <a:latin typeface="Twinkl Cursive Unlooped" panose="02000000000000000000" pitchFamily="2" charset="0"/>
              </a:rPr>
              <a:t>th</a:t>
            </a:r>
            <a:r>
              <a:rPr lang="en-GB" sz="2000" b="0">
                <a:latin typeface="Twinkl Cursive Unlooped" panose="02000000000000000000" pitchFamily="2" charset="0"/>
              </a:rPr>
              <a:t> June – 3</a:t>
            </a:r>
            <a:r>
              <a:rPr lang="en-GB" sz="2000" b="0" baseline="30000">
                <a:latin typeface="Twinkl Cursive Unlooped" panose="02000000000000000000" pitchFamily="2" charset="0"/>
              </a:rPr>
              <a:t>rd</a:t>
            </a:r>
            <a:r>
              <a:rPr lang="en-GB" sz="2000" b="0">
                <a:latin typeface="Twinkl Cursive Unlooped" panose="02000000000000000000" pitchFamily="2" charset="0"/>
              </a:rPr>
              <a:t> July)</a:t>
            </a:r>
            <a:endParaRPr lang="en-GB" sz="2000" b="0" dirty="0">
              <a:latin typeface="Twinkl Cursive Unlooped" panose="02000000000000000000" pitchFamily="2" charset="0"/>
            </a:endParaRPr>
          </a:p>
          <a:p>
            <a:pPr marL="342900" indent="-342900">
              <a:buFont typeface="Arial" panose="020B0604020202020204" pitchFamily="34" charset="0"/>
              <a:buChar char="•"/>
            </a:pPr>
            <a:r>
              <a:rPr lang="en-GB" sz="2000" b="0" dirty="0">
                <a:latin typeface="Twinkl Cursive Unlooped" panose="02000000000000000000" pitchFamily="2" charset="0"/>
              </a:rPr>
              <a:t>Orchard – Forest school learning days</a:t>
            </a:r>
          </a:p>
          <a:p>
            <a:pPr marL="342900" indent="-342900">
              <a:buFont typeface="Arial" panose="020B0604020202020204" pitchFamily="34" charset="0"/>
              <a:buChar char="•"/>
            </a:pPr>
            <a:r>
              <a:rPr lang="en-GB" sz="2000" b="0" dirty="0">
                <a:latin typeface="Twinkl Cursive Unlooped" panose="02000000000000000000" pitchFamily="2" charset="0"/>
              </a:rPr>
              <a:t>Play</a:t>
            </a:r>
          </a:p>
          <a:p>
            <a:pPr marL="342900" indent="-342900">
              <a:buFont typeface="Arial" panose="020B0604020202020204" pitchFamily="34" charset="0"/>
              <a:buChar char="•"/>
            </a:pPr>
            <a:r>
              <a:rPr lang="en-GB" sz="2000" b="0" dirty="0">
                <a:latin typeface="Twinkl Cursive Unlooped" panose="02000000000000000000" pitchFamily="2" charset="0"/>
              </a:rPr>
              <a:t>End of year trip (TBC)</a:t>
            </a:r>
          </a:p>
          <a:p>
            <a:pPr marL="0" indent="0">
              <a:buNone/>
            </a:pPr>
            <a:endParaRPr lang="en-GB" sz="2000" b="0" dirty="0">
              <a:latin typeface="Twinkl Cursive Unlooped" panose="02000000000000000000" pitchFamily="2" charset="0"/>
            </a:endParaRPr>
          </a:p>
          <a:p>
            <a:pPr marL="0" indent="0">
              <a:buNone/>
            </a:pPr>
            <a:r>
              <a:rPr lang="en-GB" sz="2000" b="0" dirty="0">
                <a:latin typeface="Twinkl Cursive Unlooped" panose="02000000000000000000" pitchFamily="2" charset="0"/>
              </a:rPr>
              <a:t>We cook with your child throughout the year – please can your child have a</a:t>
            </a:r>
          </a:p>
          <a:p>
            <a:pPr marL="0" indent="0">
              <a:buNone/>
            </a:pPr>
            <a:r>
              <a:rPr lang="en-GB" sz="2000" b="0" dirty="0">
                <a:latin typeface="Twinkl Cursive Unlooped" panose="02000000000000000000" pitchFamily="2" charset="0"/>
              </a:rPr>
              <a:t>fabric school uniform apron to wear while cooking – this will be Autumn 2.</a:t>
            </a:r>
          </a:p>
          <a:p>
            <a:pPr marL="0" indent="0">
              <a:buNone/>
            </a:pPr>
            <a:r>
              <a:rPr lang="en-GB" sz="2000" b="0" dirty="0">
                <a:latin typeface="Twinkl Cursive Unlooped" panose="02000000000000000000" pitchFamily="2" charset="0"/>
              </a:rPr>
              <a:t>Information about this will be sent out.</a:t>
            </a:r>
          </a:p>
          <a:p>
            <a:pPr marL="0" indent="0">
              <a:buNone/>
            </a:pPr>
            <a:endParaRPr lang="en-GB" sz="2000" b="0" dirty="0">
              <a:latin typeface="Twinkl Cursive Unlooped" panose="02000000000000000000" pitchFamily="2" charset="0"/>
            </a:endParaRPr>
          </a:p>
          <a:p>
            <a:pPr marL="0" indent="0">
              <a:buNone/>
            </a:pPr>
            <a:endParaRPr lang="en-GB" sz="2000" b="0" dirty="0">
              <a:latin typeface="Twinkl Cursive Unlooped" panose="02000000000000000000" pitchFamily="2" charset="0"/>
            </a:endParaRPr>
          </a:p>
        </p:txBody>
      </p:sp>
      <p:pic>
        <p:nvPicPr>
          <p:cNvPr id="6146" name="Picture 2" descr="Forest School – Central Primary School">
            <a:extLst>
              <a:ext uri="{FF2B5EF4-FFF2-40B4-BE49-F238E27FC236}">
                <a16:creationId xmlns:a16="http://schemas.microsoft.com/office/drawing/2014/main" id="{B74DB998-6C7F-E723-A3FA-BF27D9FE78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77765" y="332922"/>
            <a:ext cx="2413021" cy="161453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Great Fire of London - History Off The Page">
            <a:extLst>
              <a:ext uri="{FF2B5EF4-FFF2-40B4-BE49-F238E27FC236}">
                <a16:creationId xmlns:a16="http://schemas.microsoft.com/office/drawing/2014/main" id="{C1E90826-7FC5-1D53-015E-03474B5BD7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4896" y="2759508"/>
            <a:ext cx="2465888" cy="164093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ag Rugs -">
            <a:extLst>
              <a:ext uri="{FF2B5EF4-FFF2-40B4-BE49-F238E27FC236}">
                <a16:creationId xmlns:a16="http://schemas.microsoft.com/office/drawing/2014/main" id="{CD4C0CAB-B6E4-8CEC-3C20-84F9D28E1D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24896" y="4679865"/>
            <a:ext cx="2465888" cy="1640936"/>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B1401B01-8068-0C99-3D73-2B44088EA637}"/>
              </a:ext>
            </a:extLst>
          </p:cNvPr>
          <p:cNvSpPr txBox="1">
            <a:spLocks/>
          </p:cNvSpPr>
          <p:nvPr/>
        </p:nvSpPr>
        <p:spPr>
          <a:xfrm>
            <a:off x="662915" y="205922"/>
            <a:ext cx="10333075" cy="1414131"/>
          </a:xfrm>
          <a:prstGeom prst="rect">
            <a:avLst/>
          </a:prstGeom>
        </p:spPr>
        <p:txBody>
          <a:bodyPr vert="horz" lIns="91440" tIns="45720" rIns="91440" bIns="45720" rtlCol="0" anchor="ctr">
            <a:normAutofit fontScale="97500"/>
          </a:bodyPr>
          <a:lstStyle>
            <a:lvl1pPr algn="l" defTabSz="914400" rtl="0" eaLnBrk="1" latinLnBrk="0" hangingPunct="1">
              <a:lnSpc>
                <a:spcPct val="100000"/>
              </a:lnSpc>
              <a:spcBef>
                <a:spcPct val="0"/>
              </a:spcBef>
              <a:buNone/>
              <a:defRPr sz="4800" b="1" kern="1200" spc="100" baseline="0">
                <a:solidFill>
                  <a:schemeClr val="tx1"/>
                </a:solidFill>
                <a:latin typeface="+mj-lt"/>
                <a:ea typeface="+mj-ea"/>
                <a:cs typeface="+mj-cs"/>
              </a:defRPr>
            </a:lvl1pPr>
          </a:lstStyle>
          <a:p>
            <a:r>
              <a:rPr lang="en-GB" u="sng" dirty="0">
                <a:latin typeface="Twinkl Cursive Unlooped" panose="02000000000000000000" pitchFamily="2" charset="0"/>
              </a:rPr>
              <a:t>Enrichment Reminder</a:t>
            </a:r>
          </a:p>
        </p:txBody>
      </p:sp>
    </p:spTree>
    <p:extLst>
      <p:ext uri="{BB962C8B-B14F-4D97-AF65-F5344CB8AC3E}">
        <p14:creationId xmlns:p14="http://schemas.microsoft.com/office/powerpoint/2010/main" val="24493637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We will organise an additional meeting in Spring 2 to discuss PGL and SATs in more detail. </a:t>
            </a:r>
          </a:p>
        </p:txBody>
      </p:sp>
    </p:spTree>
    <p:extLst>
      <p:ext uri="{BB962C8B-B14F-4D97-AF65-F5344CB8AC3E}">
        <p14:creationId xmlns:p14="http://schemas.microsoft.com/office/powerpoint/2010/main" val="31923467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34CA7-F075-4A43-EF7B-F420D89E8C98}"/>
              </a:ext>
            </a:extLst>
          </p:cNvPr>
          <p:cNvSpPr>
            <a:spLocks noGrp="1"/>
          </p:cNvSpPr>
          <p:nvPr>
            <p:ph type="title"/>
          </p:nvPr>
        </p:nvSpPr>
        <p:spPr>
          <a:xfrm>
            <a:off x="5955979" y="2165182"/>
            <a:ext cx="10333075" cy="1414131"/>
          </a:xfrm>
        </p:spPr>
        <p:txBody>
          <a:bodyPr/>
          <a:lstStyle/>
          <a:p>
            <a:r>
              <a:rPr lang="en-GB" dirty="0">
                <a:latin typeface="Twinkl Cursive Unlooped" panose="02000000000000000000" pitchFamily="2" charset="0"/>
              </a:rPr>
              <a:t>Mobile phones</a:t>
            </a:r>
          </a:p>
        </p:txBody>
      </p:sp>
      <p:pic>
        <p:nvPicPr>
          <p:cNvPr id="1026" name="Picture 2" descr="No Cell Phones Free Clipart Download - No Smartphone Icon - Openclipart">
            <a:extLst>
              <a:ext uri="{FF2B5EF4-FFF2-40B4-BE49-F238E27FC236}">
                <a16:creationId xmlns:a16="http://schemas.microsoft.com/office/drawing/2014/main" id="{A274B665-2C43-ABD3-2A5B-4696833627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5570" y="1285875"/>
            <a:ext cx="3651482" cy="3651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52855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E22B2-A451-62DB-08C6-3F0173C765E8}"/>
              </a:ext>
            </a:extLst>
          </p:cNvPr>
          <p:cNvSpPr>
            <a:spLocks noGrp="1"/>
          </p:cNvSpPr>
          <p:nvPr>
            <p:ph type="title"/>
          </p:nvPr>
        </p:nvSpPr>
        <p:spPr>
          <a:xfrm>
            <a:off x="1005653" y="744909"/>
            <a:ext cx="5500047" cy="3155419"/>
          </a:xfrm>
        </p:spPr>
        <p:txBody>
          <a:bodyPr vert="horz" lIns="91440" tIns="45720" rIns="91440" bIns="45720" rtlCol="0" anchor="b">
            <a:normAutofit/>
          </a:bodyPr>
          <a:lstStyle/>
          <a:p>
            <a:r>
              <a:rPr lang="en-US" sz="5400" kern="1200" dirty="0">
                <a:solidFill>
                  <a:schemeClr val="tx2"/>
                </a:solidFill>
                <a:latin typeface="Twinkl Cursive Looped" panose="02000000000000000000" pitchFamily="2" charset="0"/>
              </a:rPr>
              <a:t>Any questions…?</a:t>
            </a:r>
          </a:p>
        </p:txBody>
      </p:sp>
      <p:pic>
        <p:nvPicPr>
          <p:cNvPr id="1028" name="Picture 4" descr="Question mark - Free shapes and symbols icons">
            <a:extLst>
              <a:ext uri="{FF2B5EF4-FFF2-40B4-BE49-F238E27FC236}">
                <a16:creationId xmlns:a16="http://schemas.microsoft.com/office/drawing/2014/main" id="{3104501A-F4BB-3A1C-74B8-3270CF94309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2"/>
          <a:stretch/>
        </p:blipFill>
        <p:spPr bwMode="auto">
          <a:xfrm>
            <a:off x="6508749" y="862806"/>
            <a:ext cx="5132388" cy="5132388"/>
          </a:xfrm>
          <a:custGeom>
            <a:avLst/>
            <a:gdLst/>
            <a:ahLst/>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161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ChitchatVTI">
  <a:themeElements>
    <a:clrScheme name="AnalogousFromRegularSeed_2SEEDS">
      <a:dk1>
        <a:srgbClr val="000000"/>
      </a:dk1>
      <a:lt1>
        <a:srgbClr val="FFFFFF"/>
      </a:lt1>
      <a:dk2>
        <a:srgbClr val="31231C"/>
      </a:dk2>
      <a:lt2>
        <a:srgbClr val="F0F2F3"/>
      </a:lt2>
      <a:accent1>
        <a:srgbClr val="B1653B"/>
      </a:accent1>
      <a:accent2>
        <a:srgbClr val="C34D54"/>
      </a:accent2>
      <a:accent3>
        <a:srgbClr val="BBA149"/>
      </a:accent3>
      <a:accent4>
        <a:srgbClr val="3B87B1"/>
      </a:accent4>
      <a:accent5>
        <a:srgbClr val="4D67C3"/>
      </a:accent5>
      <a:accent6>
        <a:srgbClr val="5742B4"/>
      </a:accent6>
      <a:hlink>
        <a:srgbClr val="3F91BF"/>
      </a:hlink>
      <a:folHlink>
        <a:srgbClr val="7F7F7F"/>
      </a:folHlink>
    </a:clrScheme>
    <a:fontScheme name="The Hand">
      <a:majorFont>
        <a:latin typeface="The Serif Hand"/>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itchatVTI" id="{08BB1610-1071-4750-BA6F-EA15E875FFCD}" vid="{D7BDF053-2181-45AE-9365-FFAA906CB43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371</TotalTime>
  <Words>1914</Words>
  <Application>Microsoft Office PowerPoint</Application>
  <PresentationFormat>Widescreen</PresentationFormat>
  <Paragraphs>191</Paragraphs>
  <Slides>34</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34</vt:i4>
      </vt:variant>
    </vt:vector>
  </HeadingPairs>
  <TitlesOfParts>
    <vt:vector size="43" baseType="lpstr">
      <vt:lpstr>Arial</vt:lpstr>
      <vt:lpstr>Calibri</vt:lpstr>
      <vt:lpstr>The Hand</vt:lpstr>
      <vt:lpstr>The Serif Hand</vt:lpstr>
      <vt:lpstr>Tw Cen MT</vt:lpstr>
      <vt:lpstr>Twinkl Cursive Looped</vt:lpstr>
      <vt:lpstr>Twinkl Cursive Unlooped</vt:lpstr>
      <vt:lpstr>Wingdings</vt:lpstr>
      <vt:lpstr>ChitchatVTI</vt:lpstr>
      <vt:lpstr>Year 6</vt:lpstr>
      <vt:lpstr>Included in this presentation:</vt:lpstr>
      <vt:lpstr>Curriculum</vt:lpstr>
      <vt:lpstr>PowerPoint Presentation</vt:lpstr>
      <vt:lpstr>PowerPoint Presentation</vt:lpstr>
      <vt:lpstr>Curriculum expectation of Year 6 -Writing</vt:lpstr>
      <vt:lpstr>Curriculum expectation of Year 6- Writing</vt:lpstr>
      <vt:lpstr>Expectations of handwriting</vt:lpstr>
      <vt:lpstr>Curriculum expectation of Year 6 - Maths</vt:lpstr>
      <vt:lpstr>Curriculum expectation of Year 6- Reading</vt:lpstr>
      <vt:lpstr>Curriculum expectation of Year 6 - Reading</vt:lpstr>
      <vt:lpstr>Homework</vt:lpstr>
      <vt:lpstr>Spellings and Reading</vt:lpstr>
      <vt:lpstr>End of KS2 standardised assessment (SATs)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can you help?</vt:lpstr>
      <vt:lpstr>Things to remember</vt:lpstr>
      <vt:lpstr>Things to remember…</vt:lpstr>
      <vt:lpstr>PowerPoint Presentation</vt:lpstr>
      <vt:lpstr>PowerPoint Presentation</vt:lpstr>
      <vt:lpstr>Mobile phones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2 Expectations</dc:title>
  <dc:creator>Miss Buckley</dc:creator>
  <cp:lastModifiedBy>Mr Burt</cp:lastModifiedBy>
  <cp:revision>45</cp:revision>
  <cp:lastPrinted>2023-09-25T11:36:11Z</cp:lastPrinted>
  <dcterms:created xsi:type="dcterms:W3CDTF">2021-11-05T14:25:13Z</dcterms:created>
  <dcterms:modified xsi:type="dcterms:W3CDTF">2025-09-19T15:33:15Z</dcterms:modified>
</cp:coreProperties>
</file>