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70" r:id="rId5"/>
    <p:sldId id="260" r:id="rId6"/>
    <p:sldId id="262" r:id="rId7"/>
    <p:sldId id="275" r:id="rId8"/>
    <p:sldId id="271" r:id="rId9"/>
    <p:sldId id="272" r:id="rId10"/>
    <p:sldId id="274" r:id="rId11"/>
    <p:sldId id="265" r:id="rId12"/>
    <p:sldId id="266" r:id="rId13"/>
    <p:sldId id="259" r:id="rId14"/>
    <p:sldId id="258" r:id="rId15"/>
    <p:sldId id="267" r:id="rId16"/>
    <p:sldId id="268" r:id="rId17"/>
    <p:sldId id="269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53" d="100"/>
          <a:sy n="53" d="100"/>
        </p:scale>
        <p:origin x="108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96A35EAA-ED80-4FF1-942C-82B1D483AF60}"/>
              </a:ext>
            </a:extLst>
          </p:cNvPr>
          <p:cNvSpPr/>
          <p:nvPr/>
        </p:nvSpPr>
        <p:spPr>
          <a:xfrm rot="21133683" flipH="1">
            <a:off x="977627" y="481134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415F49B-3CBC-46CF-AFB5-988852D0479E}"/>
              </a:ext>
            </a:extLst>
          </p:cNvPr>
          <p:cNvSpPr/>
          <p:nvPr/>
        </p:nvSpPr>
        <p:spPr>
          <a:xfrm rot="21133683" flipH="1">
            <a:off x="1010574" y="456230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0FF0C0-FC1A-4C5B-9FE5-09BA33FF7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6392" y="1398181"/>
            <a:ext cx="7134446" cy="2870791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89092-15F8-4341-8D94-9E799301C5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70835" y="5135527"/>
            <a:ext cx="4397164" cy="1057938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7328B-E858-4921-99C2-3B0BE1724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81296-9B7B-4EF3-89B3-8B33E6070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2FE59-6CD1-4D0F-8A06-10CA2D38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414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AC77D-9BA0-4A3B-B823-2059DC3C3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811DB-C16F-4CED-97C6-73ABD71F33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E14D3C-7343-4DD7-B816-0D4D66BD6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409C8-4D7C-40EE-A12E-59CB555C7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222D5-7193-4F59-83B4-3C19E8B1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173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BEFA1-A4AB-4CF4-B02E-57AAED57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971" y="1709738"/>
            <a:ext cx="9165772" cy="2963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B406C-F19A-4393-9AD1-A300A7E45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1971" y="4875028"/>
            <a:ext cx="9165772" cy="1052623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7D7AE7-47F6-4023-8D44-8BA1DAB05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AB32FC-A974-44FC-9804-F871EE51D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59ADE9-F40E-4E3B-AB8D-68CB1F485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73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4D816-3E01-4EFD-AD9C-783D674DA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F53D69-34A7-451D-A902-5F6CD13343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0722" y="2095500"/>
            <a:ext cx="4999077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E1E0E2-7D34-48E0-8795-546D2F00E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1056" y="2095500"/>
            <a:ext cx="5072743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005476-6B6D-4BA3-919B-5335D6429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B6D41-07E2-4F6D-BB39-217957FE7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E0CA9C-BFED-484F-B765-EA8CE4B4B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998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74AD2-5208-4201-90A7-F96187619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02129"/>
            <a:ext cx="10326688" cy="112567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A3FF53-BE24-42E9-BA12-BC5863CBFF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1827804"/>
            <a:ext cx="4968875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A84776-6678-4D27-9BE9-5D83FC9E88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28700" y="2642191"/>
            <a:ext cx="4968875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CA2E2-5B30-43B4-8FCD-23015451F2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1054" y="1827804"/>
            <a:ext cx="5087034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A7B7A1-E670-4E7E-AEBA-340893DE8E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81054" y="2642191"/>
            <a:ext cx="5087034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44D3AE-982A-4CC3-8456-4D4B0E35D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FE3087-09F9-4436-8236-8693EA498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413CB-0E24-4F96-AF8C-EE269ACCE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701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5CAD1C-D319-4A48-8DF9-50699231C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3D0181-83E0-4AB1-B372-24D6C075B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50352C-6317-4DD0-84C4-AE7DDAC55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8F340C5-9EBB-43D9-91F5-F767DBD59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2880">
            <a:off x="2401240" y="1130240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ECC812-F2A9-46D4-9B78-6659C68ED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2671" y="1932214"/>
            <a:ext cx="6966858" cy="309154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B7A37F60-69E7-41AC-BC9A-9DBC3B577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2880">
            <a:off x="2455668" y="1103025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480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6D441F-9FBB-4F90-987A-39793DE0E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C92B1E-8D5D-45CA-9A8B-53E3B7FEC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489E71-49A9-4CE9-AD1D-780A876BC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14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4053A-B2EE-4E20-9723-6BB0BBD50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53272"/>
            <a:ext cx="3932237" cy="173272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065AB-0DF3-4C86-AB5F-EB65021FDB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5642" y="987425"/>
            <a:ext cx="593974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D99FAE-8825-466D-9F1E-3B7BAED2C0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8550"/>
            <a:ext cx="3932237" cy="350043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3A6375-677F-4A58-B98D-18F3DEF8E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B40F2C-7AE7-481B-856A-B3E26AE8B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7C48C-9BD9-41CB-915E-A905B8869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068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B6DE4-025D-4D93-A5D0-FB4589720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15915"/>
            <a:ext cx="3932237" cy="16700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93EE21-471F-4B7B-B7AF-192243A127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46B769-8E40-42E6-8F62-C4347B0CE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5744"/>
            <a:ext cx="3932237" cy="35032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384DC6-1AA3-4779-8EDF-F4A877508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47F83E-FAF9-43E1-95CC-6F4EDD76B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3D8C7B-B211-4BAF-9C05-09CF993B0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566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139E3-FB89-4585-A22D-15851E8DE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4B498-70D2-4956-A576-83345B38DC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A84CB-FF9E-43D6-8805-B4ABB520D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A7EE14-0A60-428B-BC0E-A50951E0E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A9A22-BBF2-4B23-B17F-B32AC87D2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431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5CC51B-E0BE-4D50-A04A-571F8BCAE2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99550" y="692150"/>
            <a:ext cx="2254250" cy="530993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1F5607-7A89-4981-87F4-98BC7CE0A9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692150"/>
            <a:ext cx="8108950" cy="530993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0D5BE-275A-42D5-BCE1-357D53FC5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525F9A-B406-4028-AC92-D12450519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70F0A-5147-4274-A0A1-BD2191794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6886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CB5C8-38C4-0B72-A8A6-87C2C350E6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9747BB-9DF0-6BC7-CA4B-073FC55AE6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5B2D95-A1D2-C254-95E5-DCDCB23B7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1656-E166-4871-AF26-E129BDC6C4A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A9E142-A25C-D782-620D-F1C0F04C1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916396-5922-0845-038F-49E116039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DFEB-3374-4DA4-A09E-DE4ABBDC3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1216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633C6-EE09-2829-8EFD-0AE55B7B6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E39F4-0B1D-808E-21EB-73010657B7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DA6E4-51B1-8CCC-B274-A778073A3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1656-E166-4871-AF26-E129BDC6C4A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A2B8A7-E7F2-E9DD-6912-2CD46BABF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21F62A-04C6-BB8D-7025-BD23FA9E9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DFEB-3374-4DA4-A09E-DE4ABBDC3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7358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BE25D-079E-D3C4-43F4-73FD797EF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467BB-D617-2C13-59DF-F08A828119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209523-EB69-70A7-7136-7F7B0EF8E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1656-E166-4871-AF26-E129BDC6C4A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0BEE65-F647-705E-800A-E4C9ADE36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59CB8-C955-0CAD-D2D2-AA970E038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DFEB-3374-4DA4-A09E-DE4ABBDC3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0150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CCE2A-77F4-9851-71BF-E874D0D78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848C09-045F-A9F6-6781-4A5D08DCDF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D4B155-986E-B109-354A-E152F7D489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43C821-23BA-FA73-9C37-714695DEA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1656-E166-4871-AF26-E129BDC6C4A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53DB8-6DB2-BA2E-43BA-A3687D250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3900E9-0000-E992-F469-D4532F527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DFEB-3374-4DA4-A09E-DE4ABBDC3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1382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57A2C-6BE6-8A1C-5DCA-5E6DF0F6E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8228B1-AA95-D65E-8BB7-92B89A5B86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674D80-830C-517D-D8BA-DBA8681F13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7C8B55-FA5D-8D64-F575-4E82B2DC88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A6898D-D945-D31D-B60F-4D790B277E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BCC56E-EE9F-84FF-701E-73977DD7B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1656-E166-4871-AF26-E129BDC6C4A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63B751-81A3-13E3-D159-441EA32C0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837E50-1C99-C4E5-FC63-97F8D529E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DFEB-3374-4DA4-A09E-DE4ABBDC3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1174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4E4504-A2AD-064A-5288-E05C221D1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F4C45F-DBCC-EFD3-8F5D-182C81F1C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1656-E166-4871-AF26-E129BDC6C4A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92E60E-DC77-9963-A835-5158F5A4F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84501-D780-C238-997C-FD84CC505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DFEB-3374-4DA4-A09E-DE4ABBDC3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7406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DA49DC-D30F-22AC-4B7B-8308E7FDC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1656-E166-4871-AF26-E129BDC6C4A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9ECC81-D049-7244-6EF3-BFB9F02A1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A684F6-2BD9-ECFF-A70C-3421361A0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DFEB-3374-4DA4-A09E-DE4ABBDC3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637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040DE-BBAC-A89E-3E8C-C4FE74D9C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162B91-76CC-6CF6-0F8E-7A3755CDDF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C9CAA7-D4BF-DAC2-990C-A69AE33E6C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126CF5-F0AD-C35A-75E5-ACED3C27C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1656-E166-4871-AF26-E129BDC6C4A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F02DD8-CB6E-45EE-997F-8193AA85D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0E4AD3-DD4B-E4ED-63E5-43363C624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DFEB-3374-4DA4-A09E-DE4ABBDC3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4501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EC119-83D3-6A60-DB92-889747B1A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8F899E-A12C-6423-E4EF-DDFD5E1BBB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43DA0B-8BFB-CF3C-81B0-6348CD1E68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F0B2E0-9878-434C-050C-6E858DFA7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1656-E166-4871-AF26-E129BDC6C4A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C40675-462F-32FA-5B3C-7B65B0A71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2608FB-DFE9-78E7-573F-9348C0522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DFEB-3374-4DA4-A09E-DE4ABBDC3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166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55009-B4DD-C09F-7F71-26A4B036E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56882-8595-0C26-A0B4-DADBF8A57D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009169-A5CD-4431-F724-2513E31CD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1656-E166-4871-AF26-E129BDC6C4A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AAB024-525F-835A-CEF5-44DD36FE9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06955-E786-069A-43D2-C1FF827D5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DFEB-3374-4DA4-A09E-DE4ABBDC3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2788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A8F176-59BA-B914-1498-0344DB344C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B8BE05-AEA8-4248-4B61-CAF2EC79D2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7C8D19-BDF5-DC59-0908-6681CE3A1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1656-E166-4871-AF26-E129BDC6C4A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D9A190-7529-3EE9-CFC5-4617D52DF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A2D3C3-ADDA-D3B6-007C-52EC939B7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DFEB-3374-4DA4-A09E-DE4ABBDC3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436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AAE2DA9-9BAF-4D46-BC97-20425C5321FD}"/>
              </a:ext>
            </a:extLst>
          </p:cNvPr>
          <p:cNvSpPr/>
          <p:nvPr/>
        </p:nvSpPr>
        <p:spPr>
          <a:xfrm>
            <a:off x="372926" y="367993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68807" y="-29564"/>
                  <a:pt x="11499601" y="84193"/>
                </a:cubicBezTo>
                <a:lnTo>
                  <a:pt x="11496115" y="333210"/>
                </a:lnTo>
                <a:cubicBezTo>
                  <a:pt x="11496285" y="48943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489E99-8A12-4C4F-92F9-95B01D814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11B211-A6C3-4384-AA0B-7A8561A53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0726" y="2089298"/>
            <a:ext cx="10333074" cy="3827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007E98-5ED3-41C2-BC39-EA8FB826AB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/>
                </a:solidFill>
              </a:defRPr>
            </a:lvl1pPr>
          </a:lstStyle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93049-EC55-4ABD-8F77-F5A84AE384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cap="all" spc="1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1B6DF-CCDC-4ED0-A4B2-1512B668F4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D2C6CA-56BB-4A08-A1E2-342F83955EDB}"/>
              </a:ext>
            </a:extLst>
          </p:cNvPr>
          <p:cNvSpPr/>
          <p:nvPr/>
        </p:nvSpPr>
        <p:spPr>
          <a:xfrm>
            <a:off x="403284" y="389461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5500 h 6255974"/>
              <a:gd name="connsiteX1" fmla="*/ 11263634 w 11499601"/>
              <a:gd name="connsiteY1" fmla="*/ 16394 h 6255974"/>
              <a:gd name="connsiteX2" fmla="*/ 11499601 w 11499601"/>
              <a:gd name="connsiteY2" fmla="*/ 64794 h 6255974"/>
              <a:gd name="connsiteX3" fmla="*/ 11496115 w 11499601"/>
              <a:gd name="connsiteY3" fmla="*/ 338710 h 6255974"/>
              <a:gd name="connsiteX4" fmla="*/ 11496626 w 11499601"/>
              <a:gd name="connsiteY4" fmla="*/ 807372 h 6255974"/>
              <a:gd name="connsiteX5" fmla="*/ 11482477 w 11499601"/>
              <a:gd name="connsiteY5" fmla="*/ 1840079 h 6255974"/>
              <a:gd name="connsiteX6" fmla="*/ 11478714 w 11499601"/>
              <a:gd name="connsiteY6" fmla="*/ 3525714 h 6255974"/>
              <a:gd name="connsiteX7" fmla="*/ 11419375 w 11499601"/>
              <a:gd name="connsiteY7" fmla="*/ 5987933 h 6255974"/>
              <a:gd name="connsiteX8" fmla="*/ 5959453 w 11499601"/>
              <a:gd name="connsiteY8" fmla="*/ 5978886 h 6255974"/>
              <a:gd name="connsiteX9" fmla="*/ 4858766 w 11499601"/>
              <a:gd name="connsiteY9" fmla="*/ 6005062 h 6255974"/>
              <a:gd name="connsiteX10" fmla="*/ 3239306 w 11499601"/>
              <a:gd name="connsiteY10" fmla="*/ 5978241 h 6255974"/>
              <a:gd name="connsiteX11" fmla="*/ 3217554 w 11499601"/>
              <a:gd name="connsiteY11" fmla="*/ 6011412 h 6255974"/>
              <a:gd name="connsiteX12" fmla="*/ 3219866 w 11499601"/>
              <a:gd name="connsiteY12" fmla="*/ 6255974 h 6255974"/>
              <a:gd name="connsiteX13" fmla="*/ 2870715 w 11499601"/>
              <a:gd name="connsiteY13" fmla="*/ 6061661 h 6255974"/>
              <a:gd name="connsiteX14" fmla="*/ 2785655 w 11499601"/>
              <a:gd name="connsiteY14" fmla="*/ 5978241 h 6255974"/>
              <a:gd name="connsiteX15" fmla="*/ 2301504 w 11499601"/>
              <a:gd name="connsiteY15" fmla="*/ 5973147 h 6255974"/>
              <a:gd name="connsiteX16" fmla="*/ 666073 w 11499601"/>
              <a:gd name="connsiteY16" fmla="*/ 5964071 h 6255974"/>
              <a:gd name="connsiteX17" fmla="*/ 94741 w 11499601"/>
              <a:gd name="connsiteY17" fmla="*/ 5962915 h 6255974"/>
              <a:gd name="connsiteX18" fmla="*/ 37859 w 11499601"/>
              <a:gd name="connsiteY18" fmla="*/ 5881560 h 6255974"/>
              <a:gd name="connsiteX19" fmla="*/ 28975 w 11499601"/>
              <a:gd name="connsiteY19" fmla="*/ 2612388 h 6255974"/>
              <a:gd name="connsiteX20" fmla="*/ 33539 w 11499601"/>
              <a:gd name="connsiteY20" fmla="*/ 65360 h 6255974"/>
              <a:gd name="connsiteX21" fmla="*/ 39830 w 11499601"/>
              <a:gd name="connsiteY21" fmla="*/ 47528 h 6255974"/>
              <a:gd name="connsiteX22" fmla="*/ 88659 w 11499601"/>
              <a:gd name="connsiteY22" fmla="*/ 42782 h 6255974"/>
              <a:gd name="connsiteX23" fmla="*/ 301554 w 11499601"/>
              <a:gd name="connsiteY23" fmla="*/ 42782 h 6255974"/>
              <a:gd name="connsiteX24" fmla="*/ 416464 w 11499601"/>
              <a:gd name="connsiteY24" fmla="*/ 36225 h 6255974"/>
              <a:gd name="connsiteX25" fmla="*/ 907723 w 11499601"/>
              <a:gd name="connsiteY25" fmla="*/ 29769 h 6255974"/>
              <a:gd name="connsiteX26" fmla="*/ 3989089 w 11499601"/>
              <a:gd name="connsiteY26" fmla="*/ 35153 h 6255974"/>
              <a:gd name="connsiteX27" fmla="*/ 9680053 w 11499601"/>
              <a:gd name="connsiteY27" fmla="*/ 5500 h 62559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5929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1172 w 11499601"/>
              <a:gd name="connsiteY3" fmla="*/ 31329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83635" y="5293"/>
                  <a:pt x="11499601" y="39374"/>
                </a:cubicBezTo>
                <a:lnTo>
                  <a:pt x="11491172" y="313290"/>
                </a:lnTo>
                <a:cubicBezTo>
                  <a:pt x="11491342" y="46951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257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b="1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SzPct val="73000"/>
        <a:buFontTx/>
        <a:buNone/>
        <a:defRPr sz="3200" b="1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-18288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800" b="1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4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48640" indent="-182880" algn="l" defTabSz="914400" rtl="0" eaLnBrk="1" latinLnBrk="0" hangingPunct="1">
        <a:lnSpc>
          <a:spcPct val="100000"/>
        </a:lnSpc>
        <a:spcBef>
          <a:spcPts val="500"/>
        </a:spcBef>
        <a:buSzPct val="73000"/>
        <a:buFont typeface="Arial" panose="020B0604020202020204" pitchFamily="34" charset="0"/>
        <a:buChar char="•"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FB35A2-9040-4BED-B91C-5F7E652DB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D1524C-1780-130C-AC61-9FC3E72D34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F029ED-27C1-A0B4-E4A5-D6716B6C88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7D1656-E166-4871-AF26-E129BDC6C4A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E318A8-BFF7-860F-7535-16638951D6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4E482E-B3B2-1A11-2101-A9270A553E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C8FDFEB-3374-4DA4-A09E-DE4ABBDC3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841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B0C63E3-982C-4BBD-8447-8261AE062D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Close up of pink flowers on a tree&#10;&#10;AI-generated content may be incorrect.">
            <a:extLst>
              <a:ext uri="{FF2B5EF4-FFF2-40B4-BE49-F238E27FC236}">
                <a16:creationId xmlns:a16="http://schemas.microsoft.com/office/drawing/2014/main" id="{2A08E79C-F16E-EA58-2694-7AF4384FB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1E7105B-33FE-49A2-B3D1-C73B1FE15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20131" y="3988417"/>
            <a:ext cx="5898441" cy="2407359"/>
          </a:xfrm>
          <a:custGeom>
            <a:avLst/>
            <a:gdLst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405213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66489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66489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3171"/>
              <a:gd name="connsiteX1" fmla="*/ 9719033 w 9735159"/>
              <a:gd name="connsiteY1" fmla="*/ 122134 h 4583171"/>
              <a:gd name="connsiteX2" fmla="*/ 9675361 w 9735159"/>
              <a:gd name="connsiteY2" fmla="*/ 1854278 h 4583171"/>
              <a:gd name="connsiteX3" fmla="*/ 9667887 w 9735159"/>
              <a:gd name="connsiteY3" fmla="*/ 4129680 h 4583171"/>
              <a:gd name="connsiteX4" fmla="*/ 9156509 w 9735159"/>
              <a:gd name="connsiteY4" fmla="*/ 4179051 h 4583171"/>
              <a:gd name="connsiteX5" fmla="*/ 8374371 w 9735159"/>
              <a:gd name="connsiteY5" fmla="*/ 4200672 h 4583171"/>
              <a:gd name="connsiteX6" fmla="*/ 7989742 w 9735159"/>
              <a:gd name="connsiteY6" fmla="*/ 4205904 h 4583171"/>
              <a:gd name="connsiteX7" fmla="*/ 7685624 w 9735159"/>
              <a:gd name="connsiteY7" fmla="*/ 4466489 h 4583171"/>
              <a:gd name="connsiteX8" fmla="*/ 7189698 w 9735159"/>
              <a:gd name="connsiteY8" fmla="*/ 4582555 h 4583171"/>
              <a:gd name="connsiteX9" fmla="*/ 7423142 w 9735159"/>
              <a:gd name="connsiteY9" fmla="*/ 4218401 h 4583171"/>
              <a:gd name="connsiteX10" fmla="*/ 7322085 w 9735159"/>
              <a:gd name="connsiteY10" fmla="*/ 4198994 h 4583171"/>
              <a:gd name="connsiteX11" fmla="*/ 5976239 w 9735159"/>
              <a:gd name="connsiteY11" fmla="*/ 4198994 h 4583171"/>
              <a:gd name="connsiteX12" fmla="*/ 5703149 w 9735159"/>
              <a:gd name="connsiteY12" fmla="*/ 4203217 h 4583171"/>
              <a:gd name="connsiteX13" fmla="*/ 204518 w 9735159"/>
              <a:gd name="connsiteY13" fmla="*/ 4241988 h 4583171"/>
              <a:gd name="connsiteX14" fmla="*/ 45709 w 9735159"/>
              <a:gd name="connsiteY14" fmla="*/ 2519688 h 4583171"/>
              <a:gd name="connsiteX15" fmla="*/ 0 w 9735159"/>
              <a:gd name="connsiteY15" fmla="*/ 105770 h 4583171"/>
              <a:gd name="connsiteX16" fmla="*/ 6334131 w 9735159"/>
              <a:gd name="connsiteY16" fmla="*/ 49746 h 4583171"/>
              <a:gd name="connsiteX17" fmla="*/ 8936301 w 9735159"/>
              <a:gd name="connsiteY17" fmla="*/ 9904 h 4583171"/>
              <a:gd name="connsiteX18" fmla="*/ 9439106 w 9735159"/>
              <a:gd name="connsiteY18" fmla="*/ 1 h 4583171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23142 w 9735159"/>
              <a:gd name="connsiteY9" fmla="*/ 4218401 h 4585292"/>
              <a:gd name="connsiteX10" fmla="*/ 7322085 w 9735159"/>
              <a:gd name="connsiteY10" fmla="*/ 4198994 h 4585292"/>
              <a:gd name="connsiteX11" fmla="*/ 5976239 w 9735159"/>
              <a:gd name="connsiteY11" fmla="*/ 4198994 h 4585292"/>
              <a:gd name="connsiteX12" fmla="*/ 5703149 w 9735159"/>
              <a:gd name="connsiteY12" fmla="*/ 4203217 h 4585292"/>
              <a:gd name="connsiteX13" fmla="*/ 204518 w 9735159"/>
              <a:gd name="connsiteY13" fmla="*/ 4241988 h 4585292"/>
              <a:gd name="connsiteX14" fmla="*/ 45709 w 9735159"/>
              <a:gd name="connsiteY14" fmla="*/ 2519688 h 4585292"/>
              <a:gd name="connsiteX15" fmla="*/ 0 w 9735159"/>
              <a:gd name="connsiteY15" fmla="*/ 105770 h 4585292"/>
              <a:gd name="connsiteX16" fmla="*/ 6334131 w 9735159"/>
              <a:gd name="connsiteY16" fmla="*/ 49746 h 4585292"/>
              <a:gd name="connsiteX17" fmla="*/ 8936301 w 9735159"/>
              <a:gd name="connsiteY17" fmla="*/ 9904 h 4585292"/>
              <a:gd name="connsiteX18" fmla="*/ 9439106 w 9735159"/>
              <a:gd name="connsiteY18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322085 w 9735159"/>
              <a:gd name="connsiteY10" fmla="*/ 4198994 h 4585292"/>
              <a:gd name="connsiteX11" fmla="*/ 5976239 w 9735159"/>
              <a:gd name="connsiteY11" fmla="*/ 4198994 h 4585292"/>
              <a:gd name="connsiteX12" fmla="*/ 5703149 w 9735159"/>
              <a:gd name="connsiteY12" fmla="*/ 4203217 h 4585292"/>
              <a:gd name="connsiteX13" fmla="*/ 204518 w 9735159"/>
              <a:gd name="connsiteY13" fmla="*/ 4241988 h 4585292"/>
              <a:gd name="connsiteX14" fmla="*/ 45709 w 9735159"/>
              <a:gd name="connsiteY14" fmla="*/ 2519688 h 4585292"/>
              <a:gd name="connsiteX15" fmla="*/ 0 w 9735159"/>
              <a:gd name="connsiteY15" fmla="*/ 105770 h 4585292"/>
              <a:gd name="connsiteX16" fmla="*/ 6334131 w 9735159"/>
              <a:gd name="connsiteY16" fmla="*/ 49746 h 4585292"/>
              <a:gd name="connsiteX17" fmla="*/ 8936301 w 9735159"/>
              <a:gd name="connsiteY17" fmla="*/ 9904 h 4585292"/>
              <a:gd name="connsiteX18" fmla="*/ 9439106 w 9735159"/>
              <a:gd name="connsiteY18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322085 w 9735159"/>
              <a:gd name="connsiteY10" fmla="*/ 4198994 h 4585292"/>
              <a:gd name="connsiteX11" fmla="*/ 5703149 w 9735159"/>
              <a:gd name="connsiteY11" fmla="*/ 4203217 h 4585292"/>
              <a:gd name="connsiteX12" fmla="*/ 204518 w 9735159"/>
              <a:gd name="connsiteY12" fmla="*/ 4241988 h 4585292"/>
              <a:gd name="connsiteX13" fmla="*/ 45709 w 9735159"/>
              <a:gd name="connsiteY13" fmla="*/ 2519688 h 4585292"/>
              <a:gd name="connsiteX14" fmla="*/ 0 w 9735159"/>
              <a:gd name="connsiteY14" fmla="*/ 105770 h 4585292"/>
              <a:gd name="connsiteX15" fmla="*/ 6334131 w 9735159"/>
              <a:gd name="connsiteY15" fmla="*/ 49746 h 4585292"/>
              <a:gd name="connsiteX16" fmla="*/ 8936301 w 9735159"/>
              <a:gd name="connsiteY16" fmla="*/ 9904 h 4585292"/>
              <a:gd name="connsiteX17" fmla="*/ 9439106 w 9735159"/>
              <a:gd name="connsiteY17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169685 w 9735159"/>
              <a:gd name="connsiteY10" fmla="*/ 4210283 h 4585292"/>
              <a:gd name="connsiteX11" fmla="*/ 5703149 w 9735159"/>
              <a:gd name="connsiteY11" fmla="*/ 4203217 h 4585292"/>
              <a:gd name="connsiteX12" fmla="*/ 204518 w 9735159"/>
              <a:gd name="connsiteY12" fmla="*/ 4241988 h 4585292"/>
              <a:gd name="connsiteX13" fmla="*/ 45709 w 9735159"/>
              <a:gd name="connsiteY13" fmla="*/ 2519688 h 4585292"/>
              <a:gd name="connsiteX14" fmla="*/ 0 w 9735159"/>
              <a:gd name="connsiteY14" fmla="*/ 105770 h 4585292"/>
              <a:gd name="connsiteX15" fmla="*/ 6334131 w 9735159"/>
              <a:gd name="connsiteY15" fmla="*/ 49746 h 4585292"/>
              <a:gd name="connsiteX16" fmla="*/ 8936301 w 9735159"/>
              <a:gd name="connsiteY16" fmla="*/ 9904 h 4585292"/>
              <a:gd name="connsiteX17" fmla="*/ 9439106 w 9735159"/>
              <a:gd name="connsiteY17" fmla="*/ 1 h 4585292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29680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685624 w 9735159"/>
              <a:gd name="connsiteY7" fmla="*/ 4466489 h 4583125"/>
              <a:gd name="connsiteX8" fmla="*/ 7189698 w 9735159"/>
              <a:gd name="connsiteY8" fmla="*/ 4582555 h 4583125"/>
              <a:gd name="connsiteX9" fmla="*/ 7406209 w 9735159"/>
              <a:gd name="connsiteY9" fmla="*/ 4195824 h 4583125"/>
              <a:gd name="connsiteX10" fmla="*/ 7169685 w 9735159"/>
              <a:gd name="connsiteY10" fmla="*/ 4210283 h 4583125"/>
              <a:gd name="connsiteX11" fmla="*/ 5703149 w 9735159"/>
              <a:gd name="connsiteY11" fmla="*/ 4203217 h 4583125"/>
              <a:gd name="connsiteX12" fmla="*/ 204518 w 9735159"/>
              <a:gd name="connsiteY12" fmla="*/ 4241988 h 4583125"/>
              <a:gd name="connsiteX13" fmla="*/ 45709 w 9735159"/>
              <a:gd name="connsiteY13" fmla="*/ 2519688 h 4583125"/>
              <a:gd name="connsiteX14" fmla="*/ 0 w 9735159"/>
              <a:gd name="connsiteY14" fmla="*/ 105770 h 4583125"/>
              <a:gd name="connsiteX15" fmla="*/ 6334131 w 9735159"/>
              <a:gd name="connsiteY15" fmla="*/ 49746 h 4583125"/>
              <a:gd name="connsiteX16" fmla="*/ 8936301 w 9735159"/>
              <a:gd name="connsiteY16" fmla="*/ 9904 h 4583125"/>
              <a:gd name="connsiteX17" fmla="*/ 9439106 w 9735159"/>
              <a:gd name="connsiteY17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685624 w 9735159"/>
              <a:gd name="connsiteY7" fmla="*/ 4466489 h 4583125"/>
              <a:gd name="connsiteX8" fmla="*/ 7189698 w 9735159"/>
              <a:gd name="connsiteY8" fmla="*/ 4582555 h 4583125"/>
              <a:gd name="connsiteX9" fmla="*/ 7406209 w 9735159"/>
              <a:gd name="connsiteY9" fmla="*/ 4195824 h 4583125"/>
              <a:gd name="connsiteX10" fmla="*/ 7169685 w 9735159"/>
              <a:gd name="connsiteY10" fmla="*/ 4210283 h 4583125"/>
              <a:gd name="connsiteX11" fmla="*/ 5703149 w 9735159"/>
              <a:gd name="connsiteY11" fmla="*/ 4203217 h 4583125"/>
              <a:gd name="connsiteX12" fmla="*/ 204518 w 9735159"/>
              <a:gd name="connsiteY12" fmla="*/ 4241988 h 4583125"/>
              <a:gd name="connsiteX13" fmla="*/ 45709 w 9735159"/>
              <a:gd name="connsiteY13" fmla="*/ 2519688 h 4583125"/>
              <a:gd name="connsiteX14" fmla="*/ 0 w 9735159"/>
              <a:gd name="connsiteY14" fmla="*/ 105770 h 4583125"/>
              <a:gd name="connsiteX15" fmla="*/ 6334131 w 9735159"/>
              <a:gd name="connsiteY15" fmla="*/ 49746 h 4583125"/>
              <a:gd name="connsiteX16" fmla="*/ 8936301 w 9735159"/>
              <a:gd name="connsiteY16" fmla="*/ 9904 h 4583125"/>
              <a:gd name="connsiteX17" fmla="*/ 9439106 w 9735159"/>
              <a:gd name="connsiteY17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78"/>
              <a:gd name="connsiteX1" fmla="*/ 9719033 w 9735159"/>
              <a:gd name="connsiteY1" fmla="*/ 122134 h 4583178"/>
              <a:gd name="connsiteX2" fmla="*/ 9675361 w 9735159"/>
              <a:gd name="connsiteY2" fmla="*/ 1854278 h 4583178"/>
              <a:gd name="connsiteX3" fmla="*/ 9667887 w 9735159"/>
              <a:gd name="connsiteY3" fmla="*/ 4157902 h 4583178"/>
              <a:gd name="connsiteX4" fmla="*/ 9156509 w 9735159"/>
              <a:gd name="connsiteY4" fmla="*/ 4179051 h 4583178"/>
              <a:gd name="connsiteX5" fmla="*/ 8374371 w 9735159"/>
              <a:gd name="connsiteY5" fmla="*/ 4200672 h 4583178"/>
              <a:gd name="connsiteX6" fmla="*/ 7989742 w 9735159"/>
              <a:gd name="connsiteY6" fmla="*/ 4205904 h 4583178"/>
              <a:gd name="connsiteX7" fmla="*/ 7189698 w 9735159"/>
              <a:gd name="connsiteY7" fmla="*/ 4582555 h 4583178"/>
              <a:gd name="connsiteX8" fmla="*/ 7389118 w 9735159"/>
              <a:gd name="connsiteY8" fmla="*/ 4221461 h 4583178"/>
              <a:gd name="connsiteX9" fmla="*/ 7169685 w 9735159"/>
              <a:gd name="connsiteY9" fmla="*/ 4210283 h 4583178"/>
              <a:gd name="connsiteX10" fmla="*/ 5703149 w 9735159"/>
              <a:gd name="connsiteY10" fmla="*/ 4203217 h 4583178"/>
              <a:gd name="connsiteX11" fmla="*/ 204518 w 9735159"/>
              <a:gd name="connsiteY11" fmla="*/ 4241988 h 4583178"/>
              <a:gd name="connsiteX12" fmla="*/ 45709 w 9735159"/>
              <a:gd name="connsiteY12" fmla="*/ 2519688 h 4583178"/>
              <a:gd name="connsiteX13" fmla="*/ 0 w 9735159"/>
              <a:gd name="connsiteY13" fmla="*/ 105770 h 4583178"/>
              <a:gd name="connsiteX14" fmla="*/ 6334131 w 9735159"/>
              <a:gd name="connsiteY14" fmla="*/ 49746 h 4583178"/>
              <a:gd name="connsiteX15" fmla="*/ 8936301 w 9735159"/>
              <a:gd name="connsiteY15" fmla="*/ 9904 h 4583178"/>
              <a:gd name="connsiteX16" fmla="*/ 9439106 w 9735159"/>
              <a:gd name="connsiteY16" fmla="*/ 1 h 4583178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703149 w 9702102"/>
              <a:gd name="connsiteY10" fmla="*/ 4206673 h 4586634"/>
              <a:gd name="connsiteX11" fmla="*/ 204518 w 9702102"/>
              <a:gd name="connsiteY11" fmla="*/ 4245444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703149 w 9702102"/>
              <a:gd name="connsiteY10" fmla="*/ 4206673 h 4586634"/>
              <a:gd name="connsiteX11" fmla="*/ 191266 w 9702102"/>
              <a:gd name="connsiteY11" fmla="*/ 4298452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941688 w 9702102"/>
              <a:gd name="connsiteY10" fmla="*/ 4246430 h 4586634"/>
              <a:gd name="connsiteX11" fmla="*/ 191266 w 9702102"/>
              <a:gd name="connsiteY11" fmla="*/ 4298452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52358 w 9715354"/>
              <a:gd name="connsiteY0" fmla="*/ 3457 h 4586634"/>
              <a:gd name="connsiteX1" fmla="*/ 9680769 w 9715354"/>
              <a:gd name="connsiteY1" fmla="*/ 99832 h 4586634"/>
              <a:gd name="connsiteX2" fmla="*/ 9688613 w 9715354"/>
              <a:gd name="connsiteY2" fmla="*/ 1857734 h 4586634"/>
              <a:gd name="connsiteX3" fmla="*/ 9681139 w 9715354"/>
              <a:gd name="connsiteY3" fmla="*/ 4161358 h 4586634"/>
              <a:gd name="connsiteX4" fmla="*/ 9169761 w 9715354"/>
              <a:gd name="connsiteY4" fmla="*/ 4182507 h 4586634"/>
              <a:gd name="connsiteX5" fmla="*/ 8387623 w 9715354"/>
              <a:gd name="connsiteY5" fmla="*/ 4204128 h 4586634"/>
              <a:gd name="connsiteX6" fmla="*/ 8002994 w 9715354"/>
              <a:gd name="connsiteY6" fmla="*/ 4209360 h 4586634"/>
              <a:gd name="connsiteX7" fmla="*/ 7202950 w 9715354"/>
              <a:gd name="connsiteY7" fmla="*/ 4586011 h 4586634"/>
              <a:gd name="connsiteX8" fmla="*/ 7402370 w 9715354"/>
              <a:gd name="connsiteY8" fmla="*/ 4224917 h 4586634"/>
              <a:gd name="connsiteX9" fmla="*/ 7182937 w 9715354"/>
              <a:gd name="connsiteY9" fmla="*/ 4213739 h 4586634"/>
              <a:gd name="connsiteX10" fmla="*/ 5954940 w 9715354"/>
              <a:gd name="connsiteY10" fmla="*/ 4246430 h 4586634"/>
              <a:gd name="connsiteX11" fmla="*/ 204518 w 9715354"/>
              <a:gd name="connsiteY11" fmla="*/ 4298452 h 4586634"/>
              <a:gd name="connsiteX12" fmla="*/ 58961 w 9715354"/>
              <a:gd name="connsiteY12" fmla="*/ 2523144 h 4586634"/>
              <a:gd name="connsiteX13" fmla="*/ 0 w 9715354"/>
              <a:gd name="connsiteY13" fmla="*/ 29712 h 4586634"/>
              <a:gd name="connsiteX14" fmla="*/ 6347383 w 9715354"/>
              <a:gd name="connsiteY14" fmla="*/ 53202 h 4586634"/>
              <a:gd name="connsiteX15" fmla="*/ 8949553 w 9715354"/>
              <a:gd name="connsiteY15" fmla="*/ 13360 h 4586634"/>
              <a:gd name="connsiteX16" fmla="*/ 9452358 w 9715354"/>
              <a:gd name="connsiteY16" fmla="*/ 3457 h 4586634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186170 w 9715354"/>
              <a:gd name="connsiteY11" fmla="*/ 4249291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394607 w 9657603"/>
              <a:gd name="connsiteY0" fmla="*/ 3457 h 4586593"/>
              <a:gd name="connsiteX1" fmla="*/ 9623018 w 9657603"/>
              <a:gd name="connsiteY1" fmla="*/ 99832 h 4586593"/>
              <a:gd name="connsiteX2" fmla="*/ 9630862 w 9657603"/>
              <a:gd name="connsiteY2" fmla="*/ 1857734 h 4586593"/>
              <a:gd name="connsiteX3" fmla="*/ 9623388 w 9657603"/>
              <a:gd name="connsiteY3" fmla="*/ 4161358 h 4586593"/>
              <a:gd name="connsiteX4" fmla="*/ 9112010 w 9657603"/>
              <a:gd name="connsiteY4" fmla="*/ 4182507 h 4586593"/>
              <a:gd name="connsiteX5" fmla="*/ 8329872 w 9657603"/>
              <a:gd name="connsiteY5" fmla="*/ 4204128 h 4586593"/>
              <a:gd name="connsiteX6" fmla="*/ 7945243 w 9657603"/>
              <a:gd name="connsiteY6" fmla="*/ 4209360 h 4586593"/>
              <a:gd name="connsiteX7" fmla="*/ 7145199 w 9657603"/>
              <a:gd name="connsiteY7" fmla="*/ 4586011 h 4586593"/>
              <a:gd name="connsiteX8" fmla="*/ 7315744 w 9657603"/>
              <a:gd name="connsiteY8" fmla="*/ 4205666 h 4586593"/>
              <a:gd name="connsiteX9" fmla="*/ 7125186 w 9657603"/>
              <a:gd name="connsiteY9" fmla="*/ 4213739 h 4586593"/>
              <a:gd name="connsiteX10" fmla="*/ 5897189 w 9657603"/>
              <a:gd name="connsiteY10" fmla="*/ 4246430 h 4586593"/>
              <a:gd name="connsiteX11" fmla="*/ 128419 w 9657603"/>
              <a:gd name="connsiteY11" fmla="*/ 4249291 h 4586593"/>
              <a:gd name="connsiteX12" fmla="*/ 1210 w 9657603"/>
              <a:gd name="connsiteY12" fmla="*/ 2523144 h 4586593"/>
              <a:gd name="connsiteX13" fmla="*/ 107383 w 9657603"/>
              <a:gd name="connsiteY13" fmla="*/ 46100 h 4586593"/>
              <a:gd name="connsiteX14" fmla="*/ 6289632 w 9657603"/>
              <a:gd name="connsiteY14" fmla="*/ 53202 h 4586593"/>
              <a:gd name="connsiteX15" fmla="*/ 8891802 w 9657603"/>
              <a:gd name="connsiteY15" fmla="*/ 13360 h 4586593"/>
              <a:gd name="connsiteX16" fmla="*/ 9394607 w 9657603"/>
              <a:gd name="connsiteY16" fmla="*/ 3457 h 4586593"/>
              <a:gd name="connsiteX0" fmla="*/ 9394607 w 9657603"/>
              <a:gd name="connsiteY0" fmla="*/ 3457 h 4586636"/>
              <a:gd name="connsiteX1" fmla="*/ 9623018 w 9657603"/>
              <a:gd name="connsiteY1" fmla="*/ 99832 h 4586636"/>
              <a:gd name="connsiteX2" fmla="*/ 9630862 w 9657603"/>
              <a:gd name="connsiteY2" fmla="*/ 1857734 h 4586636"/>
              <a:gd name="connsiteX3" fmla="*/ 9623388 w 9657603"/>
              <a:gd name="connsiteY3" fmla="*/ 4161358 h 4586636"/>
              <a:gd name="connsiteX4" fmla="*/ 9112010 w 9657603"/>
              <a:gd name="connsiteY4" fmla="*/ 4182507 h 4586636"/>
              <a:gd name="connsiteX5" fmla="*/ 8329872 w 9657603"/>
              <a:gd name="connsiteY5" fmla="*/ 4204128 h 4586636"/>
              <a:gd name="connsiteX6" fmla="*/ 7945243 w 9657603"/>
              <a:gd name="connsiteY6" fmla="*/ 4209360 h 4586636"/>
              <a:gd name="connsiteX7" fmla="*/ 7145199 w 9657603"/>
              <a:gd name="connsiteY7" fmla="*/ 4586011 h 4586636"/>
              <a:gd name="connsiteX8" fmla="*/ 7281267 w 9657603"/>
              <a:gd name="connsiteY8" fmla="*/ 4225802 h 4586636"/>
              <a:gd name="connsiteX9" fmla="*/ 7125186 w 9657603"/>
              <a:gd name="connsiteY9" fmla="*/ 4213739 h 4586636"/>
              <a:gd name="connsiteX10" fmla="*/ 5897189 w 9657603"/>
              <a:gd name="connsiteY10" fmla="*/ 4246430 h 4586636"/>
              <a:gd name="connsiteX11" fmla="*/ 128419 w 9657603"/>
              <a:gd name="connsiteY11" fmla="*/ 4249291 h 4586636"/>
              <a:gd name="connsiteX12" fmla="*/ 1210 w 9657603"/>
              <a:gd name="connsiteY12" fmla="*/ 2523144 h 4586636"/>
              <a:gd name="connsiteX13" fmla="*/ 107383 w 9657603"/>
              <a:gd name="connsiteY13" fmla="*/ 46100 h 4586636"/>
              <a:gd name="connsiteX14" fmla="*/ 6289632 w 9657603"/>
              <a:gd name="connsiteY14" fmla="*/ 53202 h 4586636"/>
              <a:gd name="connsiteX15" fmla="*/ 8891802 w 9657603"/>
              <a:gd name="connsiteY15" fmla="*/ 13360 h 4586636"/>
              <a:gd name="connsiteX16" fmla="*/ 9394607 w 9657603"/>
              <a:gd name="connsiteY16" fmla="*/ 3457 h 4586636"/>
              <a:gd name="connsiteX0" fmla="*/ 9394607 w 9657603"/>
              <a:gd name="connsiteY0" fmla="*/ 3457 h 4620127"/>
              <a:gd name="connsiteX1" fmla="*/ 9623018 w 9657603"/>
              <a:gd name="connsiteY1" fmla="*/ 99832 h 4620127"/>
              <a:gd name="connsiteX2" fmla="*/ 9630862 w 9657603"/>
              <a:gd name="connsiteY2" fmla="*/ 1857734 h 4620127"/>
              <a:gd name="connsiteX3" fmla="*/ 9623388 w 9657603"/>
              <a:gd name="connsiteY3" fmla="*/ 4161358 h 4620127"/>
              <a:gd name="connsiteX4" fmla="*/ 9112010 w 9657603"/>
              <a:gd name="connsiteY4" fmla="*/ 4182507 h 4620127"/>
              <a:gd name="connsiteX5" fmla="*/ 8329872 w 9657603"/>
              <a:gd name="connsiteY5" fmla="*/ 4204128 h 4620127"/>
              <a:gd name="connsiteX6" fmla="*/ 7945243 w 9657603"/>
              <a:gd name="connsiteY6" fmla="*/ 4209360 h 4620127"/>
              <a:gd name="connsiteX7" fmla="*/ 7110723 w 9657603"/>
              <a:gd name="connsiteY7" fmla="*/ 4619570 h 4620127"/>
              <a:gd name="connsiteX8" fmla="*/ 7281267 w 9657603"/>
              <a:gd name="connsiteY8" fmla="*/ 4225802 h 4620127"/>
              <a:gd name="connsiteX9" fmla="*/ 7125186 w 9657603"/>
              <a:gd name="connsiteY9" fmla="*/ 4213739 h 4620127"/>
              <a:gd name="connsiteX10" fmla="*/ 5897189 w 9657603"/>
              <a:gd name="connsiteY10" fmla="*/ 4246430 h 4620127"/>
              <a:gd name="connsiteX11" fmla="*/ 128419 w 9657603"/>
              <a:gd name="connsiteY11" fmla="*/ 4249291 h 4620127"/>
              <a:gd name="connsiteX12" fmla="*/ 1210 w 9657603"/>
              <a:gd name="connsiteY12" fmla="*/ 2523144 h 4620127"/>
              <a:gd name="connsiteX13" fmla="*/ 107383 w 9657603"/>
              <a:gd name="connsiteY13" fmla="*/ 46100 h 4620127"/>
              <a:gd name="connsiteX14" fmla="*/ 6289632 w 9657603"/>
              <a:gd name="connsiteY14" fmla="*/ 53202 h 4620127"/>
              <a:gd name="connsiteX15" fmla="*/ 8891802 w 9657603"/>
              <a:gd name="connsiteY15" fmla="*/ 13360 h 4620127"/>
              <a:gd name="connsiteX16" fmla="*/ 9394607 w 9657603"/>
              <a:gd name="connsiteY16" fmla="*/ 3457 h 4620127"/>
              <a:gd name="connsiteX0" fmla="*/ 9394607 w 9657603"/>
              <a:gd name="connsiteY0" fmla="*/ 3457 h 4620127"/>
              <a:gd name="connsiteX1" fmla="*/ 9623018 w 9657603"/>
              <a:gd name="connsiteY1" fmla="*/ 99832 h 4620127"/>
              <a:gd name="connsiteX2" fmla="*/ 9630862 w 9657603"/>
              <a:gd name="connsiteY2" fmla="*/ 1857734 h 4620127"/>
              <a:gd name="connsiteX3" fmla="*/ 9623388 w 9657603"/>
              <a:gd name="connsiteY3" fmla="*/ 4161358 h 4620127"/>
              <a:gd name="connsiteX4" fmla="*/ 9112010 w 9657603"/>
              <a:gd name="connsiteY4" fmla="*/ 4182507 h 4620127"/>
              <a:gd name="connsiteX5" fmla="*/ 8329872 w 9657603"/>
              <a:gd name="connsiteY5" fmla="*/ 4204128 h 4620127"/>
              <a:gd name="connsiteX6" fmla="*/ 7986614 w 9657603"/>
              <a:gd name="connsiteY6" fmla="*/ 4209361 h 4620127"/>
              <a:gd name="connsiteX7" fmla="*/ 7110723 w 9657603"/>
              <a:gd name="connsiteY7" fmla="*/ 4619570 h 4620127"/>
              <a:gd name="connsiteX8" fmla="*/ 7281267 w 9657603"/>
              <a:gd name="connsiteY8" fmla="*/ 4225802 h 4620127"/>
              <a:gd name="connsiteX9" fmla="*/ 7125186 w 9657603"/>
              <a:gd name="connsiteY9" fmla="*/ 4213739 h 4620127"/>
              <a:gd name="connsiteX10" fmla="*/ 5897189 w 9657603"/>
              <a:gd name="connsiteY10" fmla="*/ 4246430 h 4620127"/>
              <a:gd name="connsiteX11" fmla="*/ 128419 w 9657603"/>
              <a:gd name="connsiteY11" fmla="*/ 4249291 h 4620127"/>
              <a:gd name="connsiteX12" fmla="*/ 1210 w 9657603"/>
              <a:gd name="connsiteY12" fmla="*/ 2523144 h 4620127"/>
              <a:gd name="connsiteX13" fmla="*/ 107383 w 9657603"/>
              <a:gd name="connsiteY13" fmla="*/ 46100 h 4620127"/>
              <a:gd name="connsiteX14" fmla="*/ 6289632 w 9657603"/>
              <a:gd name="connsiteY14" fmla="*/ 53202 h 4620127"/>
              <a:gd name="connsiteX15" fmla="*/ 8891802 w 9657603"/>
              <a:gd name="connsiteY15" fmla="*/ 13360 h 4620127"/>
              <a:gd name="connsiteX16" fmla="*/ 9394607 w 9657603"/>
              <a:gd name="connsiteY16" fmla="*/ 3457 h 4620127"/>
              <a:gd name="connsiteX0" fmla="*/ 9394607 w 9657603"/>
              <a:gd name="connsiteY0" fmla="*/ 3457 h 4645112"/>
              <a:gd name="connsiteX1" fmla="*/ 9623018 w 9657603"/>
              <a:gd name="connsiteY1" fmla="*/ 99832 h 4645112"/>
              <a:gd name="connsiteX2" fmla="*/ 9630862 w 9657603"/>
              <a:gd name="connsiteY2" fmla="*/ 1857734 h 4645112"/>
              <a:gd name="connsiteX3" fmla="*/ 9623388 w 9657603"/>
              <a:gd name="connsiteY3" fmla="*/ 4161358 h 4645112"/>
              <a:gd name="connsiteX4" fmla="*/ 9112010 w 9657603"/>
              <a:gd name="connsiteY4" fmla="*/ 4182507 h 4645112"/>
              <a:gd name="connsiteX5" fmla="*/ 8329872 w 9657603"/>
              <a:gd name="connsiteY5" fmla="*/ 4204128 h 4645112"/>
              <a:gd name="connsiteX6" fmla="*/ 7986614 w 9657603"/>
              <a:gd name="connsiteY6" fmla="*/ 4209361 h 4645112"/>
              <a:gd name="connsiteX7" fmla="*/ 7220281 w 9657603"/>
              <a:gd name="connsiteY7" fmla="*/ 4644597 h 4645112"/>
              <a:gd name="connsiteX8" fmla="*/ 7281267 w 9657603"/>
              <a:gd name="connsiteY8" fmla="*/ 4225802 h 4645112"/>
              <a:gd name="connsiteX9" fmla="*/ 7125186 w 9657603"/>
              <a:gd name="connsiteY9" fmla="*/ 4213739 h 4645112"/>
              <a:gd name="connsiteX10" fmla="*/ 5897189 w 9657603"/>
              <a:gd name="connsiteY10" fmla="*/ 4246430 h 4645112"/>
              <a:gd name="connsiteX11" fmla="*/ 128419 w 9657603"/>
              <a:gd name="connsiteY11" fmla="*/ 4249291 h 4645112"/>
              <a:gd name="connsiteX12" fmla="*/ 1210 w 9657603"/>
              <a:gd name="connsiteY12" fmla="*/ 2523144 h 4645112"/>
              <a:gd name="connsiteX13" fmla="*/ 107383 w 9657603"/>
              <a:gd name="connsiteY13" fmla="*/ 46100 h 4645112"/>
              <a:gd name="connsiteX14" fmla="*/ 6289632 w 9657603"/>
              <a:gd name="connsiteY14" fmla="*/ 53202 h 4645112"/>
              <a:gd name="connsiteX15" fmla="*/ 8891802 w 9657603"/>
              <a:gd name="connsiteY15" fmla="*/ 13360 h 4645112"/>
              <a:gd name="connsiteX16" fmla="*/ 9394607 w 9657603"/>
              <a:gd name="connsiteY16" fmla="*/ 3457 h 4645112"/>
              <a:gd name="connsiteX0" fmla="*/ 9394607 w 9657603"/>
              <a:gd name="connsiteY0" fmla="*/ 3457 h 4645112"/>
              <a:gd name="connsiteX1" fmla="*/ 9623018 w 9657603"/>
              <a:gd name="connsiteY1" fmla="*/ 99832 h 4645112"/>
              <a:gd name="connsiteX2" fmla="*/ 9630862 w 9657603"/>
              <a:gd name="connsiteY2" fmla="*/ 1857734 h 4645112"/>
              <a:gd name="connsiteX3" fmla="*/ 9623388 w 9657603"/>
              <a:gd name="connsiteY3" fmla="*/ 4161358 h 4645112"/>
              <a:gd name="connsiteX4" fmla="*/ 9112010 w 9657603"/>
              <a:gd name="connsiteY4" fmla="*/ 4182507 h 4645112"/>
              <a:gd name="connsiteX5" fmla="*/ 8329872 w 9657603"/>
              <a:gd name="connsiteY5" fmla="*/ 4204128 h 4645112"/>
              <a:gd name="connsiteX6" fmla="*/ 7986614 w 9657603"/>
              <a:gd name="connsiteY6" fmla="*/ 4209361 h 4645112"/>
              <a:gd name="connsiteX7" fmla="*/ 7220281 w 9657603"/>
              <a:gd name="connsiteY7" fmla="*/ 4644597 h 4645112"/>
              <a:gd name="connsiteX8" fmla="*/ 7281267 w 9657603"/>
              <a:gd name="connsiteY8" fmla="*/ 4225802 h 4645112"/>
              <a:gd name="connsiteX9" fmla="*/ 7125186 w 9657603"/>
              <a:gd name="connsiteY9" fmla="*/ 4213739 h 4645112"/>
              <a:gd name="connsiteX10" fmla="*/ 5897189 w 9657603"/>
              <a:gd name="connsiteY10" fmla="*/ 4246430 h 4645112"/>
              <a:gd name="connsiteX11" fmla="*/ 128419 w 9657603"/>
              <a:gd name="connsiteY11" fmla="*/ 4249291 h 4645112"/>
              <a:gd name="connsiteX12" fmla="*/ 1210 w 9657603"/>
              <a:gd name="connsiteY12" fmla="*/ 2523144 h 4645112"/>
              <a:gd name="connsiteX13" fmla="*/ 107383 w 9657603"/>
              <a:gd name="connsiteY13" fmla="*/ 46100 h 4645112"/>
              <a:gd name="connsiteX14" fmla="*/ 6289632 w 9657603"/>
              <a:gd name="connsiteY14" fmla="*/ 53202 h 4645112"/>
              <a:gd name="connsiteX15" fmla="*/ 8891802 w 9657603"/>
              <a:gd name="connsiteY15" fmla="*/ 13360 h 4645112"/>
              <a:gd name="connsiteX16" fmla="*/ 9394607 w 9657603"/>
              <a:gd name="connsiteY16" fmla="*/ 3457 h 4645112"/>
              <a:gd name="connsiteX0" fmla="*/ 9394607 w 9657603"/>
              <a:gd name="connsiteY0" fmla="*/ 3457 h 4703432"/>
              <a:gd name="connsiteX1" fmla="*/ 9623018 w 9657603"/>
              <a:gd name="connsiteY1" fmla="*/ 99832 h 4703432"/>
              <a:gd name="connsiteX2" fmla="*/ 9630862 w 9657603"/>
              <a:gd name="connsiteY2" fmla="*/ 1857734 h 4703432"/>
              <a:gd name="connsiteX3" fmla="*/ 9623388 w 9657603"/>
              <a:gd name="connsiteY3" fmla="*/ 4161358 h 4703432"/>
              <a:gd name="connsiteX4" fmla="*/ 9112010 w 9657603"/>
              <a:gd name="connsiteY4" fmla="*/ 4182507 h 4703432"/>
              <a:gd name="connsiteX5" fmla="*/ 8329872 w 9657603"/>
              <a:gd name="connsiteY5" fmla="*/ 4204128 h 4703432"/>
              <a:gd name="connsiteX6" fmla="*/ 7986614 w 9657603"/>
              <a:gd name="connsiteY6" fmla="*/ 4209361 h 4703432"/>
              <a:gd name="connsiteX7" fmla="*/ 7212456 w 9657603"/>
              <a:gd name="connsiteY7" fmla="*/ 4702993 h 4703432"/>
              <a:gd name="connsiteX8" fmla="*/ 7281267 w 9657603"/>
              <a:gd name="connsiteY8" fmla="*/ 4225802 h 4703432"/>
              <a:gd name="connsiteX9" fmla="*/ 7125186 w 9657603"/>
              <a:gd name="connsiteY9" fmla="*/ 4213739 h 4703432"/>
              <a:gd name="connsiteX10" fmla="*/ 5897189 w 9657603"/>
              <a:gd name="connsiteY10" fmla="*/ 4246430 h 4703432"/>
              <a:gd name="connsiteX11" fmla="*/ 128419 w 9657603"/>
              <a:gd name="connsiteY11" fmla="*/ 4249291 h 4703432"/>
              <a:gd name="connsiteX12" fmla="*/ 1210 w 9657603"/>
              <a:gd name="connsiteY12" fmla="*/ 2523144 h 4703432"/>
              <a:gd name="connsiteX13" fmla="*/ 107383 w 9657603"/>
              <a:gd name="connsiteY13" fmla="*/ 46100 h 4703432"/>
              <a:gd name="connsiteX14" fmla="*/ 6289632 w 9657603"/>
              <a:gd name="connsiteY14" fmla="*/ 53202 h 4703432"/>
              <a:gd name="connsiteX15" fmla="*/ 8891802 w 9657603"/>
              <a:gd name="connsiteY15" fmla="*/ 13360 h 4703432"/>
              <a:gd name="connsiteX16" fmla="*/ 9394607 w 9657603"/>
              <a:gd name="connsiteY16" fmla="*/ 3457 h 4703432"/>
              <a:gd name="connsiteX0" fmla="*/ 9394607 w 9657603"/>
              <a:gd name="connsiteY0" fmla="*/ 3457 h 4703430"/>
              <a:gd name="connsiteX1" fmla="*/ 9623018 w 9657603"/>
              <a:gd name="connsiteY1" fmla="*/ 99832 h 4703430"/>
              <a:gd name="connsiteX2" fmla="*/ 9630862 w 9657603"/>
              <a:gd name="connsiteY2" fmla="*/ 1857734 h 4703430"/>
              <a:gd name="connsiteX3" fmla="*/ 9623388 w 9657603"/>
              <a:gd name="connsiteY3" fmla="*/ 4161358 h 4703430"/>
              <a:gd name="connsiteX4" fmla="*/ 9112010 w 9657603"/>
              <a:gd name="connsiteY4" fmla="*/ 4182507 h 4703430"/>
              <a:gd name="connsiteX5" fmla="*/ 8329872 w 9657603"/>
              <a:gd name="connsiteY5" fmla="*/ 4204128 h 4703430"/>
              <a:gd name="connsiteX6" fmla="*/ 7986614 w 9657603"/>
              <a:gd name="connsiteY6" fmla="*/ 4209361 h 4703430"/>
              <a:gd name="connsiteX7" fmla="*/ 7212456 w 9657603"/>
              <a:gd name="connsiteY7" fmla="*/ 4702993 h 4703430"/>
              <a:gd name="connsiteX8" fmla="*/ 7281267 w 9657603"/>
              <a:gd name="connsiteY8" fmla="*/ 4225802 h 4703430"/>
              <a:gd name="connsiteX9" fmla="*/ 7125186 w 9657603"/>
              <a:gd name="connsiteY9" fmla="*/ 4213739 h 4703430"/>
              <a:gd name="connsiteX10" fmla="*/ 5897189 w 9657603"/>
              <a:gd name="connsiteY10" fmla="*/ 4246430 h 4703430"/>
              <a:gd name="connsiteX11" fmla="*/ 128419 w 9657603"/>
              <a:gd name="connsiteY11" fmla="*/ 4249291 h 4703430"/>
              <a:gd name="connsiteX12" fmla="*/ 1210 w 9657603"/>
              <a:gd name="connsiteY12" fmla="*/ 2523144 h 4703430"/>
              <a:gd name="connsiteX13" fmla="*/ 107383 w 9657603"/>
              <a:gd name="connsiteY13" fmla="*/ 46100 h 4703430"/>
              <a:gd name="connsiteX14" fmla="*/ 6289632 w 9657603"/>
              <a:gd name="connsiteY14" fmla="*/ 53202 h 4703430"/>
              <a:gd name="connsiteX15" fmla="*/ 8891802 w 9657603"/>
              <a:gd name="connsiteY15" fmla="*/ 13360 h 4703430"/>
              <a:gd name="connsiteX16" fmla="*/ 9394607 w 9657603"/>
              <a:gd name="connsiteY16" fmla="*/ 3457 h 4703430"/>
              <a:gd name="connsiteX0" fmla="*/ 9394607 w 9657603"/>
              <a:gd name="connsiteY0" fmla="*/ 3457 h 4703432"/>
              <a:gd name="connsiteX1" fmla="*/ 9623018 w 9657603"/>
              <a:gd name="connsiteY1" fmla="*/ 99832 h 4703432"/>
              <a:gd name="connsiteX2" fmla="*/ 9630862 w 9657603"/>
              <a:gd name="connsiteY2" fmla="*/ 1857734 h 4703432"/>
              <a:gd name="connsiteX3" fmla="*/ 9623388 w 9657603"/>
              <a:gd name="connsiteY3" fmla="*/ 4161358 h 4703432"/>
              <a:gd name="connsiteX4" fmla="*/ 9112010 w 9657603"/>
              <a:gd name="connsiteY4" fmla="*/ 4182507 h 4703432"/>
              <a:gd name="connsiteX5" fmla="*/ 8329872 w 9657603"/>
              <a:gd name="connsiteY5" fmla="*/ 4204128 h 4703432"/>
              <a:gd name="connsiteX6" fmla="*/ 8017916 w 9657603"/>
              <a:gd name="connsiteY6" fmla="*/ 4201019 h 4703432"/>
              <a:gd name="connsiteX7" fmla="*/ 7212456 w 9657603"/>
              <a:gd name="connsiteY7" fmla="*/ 4702993 h 4703432"/>
              <a:gd name="connsiteX8" fmla="*/ 7281267 w 9657603"/>
              <a:gd name="connsiteY8" fmla="*/ 4225802 h 4703432"/>
              <a:gd name="connsiteX9" fmla="*/ 7125186 w 9657603"/>
              <a:gd name="connsiteY9" fmla="*/ 4213739 h 4703432"/>
              <a:gd name="connsiteX10" fmla="*/ 5897189 w 9657603"/>
              <a:gd name="connsiteY10" fmla="*/ 4246430 h 4703432"/>
              <a:gd name="connsiteX11" fmla="*/ 128419 w 9657603"/>
              <a:gd name="connsiteY11" fmla="*/ 4249291 h 4703432"/>
              <a:gd name="connsiteX12" fmla="*/ 1210 w 9657603"/>
              <a:gd name="connsiteY12" fmla="*/ 2523144 h 4703432"/>
              <a:gd name="connsiteX13" fmla="*/ 107383 w 9657603"/>
              <a:gd name="connsiteY13" fmla="*/ 46100 h 4703432"/>
              <a:gd name="connsiteX14" fmla="*/ 6289632 w 9657603"/>
              <a:gd name="connsiteY14" fmla="*/ 53202 h 4703432"/>
              <a:gd name="connsiteX15" fmla="*/ 8891802 w 9657603"/>
              <a:gd name="connsiteY15" fmla="*/ 13360 h 4703432"/>
              <a:gd name="connsiteX16" fmla="*/ 9394607 w 9657603"/>
              <a:gd name="connsiteY16" fmla="*/ 3457 h 4703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657603" h="4703432">
                <a:moveTo>
                  <a:pt x="9394607" y="3457"/>
                </a:moveTo>
                <a:cubicBezTo>
                  <a:pt x="9516476" y="17869"/>
                  <a:pt x="9603828" y="67"/>
                  <a:pt x="9623018" y="99832"/>
                </a:cubicBezTo>
                <a:cubicBezTo>
                  <a:pt x="9663463" y="310097"/>
                  <a:pt x="9671420" y="1060231"/>
                  <a:pt x="9630862" y="1857734"/>
                </a:cubicBezTo>
                <a:cubicBezTo>
                  <a:pt x="9672809" y="2754011"/>
                  <a:pt x="9655629" y="4009774"/>
                  <a:pt x="9623388" y="4161358"/>
                </a:cubicBezTo>
                <a:cubicBezTo>
                  <a:pt x="9354727" y="4212000"/>
                  <a:pt x="9327596" y="4175379"/>
                  <a:pt x="9112010" y="4182507"/>
                </a:cubicBezTo>
                <a:lnTo>
                  <a:pt x="8329872" y="4204128"/>
                </a:lnTo>
                <a:lnTo>
                  <a:pt x="8017916" y="4201019"/>
                </a:lnTo>
                <a:cubicBezTo>
                  <a:pt x="7933360" y="4208221"/>
                  <a:pt x="7867092" y="4463041"/>
                  <a:pt x="7212456" y="4702993"/>
                </a:cubicBezTo>
                <a:cubicBezTo>
                  <a:pt x="7188016" y="4718116"/>
                  <a:pt x="7307839" y="4337988"/>
                  <a:pt x="7281267" y="4225802"/>
                </a:cubicBezTo>
                <a:lnTo>
                  <a:pt x="7125186" y="4213739"/>
                </a:lnTo>
                <a:lnTo>
                  <a:pt x="5897189" y="4246430"/>
                </a:lnTo>
                <a:cubicBezTo>
                  <a:pt x="4543098" y="4269265"/>
                  <a:pt x="1951362" y="4294817"/>
                  <a:pt x="128419" y="4249291"/>
                </a:cubicBezTo>
                <a:cubicBezTo>
                  <a:pt x="-43135" y="4269633"/>
                  <a:pt x="14750" y="4077770"/>
                  <a:pt x="1210" y="2523144"/>
                </a:cubicBezTo>
                <a:cubicBezTo>
                  <a:pt x="-13293" y="1882751"/>
                  <a:pt x="107383" y="46100"/>
                  <a:pt x="107383" y="46100"/>
                </a:cubicBezTo>
                <a:cubicBezTo>
                  <a:pt x="814502" y="-6826"/>
                  <a:pt x="4178255" y="71877"/>
                  <a:pt x="6289632" y="53202"/>
                </a:cubicBezTo>
                <a:lnTo>
                  <a:pt x="8891802" y="13360"/>
                </a:lnTo>
                <a:cubicBezTo>
                  <a:pt x="9059577" y="25101"/>
                  <a:pt x="9272738" y="-10955"/>
                  <a:pt x="9394607" y="3457"/>
                </a:cubicBezTo>
                <a:close/>
              </a:path>
            </a:pathLst>
          </a:cu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BCE89E7-427E-40B5-97E7-9A460CA6E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676185" y="4020995"/>
            <a:ext cx="5898441" cy="2407359"/>
          </a:xfrm>
          <a:custGeom>
            <a:avLst/>
            <a:gdLst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405213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66489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66489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3171"/>
              <a:gd name="connsiteX1" fmla="*/ 9719033 w 9735159"/>
              <a:gd name="connsiteY1" fmla="*/ 122134 h 4583171"/>
              <a:gd name="connsiteX2" fmla="*/ 9675361 w 9735159"/>
              <a:gd name="connsiteY2" fmla="*/ 1854278 h 4583171"/>
              <a:gd name="connsiteX3" fmla="*/ 9667887 w 9735159"/>
              <a:gd name="connsiteY3" fmla="*/ 4129680 h 4583171"/>
              <a:gd name="connsiteX4" fmla="*/ 9156509 w 9735159"/>
              <a:gd name="connsiteY4" fmla="*/ 4179051 h 4583171"/>
              <a:gd name="connsiteX5" fmla="*/ 8374371 w 9735159"/>
              <a:gd name="connsiteY5" fmla="*/ 4200672 h 4583171"/>
              <a:gd name="connsiteX6" fmla="*/ 7989742 w 9735159"/>
              <a:gd name="connsiteY6" fmla="*/ 4205904 h 4583171"/>
              <a:gd name="connsiteX7" fmla="*/ 7685624 w 9735159"/>
              <a:gd name="connsiteY7" fmla="*/ 4466489 h 4583171"/>
              <a:gd name="connsiteX8" fmla="*/ 7189698 w 9735159"/>
              <a:gd name="connsiteY8" fmla="*/ 4582555 h 4583171"/>
              <a:gd name="connsiteX9" fmla="*/ 7423142 w 9735159"/>
              <a:gd name="connsiteY9" fmla="*/ 4218401 h 4583171"/>
              <a:gd name="connsiteX10" fmla="*/ 7322085 w 9735159"/>
              <a:gd name="connsiteY10" fmla="*/ 4198994 h 4583171"/>
              <a:gd name="connsiteX11" fmla="*/ 5976239 w 9735159"/>
              <a:gd name="connsiteY11" fmla="*/ 4198994 h 4583171"/>
              <a:gd name="connsiteX12" fmla="*/ 5703149 w 9735159"/>
              <a:gd name="connsiteY12" fmla="*/ 4203217 h 4583171"/>
              <a:gd name="connsiteX13" fmla="*/ 204518 w 9735159"/>
              <a:gd name="connsiteY13" fmla="*/ 4241988 h 4583171"/>
              <a:gd name="connsiteX14" fmla="*/ 45709 w 9735159"/>
              <a:gd name="connsiteY14" fmla="*/ 2519688 h 4583171"/>
              <a:gd name="connsiteX15" fmla="*/ 0 w 9735159"/>
              <a:gd name="connsiteY15" fmla="*/ 105770 h 4583171"/>
              <a:gd name="connsiteX16" fmla="*/ 6334131 w 9735159"/>
              <a:gd name="connsiteY16" fmla="*/ 49746 h 4583171"/>
              <a:gd name="connsiteX17" fmla="*/ 8936301 w 9735159"/>
              <a:gd name="connsiteY17" fmla="*/ 9904 h 4583171"/>
              <a:gd name="connsiteX18" fmla="*/ 9439106 w 9735159"/>
              <a:gd name="connsiteY18" fmla="*/ 1 h 4583171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23142 w 9735159"/>
              <a:gd name="connsiteY9" fmla="*/ 4218401 h 4585292"/>
              <a:gd name="connsiteX10" fmla="*/ 7322085 w 9735159"/>
              <a:gd name="connsiteY10" fmla="*/ 4198994 h 4585292"/>
              <a:gd name="connsiteX11" fmla="*/ 5976239 w 9735159"/>
              <a:gd name="connsiteY11" fmla="*/ 4198994 h 4585292"/>
              <a:gd name="connsiteX12" fmla="*/ 5703149 w 9735159"/>
              <a:gd name="connsiteY12" fmla="*/ 4203217 h 4585292"/>
              <a:gd name="connsiteX13" fmla="*/ 204518 w 9735159"/>
              <a:gd name="connsiteY13" fmla="*/ 4241988 h 4585292"/>
              <a:gd name="connsiteX14" fmla="*/ 45709 w 9735159"/>
              <a:gd name="connsiteY14" fmla="*/ 2519688 h 4585292"/>
              <a:gd name="connsiteX15" fmla="*/ 0 w 9735159"/>
              <a:gd name="connsiteY15" fmla="*/ 105770 h 4585292"/>
              <a:gd name="connsiteX16" fmla="*/ 6334131 w 9735159"/>
              <a:gd name="connsiteY16" fmla="*/ 49746 h 4585292"/>
              <a:gd name="connsiteX17" fmla="*/ 8936301 w 9735159"/>
              <a:gd name="connsiteY17" fmla="*/ 9904 h 4585292"/>
              <a:gd name="connsiteX18" fmla="*/ 9439106 w 9735159"/>
              <a:gd name="connsiteY18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322085 w 9735159"/>
              <a:gd name="connsiteY10" fmla="*/ 4198994 h 4585292"/>
              <a:gd name="connsiteX11" fmla="*/ 5976239 w 9735159"/>
              <a:gd name="connsiteY11" fmla="*/ 4198994 h 4585292"/>
              <a:gd name="connsiteX12" fmla="*/ 5703149 w 9735159"/>
              <a:gd name="connsiteY12" fmla="*/ 4203217 h 4585292"/>
              <a:gd name="connsiteX13" fmla="*/ 204518 w 9735159"/>
              <a:gd name="connsiteY13" fmla="*/ 4241988 h 4585292"/>
              <a:gd name="connsiteX14" fmla="*/ 45709 w 9735159"/>
              <a:gd name="connsiteY14" fmla="*/ 2519688 h 4585292"/>
              <a:gd name="connsiteX15" fmla="*/ 0 w 9735159"/>
              <a:gd name="connsiteY15" fmla="*/ 105770 h 4585292"/>
              <a:gd name="connsiteX16" fmla="*/ 6334131 w 9735159"/>
              <a:gd name="connsiteY16" fmla="*/ 49746 h 4585292"/>
              <a:gd name="connsiteX17" fmla="*/ 8936301 w 9735159"/>
              <a:gd name="connsiteY17" fmla="*/ 9904 h 4585292"/>
              <a:gd name="connsiteX18" fmla="*/ 9439106 w 9735159"/>
              <a:gd name="connsiteY18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322085 w 9735159"/>
              <a:gd name="connsiteY10" fmla="*/ 4198994 h 4585292"/>
              <a:gd name="connsiteX11" fmla="*/ 5703149 w 9735159"/>
              <a:gd name="connsiteY11" fmla="*/ 4203217 h 4585292"/>
              <a:gd name="connsiteX12" fmla="*/ 204518 w 9735159"/>
              <a:gd name="connsiteY12" fmla="*/ 4241988 h 4585292"/>
              <a:gd name="connsiteX13" fmla="*/ 45709 w 9735159"/>
              <a:gd name="connsiteY13" fmla="*/ 2519688 h 4585292"/>
              <a:gd name="connsiteX14" fmla="*/ 0 w 9735159"/>
              <a:gd name="connsiteY14" fmla="*/ 105770 h 4585292"/>
              <a:gd name="connsiteX15" fmla="*/ 6334131 w 9735159"/>
              <a:gd name="connsiteY15" fmla="*/ 49746 h 4585292"/>
              <a:gd name="connsiteX16" fmla="*/ 8936301 w 9735159"/>
              <a:gd name="connsiteY16" fmla="*/ 9904 h 4585292"/>
              <a:gd name="connsiteX17" fmla="*/ 9439106 w 9735159"/>
              <a:gd name="connsiteY17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169685 w 9735159"/>
              <a:gd name="connsiteY10" fmla="*/ 4210283 h 4585292"/>
              <a:gd name="connsiteX11" fmla="*/ 5703149 w 9735159"/>
              <a:gd name="connsiteY11" fmla="*/ 4203217 h 4585292"/>
              <a:gd name="connsiteX12" fmla="*/ 204518 w 9735159"/>
              <a:gd name="connsiteY12" fmla="*/ 4241988 h 4585292"/>
              <a:gd name="connsiteX13" fmla="*/ 45709 w 9735159"/>
              <a:gd name="connsiteY13" fmla="*/ 2519688 h 4585292"/>
              <a:gd name="connsiteX14" fmla="*/ 0 w 9735159"/>
              <a:gd name="connsiteY14" fmla="*/ 105770 h 4585292"/>
              <a:gd name="connsiteX15" fmla="*/ 6334131 w 9735159"/>
              <a:gd name="connsiteY15" fmla="*/ 49746 h 4585292"/>
              <a:gd name="connsiteX16" fmla="*/ 8936301 w 9735159"/>
              <a:gd name="connsiteY16" fmla="*/ 9904 h 4585292"/>
              <a:gd name="connsiteX17" fmla="*/ 9439106 w 9735159"/>
              <a:gd name="connsiteY17" fmla="*/ 1 h 4585292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29680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685624 w 9735159"/>
              <a:gd name="connsiteY7" fmla="*/ 4466489 h 4583125"/>
              <a:gd name="connsiteX8" fmla="*/ 7189698 w 9735159"/>
              <a:gd name="connsiteY8" fmla="*/ 4582555 h 4583125"/>
              <a:gd name="connsiteX9" fmla="*/ 7406209 w 9735159"/>
              <a:gd name="connsiteY9" fmla="*/ 4195824 h 4583125"/>
              <a:gd name="connsiteX10" fmla="*/ 7169685 w 9735159"/>
              <a:gd name="connsiteY10" fmla="*/ 4210283 h 4583125"/>
              <a:gd name="connsiteX11" fmla="*/ 5703149 w 9735159"/>
              <a:gd name="connsiteY11" fmla="*/ 4203217 h 4583125"/>
              <a:gd name="connsiteX12" fmla="*/ 204518 w 9735159"/>
              <a:gd name="connsiteY12" fmla="*/ 4241988 h 4583125"/>
              <a:gd name="connsiteX13" fmla="*/ 45709 w 9735159"/>
              <a:gd name="connsiteY13" fmla="*/ 2519688 h 4583125"/>
              <a:gd name="connsiteX14" fmla="*/ 0 w 9735159"/>
              <a:gd name="connsiteY14" fmla="*/ 105770 h 4583125"/>
              <a:gd name="connsiteX15" fmla="*/ 6334131 w 9735159"/>
              <a:gd name="connsiteY15" fmla="*/ 49746 h 4583125"/>
              <a:gd name="connsiteX16" fmla="*/ 8936301 w 9735159"/>
              <a:gd name="connsiteY16" fmla="*/ 9904 h 4583125"/>
              <a:gd name="connsiteX17" fmla="*/ 9439106 w 9735159"/>
              <a:gd name="connsiteY17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685624 w 9735159"/>
              <a:gd name="connsiteY7" fmla="*/ 4466489 h 4583125"/>
              <a:gd name="connsiteX8" fmla="*/ 7189698 w 9735159"/>
              <a:gd name="connsiteY8" fmla="*/ 4582555 h 4583125"/>
              <a:gd name="connsiteX9" fmla="*/ 7406209 w 9735159"/>
              <a:gd name="connsiteY9" fmla="*/ 4195824 h 4583125"/>
              <a:gd name="connsiteX10" fmla="*/ 7169685 w 9735159"/>
              <a:gd name="connsiteY10" fmla="*/ 4210283 h 4583125"/>
              <a:gd name="connsiteX11" fmla="*/ 5703149 w 9735159"/>
              <a:gd name="connsiteY11" fmla="*/ 4203217 h 4583125"/>
              <a:gd name="connsiteX12" fmla="*/ 204518 w 9735159"/>
              <a:gd name="connsiteY12" fmla="*/ 4241988 h 4583125"/>
              <a:gd name="connsiteX13" fmla="*/ 45709 w 9735159"/>
              <a:gd name="connsiteY13" fmla="*/ 2519688 h 4583125"/>
              <a:gd name="connsiteX14" fmla="*/ 0 w 9735159"/>
              <a:gd name="connsiteY14" fmla="*/ 105770 h 4583125"/>
              <a:gd name="connsiteX15" fmla="*/ 6334131 w 9735159"/>
              <a:gd name="connsiteY15" fmla="*/ 49746 h 4583125"/>
              <a:gd name="connsiteX16" fmla="*/ 8936301 w 9735159"/>
              <a:gd name="connsiteY16" fmla="*/ 9904 h 4583125"/>
              <a:gd name="connsiteX17" fmla="*/ 9439106 w 9735159"/>
              <a:gd name="connsiteY17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78"/>
              <a:gd name="connsiteX1" fmla="*/ 9719033 w 9735159"/>
              <a:gd name="connsiteY1" fmla="*/ 122134 h 4583178"/>
              <a:gd name="connsiteX2" fmla="*/ 9675361 w 9735159"/>
              <a:gd name="connsiteY2" fmla="*/ 1854278 h 4583178"/>
              <a:gd name="connsiteX3" fmla="*/ 9667887 w 9735159"/>
              <a:gd name="connsiteY3" fmla="*/ 4157902 h 4583178"/>
              <a:gd name="connsiteX4" fmla="*/ 9156509 w 9735159"/>
              <a:gd name="connsiteY4" fmla="*/ 4179051 h 4583178"/>
              <a:gd name="connsiteX5" fmla="*/ 8374371 w 9735159"/>
              <a:gd name="connsiteY5" fmla="*/ 4200672 h 4583178"/>
              <a:gd name="connsiteX6" fmla="*/ 7989742 w 9735159"/>
              <a:gd name="connsiteY6" fmla="*/ 4205904 h 4583178"/>
              <a:gd name="connsiteX7" fmla="*/ 7189698 w 9735159"/>
              <a:gd name="connsiteY7" fmla="*/ 4582555 h 4583178"/>
              <a:gd name="connsiteX8" fmla="*/ 7389118 w 9735159"/>
              <a:gd name="connsiteY8" fmla="*/ 4221461 h 4583178"/>
              <a:gd name="connsiteX9" fmla="*/ 7169685 w 9735159"/>
              <a:gd name="connsiteY9" fmla="*/ 4210283 h 4583178"/>
              <a:gd name="connsiteX10" fmla="*/ 5703149 w 9735159"/>
              <a:gd name="connsiteY10" fmla="*/ 4203217 h 4583178"/>
              <a:gd name="connsiteX11" fmla="*/ 204518 w 9735159"/>
              <a:gd name="connsiteY11" fmla="*/ 4241988 h 4583178"/>
              <a:gd name="connsiteX12" fmla="*/ 45709 w 9735159"/>
              <a:gd name="connsiteY12" fmla="*/ 2519688 h 4583178"/>
              <a:gd name="connsiteX13" fmla="*/ 0 w 9735159"/>
              <a:gd name="connsiteY13" fmla="*/ 105770 h 4583178"/>
              <a:gd name="connsiteX14" fmla="*/ 6334131 w 9735159"/>
              <a:gd name="connsiteY14" fmla="*/ 49746 h 4583178"/>
              <a:gd name="connsiteX15" fmla="*/ 8936301 w 9735159"/>
              <a:gd name="connsiteY15" fmla="*/ 9904 h 4583178"/>
              <a:gd name="connsiteX16" fmla="*/ 9439106 w 9735159"/>
              <a:gd name="connsiteY16" fmla="*/ 1 h 4583178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703149 w 9702102"/>
              <a:gd name="connsiteY10" fmla="*/ 4206673 h 4586634"/>
              <a:gd name="connsiteX11" fmla="*/ 204518 w 9702102"/>
              <a:gd name="connsiteY11" fmla="*/ 4245444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703149 w 9702102"/>
              <a:gd name="connsiteY10" fmla="*/ 4206673 h 4586634"/>
              <a:gd name="connsiteX11" fmla="*/ 191266 w 9702102"/>
              <a:gd name="connsiteY11" fmla="*/ 4298452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941688 w 9702102"/>
              <a:gd name="connsiteY10" fmla="*/ 4246430 h 4586634"/>
              <a:gd name="connsiteX11" fmla="*/ 191266 w 9702102"/>
              <a:gd name="connsiteY11" fmla="*/ 4298452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52358 w 9715354"/>
              <a:gd name="connsiteY0" fmla="*/ 3457 h 4586634"/>
              <a:gd name="connsiteX1" fmla="*/ 9680769 w 9715354"/>
              <a:gd name="connsiteY1" fmla="*/ 99832 h 4586634"/>
              <a:gd name="connsiteX2" fmla="*/ 9688613 w 9715354"/>
              <a:gd name="connsiteY2" fmla="*/ 1857734 h 4586634"/>
              <a:gd name="connsiteX3" fmla="*/ 9681139 w 9715354"/>
              <a:gd name="connsiteY3" fmla="*/ 4161358 h 4586634"/>
              <a:gd name="connsiteX4" fmla="*/ 9169761 w 9715354"/>
              <a:gd name="connsiteY4" fmla="*/ 4182507 h 4586634"/>
              <a:gd name="connsiteX5" fmla="*/ 8387623 w 9715354"/>
              <a:gd name="connsiteY5" fmla="*/ 4204128 h 4586634"/>
              <a:gd name="connsiteX6" fmla="*/ 8002994 w 9715354"/>
              <a:gd name="connsiteY6" fmla="*/ 4209360 h 4586634"/>
              <a:gd name="connsiteX7" fmla="*/ 7202950 w 9715354"/>
              <a:gd name="connsiteY7" fmla="*/ 4586011 h 4586634"/>
              <a:gd name="connsiteX8" fmla="*/ 7402370 w 9715354"/>
              <a:gd name="connsiteY8" fmla="*/ 4224917 h 4586634"/>
              <a:gd name="connsiteX9" fmla="*/ 7182937 w 9715354"/>
              <a:gd name="connsiteY9" fmla="*/ 4213739 h 4586634"/>
              <a:gd name="connsiteX10" fmla="*/ 5954940 w 9715354"/>
              <a:gd name="connsiteY10" fmla="*/ 4246430 h 4586634"/>
              <a:gd name="connsiteX11" fmla="*/ 204518 w 9715354"/>
              <a:gd name="connsiteY11" fmla="*/ 4298452 h 4586634"/>
              <a:gd name="connsiteX12" fmla="*/ 58961 w 9715354"/>
              <a:gd name="connsiteY12" fmla="*/ 2523144 h 4586634"/>
              <a:gd name="connsiteX13" fmla="*/ 0 w 9715354"/>
              <a:gd name="connsiteY13" fmla="*/ 29712 h 4586634"/>
              <a:gd name="connsiteX14" fmla="*/ 6347383 w 9715354"/>
              <a:gd name="connsiteY14" fmla="*/ 53202 h 4586634"/>
              <a:gd name="connsiteX15" fmla="*/ 8949553 w 9715354"/>
              <a:gd name="connsiteY15" fmla="*/ 13360 h 4586634"/>
              <a:gd name="connsiteX16" fmla="*/ 9452358 w 9715354"/>
              <a:gd name="connsiteY16" fmla="*/ 3457 h 4586634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186170 w 9715354"/>
              <a:gd name="connsiteY11" fmla="*/ 4249291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394607 w 9657603"/>
              <a:gd name="connsiteY0" fmla="*/ 3457 h 4586593"/>
              <a:gd name="connsiteX1" fmla="*/ 9623018 w 9657603"/>
              <a:gd name="connsiteY1" fmla="*/ 99832 h 4586593"/>
              <a:gd name="connsiteX2" fmla="*/ 9630862 w 9657603"/>
              <a:gd name="connsiteY2" fmla="*/ 1857734 h 4586593"/>
              <a:gd name="connsiteX3" fmla="*/ 9623388 w 9657603"/>
              <a:gd name="connsiteY3" fmla="*/ 4161358 h 4586593"/>
              <a:gd name="connsiteX4" fmla="*/ 9112010 w 9657603"/>
              <a:gd name="connsiteY4" fmla="*/ 4182507 h 4586593"/>
              <a:gd name="connsiteX5" fmla="*/ 8329872 w 9657603"/>
              <a:gd name="connsiteY5" fmla="*/ 4204128 h 4586593"/>
              <a:gd name="connsiteX6" fmla="*/ 7945243 w 9657603"/>
              <a:gd name="connsiteY6" fmla="*/ 4209360 h 4586593"/>
              <a:gd name="connsiteX7" fmla="*/ 7145199 w 9657603"/>
              <a:gd name="connsiteY7" fmla="*/ 4586011 h 4586593"/>
              <a:gd name="connsiteX8" fmla="*/ 7315744 w 9657603"/>
              <a:gd name="connsiteY8" fmla="*/ 4205666 h 4586593"/>
              <a:gd name="connsiteX9" fmla="*/ 7125186 w 9657603"/>
              <a:gd name="connsiteY9" fmla="*/ 4213739 h 4586593"/>
              <a:gd name="connsiteX10" fmla="*/ 5897189 w 9657603"/>
              <a:gd name="connsiteY10" fmla="*/ 4246430 h 4586593"/>
              <a:gd name="connsiteX11" fmla="*/ 128419 w 9657603"/>
              <a:gd name="connsiteY11" fmla="*/ 4249291 h 4586593"/>
              <a:gd name="connsiteX12" fmla="*/ 1210 w 9657603"/>
              <a:gd name="connsiteY12" fmla="*/ 2523144 h 4586593"/>
              <a:gd name="connsiteX13" fmla="*/ 107383 w 9657603"/>
              <a:gd name="connsiteY13" fmla="*/ 46100 h 4586593"/>
              <a:gd name="connsiteX14" fmla="*/ 6289632 w 9657603"/>
              <a:gd name="connsiteY14" fmla="*/ 53202 h 4586593"/>
              <a:gd name="connsiteX15" fmla="*/ 8891802 w 9657603"/>
              <a:gd name="connsiteY15" fmla="*/ 13360 h 4586593"/>
              <a:gd name="connsiteX16" fmla="*/ 9394607 w 9657603"/>
              <a:gd name="connsiteY16" fmla="*/ 3457 h 4586593"/>
              <a:gd name="connsiteX0" fmla="*/ 9394607 w 9657603"/>
              <a:gd name="connsiteY0" fmla="*/ 3457 h 4586636"/>
              <a:gd name="connsiteX1" fmla="*/ 9623018 w 9657603"/>
              <a:gd name="connsiteY1" fmla="*/ 99832 h 4586636"/>
              <a:gd name="connsiteX2" fmla="*/ 9630862 w 9657603"/>
              <a:gd name="connsiteY2" fmla="*/ 1857734 h 4586636"/>
              <a:gd name="connsiteX3" fmla="*/ 9623388 w 9657603"/>
              <a:gd name="connsiteY3" fmla="*/ 4161358 h 4586636"/>
              <a:gd name="connsiteX4" fmla="*/ 9112010 w 9657603"/>
              <a:gd name="connsiteY4" fmla="*/ 4182507 h 4586636"/>
              <a:gd name="connsiteX5" fmla="*/ 8329872 w 9657603"/>
              <a:gd name="connsiteY5" fmla="*/ 4204128 h 4586636"/>
              <a:gd name="connsiteX6" fmla="*/ 7945243 w 9657603"/>
              <a:gd name="connsiteY6" fmla="*/ 4209360 h 4586636"/>
              <a:gd name="connsiteX7" fmla="*/ 7145199 w 9657603"/>
              <a:gd name="connsiteY7" fmla="*/ 4586011 h 4586636"/>
              <a:gd name="connsiteX8" fmla="*/ 7281267 w 9657603"/>
              <a:gd name="connsiteY8" fmla="*/ 4225802 h 4586636"/>
              <a:gd name="connsiteX9" fmla="*/ 7125186 w 9657603"/>
              <a:gd name="connsiteY9" fmla="*/ 4213739 h 4586636"/>
              <a:gd name="connsiteX10" fmla="*/ 5897189 w 9657603"/>
              <a:gd name="connsiteY10" fmla="*/ 4246430 h 4586636"/>
              <a:gd name="connsiteX11" fmla="*/ 128419 w 9657603"/>
              <a:gd name="connsiteY11" fmla="*/ 4249291 h 4586636"/>
              <a:gd name="connsiteX12" fmla="*/ 1210 w 9657603"/>
              <a:gd name="connsiteY12" fmla="*/ 2523144 h 4586636"/>
              <a:gd name="connsiteX13" fmla="*/ 107383 w 9657603"/>
              <a:gd name="connsiteY13" fmla="*/ 46100 h 4586636"/>
              <a:gd name="connsiteX14" fmla="*/ 6289632 w 9657603"/>
              <a:gd name="connsiteY14" fmla="*/ 53202 h 4586636"/>
              <a:gd name="connsiteX15" fmla="*/ 8891802 w 9657603"/>
              <a:gd name="connsiteY15" fmla="*/ 13360 h 4586636"/>
              <a:gd name="connsiteX16" fmla="*/ 9394607 w 9657603"/>
              <a:gd name="connsiteY16" fmla="*/ 3457 h 4586636"/>
              <a:gd name="connsiteX0" fmla="*/ 9394607 w 9657603"/>
              <a:gd name="connsiteY0" fmla="*/ 3457 h 4620127"/>
              <a:gd name="connsiteX1" fmla="*/ 9623018 w 9657603"/>
              <a:gd name="connsiteY1" fmla="*/ 99832 h 4620127"/>
              <a:gd name="connsiteX2" fmla="*/ 9630862 w 9657603"/>
              <a:gd name="connsiteY2" fmla="*/ 1857734 h 4620127"/>
              <a:gd name="connsiteX3" fmla="*/ 9623388 w 9657603"/>
              <a:gd name="connsiteY3" fmla="*/ 4161358 h 4620127"/>
              <a:gd name="connsiteX4" fmla="*/ 9112010 w 9657603"/>
              <a:gd name="connsiteY4" fmla="*/ 4182507 h 4620127"/>
              <a:gd name="connsiteX5" fmla="*/ 8329872 w 9657603"/>
              <a:gd name="connsiteY5" fmla="*/ 4204128 h 4620127"/>
              <a:gd name="connsiteX6" fmla="*/ 7945243 w 9657603"/>
              <a:gd name="connsiteY6" fmla="*/ 4209360 h 4620127"/>
              <a:gd name="connsiteX7" fmla="*/ 7110723 w 9657603"/>
              <a:gd name="connsiteY7" fmla="*/ 4619570 h 4620127"/>
              <a:gd name="connsiteX8" fmla="*/ 7281267 w 9657603"/>
              <a:gd name="connsiteY8" fmla="*/ 4225802 h 4620127"/>
              <a:gd name="connsiteX9" fmla="*/ 7125186 w 9657603"/>
              <a:gd name="connsiteY9" fmla="*/ 4213739 h 4620127"/>
              <a:gd name="connsiteX10" fmla="*/ 5897189 w 9657603"/>
              <a:gd name="connsiteY10" fmla="*/ 4246430 h 4620127"/>
              <a:gd name="connsiteX11" fmla="*/ 128419 w 9657603"/>
              <a:gd name="connsiteY11" fmla="*/ 4249291 h 4620127"/>
              <a:gd name="connsiteX12" fmla="*/ 1210 w 9657603"/>
              <a:gd name="connsiteY12" fmla="*/ 2523144 h 4620127"/>
              <a:gd name="connsiteX13" fmla="*/ 107383 w 9657603"/>
              <a:gd name="connsiteY13" fmla="*/ 46100 h 4620127"/>
              <a:gd name="connsiteX14" fmla="*/ 6289632 w 9657603"/>
              <a:gd name="connsiteY14" fmla="*/ 53202 h 4620127"/>
              <a:gd name="connsiteX15" fmla="*/ 8891802 w 9657603"/>
              <a:gd name="connsiteY15" fmla="*/ 13360 h 4620127"/>
              <a:gd name="connsiteX16" fmla="*/ 9394607 w 9657603"/>
              <a:gd name="connsiteY16" fmla="*/ 3457 h 4620127"/>
              <a:gd name="connsiteX0" fmla="*/ 9394607 w 9657603"/>
              <a:gd name="connsiteY0" fmla="*/ 3457 h 4620127"/>
              <a:gd name="connsiteX1" fmla="*/ 9623018 w 9657603"/>
              <a:gd name="connsiteY1" fmla="*/ 99832 h 4620127"/>
              <a:gd name="connsiteX2" fmla="*/ 9630862 w 9657603"/>
              <a:gd name="connsiteY2" fmla="*/ 1857734 h 4620127"/>
              <a:gd name="connsiteX3" fmla="*/ 9623388 w 9657603"/>
              <a:gd name="connsiteY3" fmla="*/ 4161358 h 4620127"/>
              <a:gd name="connsiteX4" fmla="*/ 9112010 w 9657603"/>
              <a:gd name="connsiteY4" fmla="*/ 4182507 h 4620127"/>
              <a:gd name="connsiteX5" fmla="*/ 8329872 w 9657603"/>
              <a:gd name="connsiteY5" fmla="*/ 4204128 h 4620127"/>
              <a:gd name="connsiteX6" fmla="*/ 7986614 w 9657603"/>
              <a:gd name="connsiteY6" fmla="*/ 4209361 h 4620127"/>
              <a:gd name="connsiteX7" fmla="*/ 7110723 w 9657603"/>
              <a:gd name="connsiteY7" fmla="*/ 4619570 h 4620127"/>
              <a:gd name="connsiteX8" fmla="*/ 7281267 w 9657603"/>
              <a:gd name="connsiteY8" fmla="*/ 4225802 h 4620127"/>
              <a:gd name="connsiteX9" fmla="*/ 7125186 w 9657603"/>
              <a:gd name="connsiteY9" fmla="*/ 4213739 h 4620127"/>
              <a:gd name="connsiteX10" fmla="*/ 5897189 w 9657603"/>
              <a:gd name="connsiteY10" fmla="*/ 4246430 h 4620127"/>
              <a:gd name="connsiteX11" fmla="*/ 128419 w 9657603"/>
              <a:gd name="connsiteY11" fmla="*/ 4249291 h 4620127"/>
              <a:gd name="connsiteX12" fmla="*/ 1210 w 9657603"/>
              <a:gd name="connsiteY12" fmla="*/ 2523144 h 4620127"/>
              <a:gd name="connsiteX13" fmla="*/ 107383 w 9657603"/>
              <a:gd name="connsiteY13" fmla="*/ 46100 h 4620127"/>
              <a:gd name="connsiteX14" fmla="*/ 6289632 w 9657603"/>
              <a:gd name="connsiteY14" fmla="*/ 53202 h 4620127"/>
              <a:gd name="connsiteX15" fmla="*/ 8891802 w 9657603"/>
              <a:gd name="connsiteY15" fmla="*/ 13360 h 4620127"/>
              <a:gd name="connsiteX16" fmla="*/ 9394607 w 9657603"/>
              <a:gd name="connsiteY16" fmla="*/ 3457 h 4620127"/>
              <a:gd name="connsiteX0" fmla="*/ 9394607 w 9657603"/>
              <a:gd name="connsiteY0" fmla="*/ 3457 h 4645112"/>
              <a:gd name="connsiteX1" fmla="*/ 9623018 w 9657603"/>
              <a:gd name="connsiteY1" fmla="*/ 99832 h 4645112"/>
              <a:gd name="connsiteX2" fmla="*/ 9630862 w 9657603"/>
              <a:gd name="connsiteY2" fmla="*/ 1857734 h 4645112"/>
              <a:gd name="connsiteX3" fmla="*/ 9623388 w 9657603"/>
              <a:gd name="connsiteY3" fmla="*/ 4161358 h 4645112"/>
              <a:gd name="connsiteX4" fmla="*/ 9112010 w 9657603"/>
              <a:gd name="connsiteY4" fmla="*/ 4182507 h 4645112"/>
              <a:gd name="connsiteX5" fmla="*/ 8329872 w 9657603"/>
              <a:gd name="connsiteY5" fmla="*/ 4204128 h 4645112"/>
              <a:gd name="connsiteX6" fmla="*/ 7986614 w 9657603"/>
              <a:gd name="connsiteY6" fmla="*/ 4209361 h 4645112"/>
              <a:gd name="connsiteX7" fmla="*/ 7220281 w 9657603"/>
              <a:gd name="connsiteY7" fmla="*/ 4644597 h 4645112"/>
              <a:gd name="connsiteX8" fmla="*/ 7281267 w 9657603"/>
              <a:gd name="connsiteY8" fmla="*/ 4225802 h 4645112"/>
              <a:gd name="connsiteX9" fmla="*/ 7125186 w 9657603"/>
              <a:gd name="connsiteY9" fmla="*/ 4213739 h 4645112"/>
              <a:gd name="connsiteX10" fmla="*/ 5897189 w 9657603"/>
              <a:gd name="connsiteY10" fmla="*/ 4246430 h 4645112"/>
              <a:gd name="connsiteX11" fmla="*/ 128419 w 9657603"/>
              <a:gd name="connsiteY11" fmla="*/ 4249291 h 4645112"/>
              <a:gd name="connsiteX12" fmla="*/ 1210 w 9657603"/>
              <a:gd name="connsiteY12" fmla="*/ 2523144 h 4645112"/>
              <a:gd name="connsiteX13" fmla="*/ 107383 w 9657603"/>
              <a:gd name="connsiteY13" fmla="*/ 46100 h 4645112"/>
              <a:gd name="connsiteX14" fmla="*/ 6289632 w 9657603"/>
              <a:gd name="connsiteY14" fmla="*/ 53202 h 4645112"/>
              <a:gd name="connsiteX15" fmla="*/ 8891802 w 9657603"/>
              <a:gd name="connsiteY15" fmla="*/ 13360 h 4645112"/>
              <a:gd name="connsiteX16" fmla="*/ 9394607 w 9657603"/>
              <a:gd name="connsiteY16" fmla="*/ 3457 h 4645112"/>
              <a:gd name="connsiteX0" fmla="*/ 9394607 w 9657603"/>
              <a:gd name="connsiteY0" fmla="*/ 3457 h 4645112"/>
              <a:gd name="connsiteX1" fmla="*/ 9623018 w 9657603"/>
              <a:gd name="connsiteY1" fmla="*/ 99832 h 4645112"/>
              <a:gd name="connsiteX2" fmla="*/ 9630862 w 9657603"/>
              <a:gd name="connsiteY2" fmla="*/ 1857734 h 4645112"/>
              <a:gd name="connsiteX3" fmla="*/ 9623388 w 9657603"/>
              <a:gd name="connsiteY3" fmla="*/ 4161358 h 4645112"/>
              <a:gd name="connsiteX4" fmla="*/ 9112010 w 9657603"/>
              <a:gd name="connsiteY4" fmla="*/ 4182507 h 4645112"/>
              <a:gd name="connsiteX5" fmla="*/ 8329872 w 9657603"/>
              <a:gd name="connsiteY5" fmla="*/ 4204128 h 4645112"/>
              <a:gd name="connsiteX6" fmla="*/ 7986614 w 9657603"/>
              <a:gd name="connsiteY6" fmla="*/ 4209361 h 4645112"/>
              <a:gd name="connsiteX7" fmla="*/ 7220281 w 9657603"/>
              <a:gd name="connsiteY7" fmla="*/ 4644597 h 4645112"/>
              <a:gd name="connsiteX8" fmla="*/ 7281267 w 9657603"/>
              <a:gd name="connsiteY8" fmla="*/ 4225802 h 4645112"/>
              <a:gd name="connsiteX9" fmla="*/ 7125186 w 9657603"/>
              <a:gd name="connsiteY9" fmla="*/ 4213739 h 4645112"/>
              <a:gd name="connsiteX10" fmla="*/ 5897189 w 9657603"/>
              <a:gd name="connsiteY10" fmla="*/ 4246430 h 4645112"/>
              <a:gd name="connsiteX11" fmla="*/ 128419 w 9657603"/>
              <a:gd name="connsiteY11" fmla="*/ 4249291 h 4645112"/>
              <a:gd name="connsiteX12" fmla="*/ 1210 w 9657603"/>
              <a:gd name="connsiteY12" fmla="*/ 2523144 h 4645112"/>
              <a:gd name="connsiteX13" fmla="*/ 107383 w 9657603"/>
              <a:gd name="connsiteY13" fmla="*/ 46100 h 4645112"/>
              <a:gd name="connsiteX14" fmla="*/ 6289632 w 9657603"/>
              <a:gd name="connsiteY14" fmla="*/ 53202 h 4645112"/>
              <a:gd name="connsiteX15" fmla="*/ 8891802 w 9657603"/>
              <a:gd name="connsiteY15" fmla="*/ 13360 h 4645112"/>
              <a:gd name="connsiteX16" fmla="*/ 9394607 w 9657603"/>
              <a:gd name="connsiteY16" fmla="*/ 3457 h 4645112"/>
              <a:gd name="connsiteX0" fmla="*/ 9394607 w 9657603"/>
              <a:gd name="connsiteY0" fmla="*/ 3457 h 4703432"/>
              <a:gd name="connsiteX1" fmla="*/ 9623018 w 9657603"/>
              <a:gd name="connsiteY1" fmla="*/ 99832 h 4703432"/>
              <a:gd name="connsiteX2" fmla="*/ 9630862 w 9657603"/>
              <a:gd name="connsiteY2" fmla="*/ 1857734 h 4703432"/>
              <a:gd name="connsiteX3" fmla="*/ 9623388 w 9657603"/>
              <a:gd name="connsiteY3" fmla="*/ 4161358 h 4703432"/>
              <a:gd name="connsiteX4" fmla="*/ 9112010 w 9657603"/>
              <a:gd name="connsiteY4" fmla="*/ 4182507 h 4703432"/>
              <a:gd name="connsiteX5" fmla="*/ 8329872 w 9657603"/>
              <a:gd name="connsiteY5" fmla="*/ 4204128 h 4703432"/>
              <a:gd name="connsiteX6" fmla="*/ 7986614 w 9657603"/>
              <a:gd name="connsiteY6" fmla="*/ 4209361 h 4703432"/>
              <a:gd name="connsiteX7" fmla="*/ 7212456 w 9657603"/>
              <a:gd name="connsiteY7" fmla="*/ 4702993 h 4703432"/>
              <a:gd name="connsiteX8" fmla="*/ 7281267 w 9657603"/>
              <a:gd name="connsiteY8" fmla="*/ 4225802 h 4703432"/>
              <a:gd name="connsiteX9" fmla="*/ 7125186 w 9657603"/>
              <a:gd name="connsiteY9" fmla="*/ 4213739 h 4703432"/>
              <a:gd name="connsiteX10" fmla="*/ 5897189 w 9657603"/>
              <a:gd name="connsiteY10" fmla="*/ 4246430 h 4703432"/>
              <a:gd name="connsiteX11" fmla="*/ 128419 w 9657603"/>
              <a:gd name="connsiteY11" fmla="*/ 4249291 h 4703432"/>
              <a:gd name="connsiteX12" fmla="*/ 1210 w 9657603"/>
              <a:gd name="connsiteY12" fmla="*/ 2523144 h 4703432"/>
              <a:gd name="connsiteX13" fmla="*/ 107383 w 9657603"/>
              <a:gd name="connsiteY13" fmla="*/ 46100 h 4703432"/>
              <a:gd name="connsiteX14" fmla="*/ 6289632 w 9657603"/>
              <a:gd name="connsiteY14" fmla="*/ 53202 h 4703432"/>
              <a:gd name="connsiteX15" fmla="*/ 8891802 w 9657603"/>
              <a:gd name="connsiteY15" fmla="*/ 13360 h 4703432"/>
              <a:gd name="connsiteX16" fmla="*/ 9394607 w 9657603"/>
              <a:gd name="connsiteY16" fmla="*/ 3457 h 4703432"/>
              <a:gd name="connsiteX0" fmla="*/ 9394607 w 9657603"/>
              <a:gd name="connsiteY0" fmla="*/ 3457 h 4703430"/>
              <a:gd name="connsiteX1" fmla="*/ 9623018 w 9657603"/>
              <a:gd name="connsiteY1" fmla="*/ 99832 h 4703430"/>
              <a:gd name="connsiteX2" fmla="*/ 9630862 w 9657603"/>
              <a:gd name="connsiteY2" fmla="*/ 1857734 h 4703430"/>
              <a:gd name="connsiteX3" fmla="*/ 9623388 w 9657603"/>
              <a:gd name="connsiteY3" fmla="*/ 4161358 h 4703430"/>
              <a:gd name="connsiteX4" fmla="*/ 9112010 w 9657603"/>
              <a:gd name="connsiteY4" fmla="*/ 4182507 h 4703430"/>
              <a:gd name="connsiteX5" fmla="*/ 8329872 w 9657603"/>
              <a:gd name="connsiteY5" fmla="*/ 4204128 h 4703430"/>
              <a:gd name="connsiteX6" fmla="*/ 7986614 w 9657603"/>
              <a:gd name="connsiteY6" fmla="*/ 4209361 h 4703430"/>
              <a:gd name="connsiteX7" fmla="*/ 7212456 w 9657603"/>
              <a:gd name="connsiteY7" fmla="*/ 4702993 h 4703430"/>
              <a:gd name="connsiteX8" fmla="*/ 7281267 w 9657603"/>
              <a:gd name="connsiteY8" fmla="*/ 4225802 h 4703430"/>
              <a:gd name="connsiteX9" fmla="*/ 7125186 w 9657603"/>
              <a:gd name="connsiteY9" fmla="*/ 4213739 h 4703430"/>
              <a:gd name="connsiteX10" fmla="*/ 5897189 w 9657603"/>
              <a:gd name="connsiteY10" fmla="*/ 4246430 h 4703430"/>
              <a:gd name="connsiteX11" fmla="*/ 128419 w 9657603"/>
              <a:gd name="connsiteY11" fmla="*/ 4249291 h 4703430"/>
              <a:gd name="connsiteX12" fmla="*/ 1210 w 9657603"/>
              <a:gd name="connsiteY12" fmla="*/ 2523144 h 4703430"/>
              <a:gd name="connsiteX13" fmla="*/ 107383 w 9657603"/>
              <a:gd name="connsiteY13" fmla="*/ 46100 h 4703430"/>
              <a:gd name="connsiteX14" fmla="*/ 6289632 w 9657603"/>
              <a:gd name="connsiteY14" fmla="*/ 53202 h 4703430"/>
              <a:gd name="connsiteX15" fmla="*/ 8891802 w 9657603"/>
              <a:gd name="connsiteY15" fmla="*/ 13360 h 4703430"/>
              <a:gd name="connsiteX16" fmla="*/ 9394607 w 9657603"/>
              <a:gd name="connsiteY16" fmla="*/ 3457 h 4703430"/>
              <a:gd name="connsiteX0" fmla="*/ 9394607 w 9657603"/>
              <a:gd name="connsiteY0" fmla="*/ 3457 h 4703432"/>
              <a:gd name="connsiteX1" fmla="*/ 9623018 w 9657603"/>
              <a:gd name="connsiteY1" fmla="*/ 99832 h 4703432"/>
              <a:gd name="connsiteX2" fmla="*/ 9630862 w 9657603"/>
              <a:gd name="connsiteY2" fmla="*/ 1857734 h 4703432"/>
              <a:gd name="connsiteX3" fmla="*/ 9623388 w 9657603"/>
              <a:gd name="connsiteY3" fmla="*/ 4161358 h 4703432"/>
              <a:gd name="connsiteX4" fmla="*/ 9112010 w 9657603"/>
              <a:gd name="connsiteY4" fmla="*/ 4182507 h 4703432"/>
              <a:gd name="connsiteX5" fmla="*/ 8329872 w 9657603"/>
              <a:gd name="connsiteY5" fmla="*/ 4204128 h 4703432"/>
              <a:gd name="connsiteX6" fmla="*/ 8017916 w 9657603"/>
              <a:gd name="connsiteY6" fmla="*/ 4201019 h 4703432"/>
              <a:gd name="connsiteX7" fmla="*/ 7212456 w 9657603"/>
              <a:gd name="connsiteY7" fmla="*/ 4702993 h 4703432"/>
              <a:gd name="connsiteX8" fmla="*/ 7281267 w 9657603"/>
              <a:gd name="connsiteY8" fmla="*/ 4225802 h 4703432"/>
              <a:gd name="connsiteX9" fmla="*/ 7125186 w 9657603"/>
              <a:gd name="connsiteY9" fmla="*/ 4213739 h 4703432"/>
              <a:gd name="connsiteX10" fmla="*/ 5897189 w 9657603"/>
              <a:gd name="connsiteY10" fmla="*/ 4246430 h 4703432"/>
              <a:gd name="connsiteX11" fmla="*/ 128419 w 9657603"/>
              <a:gd name="connsiteY11" fmla="*/ 4249291 h 4703432"/>
              <a:gd name="connsiteX12" fmla="*/ 1210 w 9657603"/>
              <a:gd name="connsiteY12" fmla="*/ 2523144 h 4703432"/>
              <a:gd name="connsiteX13" fmla="*/ 107383 w 9657603"/>
              <a:gd name="connsiteY13" fmla="*/ 46100 h 4703432"/>
              <a:gd name="connsiteX14" fmla="*/ 6289632 w 9657603"/>
              <a:gd name="connsiteY14" fmla="*/ 53202 h 4703432"/>
              <a:gd name="connsiteX15" fmla="*/ 8891802 w 9657603"/>
              <a:gd name="connsiteY15" fmla="*/ 13360 h 4703432"/>
              <a:gd name="connsiteX16" fmla="*/ 9394607 w 9657603"/>
              <a:gd name="connsiteY16" fmla="*/ 3457 h 4703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657603" h="4703432">
                <a:moveTo>
                  <a:pt x="9394607" y="3457"/>
                </a:moveTo>
                <a:cubicBezTo>
                  <a:pt x="9516476" y="17869"/>
                  <a:pt x="9603828" y="67"/>
                  <a:pt x="9623018" y="99832"/>
                </a:cubicBezTo>
                <a:cubicBezTo>
                  <a:pt x="9663463" y="310097"/>
                  <a:pt x="9671420" y="1060231"/>
                  <a:pt x="9630862" y="1857734"/>
                </a:cubicBezTo>
                <a:cubicBezTo>
                  <a:pt x="9672809" y="2754011"/>
                  <a:pt x="9655629" y="4009774"/>
                  <a:pt x="9623388" y="4161358"/>
                </a:cubicBezTo>
                <a:cubicBezTo>
                  <a:pt x="9354727" y="4212000"/>
                  <a:pt x="9327596" y="4175379"/>
                  <a:pt x="9112010" y="4182507"/>
                </a:cubicBezTo>
                <a:lnTo>
                  <a:pt x="8329872" y="4204128"/>
                </a:lnTo>
                <a:lnTo>
                  <a:pt x="8017916" y="4201019"/>
                </a:lnTo>
                <a:cubicBezTo>
                  <a:pt x="7933360" y="4208221"/>
                  <a:pt x="7867092" y="4463041"/>
                  <a:pt x="7212456" y="4702993"/>
                </a:cubicBezTo>
                <a:cubicBezTo>
                  <a:pt x="7188016" y="4718116"/>
                  <a:pt x="7307839" y="4337988"/>
                  <a:pt x="7281267" y="4225802"/>
                </a:cubicBezTo>
                <a:lnTo>
                  <a:pt x="7125186" y="4213739"/>
                </a:lnTo>
                <a:lnTo>
                  <a:pt x="5897189" y="4246430"/>
                </a:lnTo>
                <a:cubicBezTo>
                  <a:pt x="4543098" y="4269265"/>
                  <a:pt x="1951362" y="4294817"/>
                  <a:pt x="128419" y="4249291"/>
                </a:cubicBezTo>
                <a:cubicBezTo>
                  <a:pt x="-43135" y="4269633"/>
                  <a:pt x="14750" y="4077770"/>
                  <a:pt x="1210" y="2523144"/>
                </a:cubicBezTo>
                <a:cubicBezTo>
                  <a:pt x="-13293" y="1882751"/>
                  <a:pt x="107383" y="46100"/>
                  <a:pt x="107383" y="46100"/>
                </a:cubicBezTo>
                <a:cubicBezTo>
                  <a:pt x="814502" y="-6826"/>
                  <a:pt x="4178255" y="71877"/>
                  <a:pt x="6289632" y="53202"/>
                </a:cubicBezTo>
                <a:lnTo>
                  <a:pt x="8891802" y="13360"/>
                </a:lnTo>
                <a:cubicBezTo>
                  <a:pt x="9059577" y="25101"/>
                  <a:pt x="9272738" y="-10955"/>
                  <a:pt x="9394607" y="3457"/>
                </a:cubicBez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980491-5067-4821-ACC5-586FC9A618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22181" y="4236656"/>
            <a:ext cx="5229226" cy="1099801"/>
          </a:xfrm>
        </p:spPr>
        <p:txBody>
          <a:bodyPr anchor="b">
            <a:normAutofit/>
          </a:bodyPr>
          <a:lstStyle/>
          <a:p>
            <a:r>
              <a:rPr lang="en-GB" dirty="0"/>
              <a:t>Year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38E497-4A89-42DD-9FA0-595E39C9D5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22182" y="5359510"/>
            <a:ext cx="5229226" cy="644534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Miss Richards and Mrs. Vallory</a:t>
            </a:r>
          </a:p>
        </p:txBody>
      </p:sp>
    </p:spTree>
    <p:extLst>
      <p:ext uri="{BB962C8B-B14F-4D97-AF65-F5344CB8AC3E}">
        <p14:creationId xmlns:p14="http://schemas.microsoft.com/office/powerpoint/2010/main" val="1016879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9" name="Rectangle 2058">
            <a:extLst>
              <a:ext uri="{FF2B5EF4-FFF2-40B4-BE49-F238E27FC236}">
                <a16:creationId xmlns:a16="http://schemas.microsoft.com/office/drawing/2014/main" id="{BD2A7128-270D-45DD-B0C7-24FF462228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1" name="Freeform: Shape 2060">
            <a:extLst>
              <a:ext uri="{FF2B5EF4-FFF2-40B4-BE49-F238E27FC236}">
                <a16:creationId xmlns:a16="http://schemas.microsoft.com/office/drawing/2014/main" id="{61734980-3A14-4021-8D8C-42AC55C39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2574"/>
            <a:ext cx="6364515" cy="6858000"/>
          </a:xfrm>
          <a:custGeom>
            <a:avLst/>
            <a:gdLst>
              <a:gd name="connsiteX0" fmla="*/ 7430701 w 7551955"/>
              <a:gd name="connsiteY0" fmla="*/ 6858000 h 6858000"/>
              <a:gd name="connsiteX1" fmla="*/ 0 w 7551955"/>
              <a:gd name="connsiteY1" fmla="*/ 6858000 h 6858000"/>
              <a:gd name="connsiteX2" fmla="*/ 0 w 7551955"/>
              <a:gd name="connsiteY2" fmla="*/ 0 h 6858000"/>
              <a:gd name="connsiteX3" fmla="*/ 7505795 w 7551955"/>
              <a:gd name="connsiteY3" fmla="*/ 0 h 6858000"/>
              <a:gd name="connsiteX4" fmla="*/ 7520785 w 7551955"/>
              <a:gd name="connsiteY4" fmla="*/ 379063 h 6858000"/>
              <a:gd name="connsiteX5" fmla="*/ 7433327 w 7551955"/>
              <a:gd name="connsiteY5" fmla="*/ 6803646 h 6858000"/>
              <a:gd name="connsiteX0" fmla="*/ 7430701 w 7520786"/>
              <a:gd name="connsiteY0" fmla="*/ 6858000 h 6858000"/>
              <a:gd name="connsiteX1" fmla="*/ 0 w 7520786"/>
              <a:gd name="connsiteY1" fmla="*/ 6858000 h 6858000"/>
              <a:gd name="connsiteX2" fmla="*/ 0 w 7520786"/>
              <a:gd name="connsiteY2" fmla="*/ 0 h 6858000"/>
              <a:gd name="connsiteX3" fmla="*/ 7505795 w 7520786"/>
              <a:gd name="connsiteY3" fmla="*/ 0 h 6858000"/>
              <a:gd name="connsiteX4" fmla="*/ 7520785 w 7520786"/>
              <a:gd name="connsiteY4" fmla="*/ 379063 h 6858000"/>
              <a:gd name="connsiteX5" fmla="*/ 7433327 w 7520786"/>
              <a:gd name="connsiteY5" fmla="*/ 6803646 h 6858000"/>
              <a:gd name="connsiteX6" fmla="*/ 7430701 w 752078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0786" h="6858000">
                <a:moveTo>
                  <a:pt x="7430701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7505795" y="0"/>
                </a:lnTo>
                <a:lnTo>
                  <a:pt x="7520785" y="379063"/>
                </a:lnTo>
                <a:cubicBezTo>
                  <a:pt x="7384101" y="2164699"/>
                  <a:pt x="7521128" y="5461844"/>
                  <a:pt x="7433327" y="6803646"/>
                </a:cubicBezTo>
                <a:lnTo>
                  <a:pt x="7430701" y="6858000"/>
                </a:lnTo>
                <a:close/>
              </a:path>
            </a:pathLst>
          </a:cu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63" name="Freeform: Shape 2062">
            <a:extLst>
              <a:ext uri="{FF2B5EF4-FFF2-40B4-BE49-F238E27FC236}">
                <a16:creationId xmlns:a16="http://schemas.microsoft.com/office/drawing/2014/main" id="{41D7BE2F-D450-4BB9-88A4-89117A39D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33803">
            <a:off x="6669115" y="667365"/>
            <a:ext cx="4710726" cy="2337444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3222 w 1217951"/>
              <a:gd name="connsiteY0" fmla="*/ 893096 h 893096"/>
              <a:gd name="connsiteX1" fmla="*/ 815627 w 1217951"/>
              <a:gd name="connsiteY1" fmla="*/ 823182 h 893096"/>
              <a:gd name="connsiteX2" fmla="*/ 1174433 w 1217951"/>
              <a:gd name="connsiteY2" fmla="*/ 650399 h 893096"/>
              <a:gd name="connsiteX3" fmla="*/ 1173386 w 1217951"/>
              <a:gd name="connsiteY3" fmla="*/ 212820 h 893096"/>
              <a:gd name="connsiteX4" fmla="*/ 952921 w 1217951"/>
              <a:gd name="connsiteY4" fmla="*/ 42449 h 893096"/>
              <a:gd name="connsiteX5" fmla="*/ 454058 w 1217951"/>
              <a:gd name="connsiteY5" fmla="*/ 52514 h 893096"/>
              <a:gd name="connsiteX6" fmla="*/ 1906 w 1217951"/>
              <a:gd name="connsiteY6" fmla="*/ 615251 h 893096"/>
              <a:gd name="connsiteX7" fmla="*/ 540259 w 1217951"/>
              <a:gd name="connsiteY7" fmla="*/ 757269 h 893096"/>
              <a:gd name="connsiteX8" fmla="*/ 623222 w 1217951"/>
              <a:gd name="connsiteY8" fmla="*/ 893096 h 893096"/>
              <a:gd name="connsiteX0" fmla="*/ 623222 w 1220978"/>
              <a:gd name="connsiteY0" fmla="*/ 893096 h 893096"/>
              <a:gd name="connsiteX1" fmla="*/ 815627 w 1220978"/>
              <a:gd name="connsiteY1" fmla="*/ 823182 h 893096"/>
              <a:gd name="connsiteX2" fmla="*/ 1174433 w 1220978"/>
              <a:gd name="connsiteY2" fmla="*/ 650399 h 893096"/>
              <a:gd name="connsiteX3" fmla="*/ 1173386 w 1220978"/>
              <a:gd name="connsiteY3" fmla="*/ 212820 h 893096"/>
              <a:gd name="connsiteX4" fmla="*/ 952921 w 1220978"/>
              <a:gd name="connsiteY4" fmla="*/ 42449 h 893096"/>
              <a:gd name="connsiteX5" fmla="*/ 454058 w 1220978"/>
              <a:gd name="connsiteY5" fmla="*/ 52514 h 893096"/>
              <a:gd name="connsiteX6" fmla="*/ 1906 w 1220978"/>
              <a:gd name="connsiteY6" fmla="*/ 615251 h 893096"/>
              <a:gd name="connsiteX7" fmla="*/ 540259 w 1220978"/>
              <a:gd name="connsiteY7" fmla="*/ 757269 h 893096"/>
              <a:gd name="connsiteX8" fmla="*/ 623222 w 1220978"/>
              <a:gd name="connsiteY8" fmla="*/ 893096 h 893096"/>
              <a:gd name="connsiteX0" fmla="*/ 624315 w 1222071"/>
              <a:gd name="connsiteY0" fmla="*/ 871608 h 871608"/>
              <a:gd name="connsiteX1" fmla="*/ 816720 w 1222071"/>
              <a:gd name="connsiteY1" fmla="*/ 801694 h 871608"/>
              <a:gd name="connsiteX2" fmla="*/ 1175526 w 1222071"/>
              <a:gd name="connsiteY2" fmla="*/ 628911 h 871608"/>
              <a:gd name="connsiteX3" fmla="*/ 1174479 w 1222071"/>
              <a:gd name="connsiteY3" fmla="*/ 191332 h 871608"/>
              <a:gd name="connsiteX4" fmla="*/ 954014 w 1222071"/>
              <a:gd name="connsiteY4" fmla="*/ 20961 h 871608"/>
              <a:gd name="connsiteX5" fmla="*/ 455151 w 1222071"/>
              <a:gd name="connsiteY5" fmla="*/ 31026 h 871608"/>
              <a:gd name="connsiteX6" fmla="*/ 2999 w 1222071"/>
              <a:gd name="connsiteY6" fmla="*/ 593763 h 871608"/>
              <a:gd name="connsiteX7" fmla="*/ 541352 w 1222071"/>
              <a:gd name="connsiteY7" fmla="*/ 735781 h 871608"/>
              <a:gd name="connsiteX8" fmla="*/ 624315 w 1222071"/>
              <a:gd name="connsiteY8" fmla="*/ 871608 h 871608"/>
              <a:gd name="connsiteX0" fmla="*/ 624980 w 1222736"/>
              <a:gd name="connsiteY0" fmla="*/ 870777 h 870777"/>
              <a:gd name="connsiteX1" fmla="*/ 817385 w 1222736"/>
              <a:gd name="connsiteY1" fmla="*/ 800863 h 870777"/>
              <a:gd name="connsiteX2" fmla="*/ 1176191 w 1222736"/>
              <a:gd name="connsiteY2" fmla="*/ 628080 h 870777"/>
              <a:gd name="connsiteX3" fmla="*/ 1175144 w 1222736"/>
              <a:gd name="connsiteY3" fmla="*/ 190501 h 870777"/>
              <a:gd name="connsiteX4" fmla="*/ 954679 w 1222736"/>
              <a:gd name="connsiteY4" fmla="*/ 20130 h 870777"/>
              <a:gd name="connsiteX5" fmla="*/ 414382 w 1222736"/>
              <a:gd name="connsiteY5" fmla="*/ 31976 h 870777"/>
              <a:gd name="connsiteX6" fmla="*/ 3664 w 1222736"/>
              <a:gd name="connsiteY6" fmla="*/ 592932 h 870777"/>
              <a:gd name="connsiteX7" fmla="*/ 542017 w 1222736"/>
              <a:gd name="connsiteY7" fmla="*/ 734950 h 870777"/>
              <a:gd name="connsiteX8" fmla="*/ 624980 w 1222736"/>
              <a:gd name="connsiteY8" fmla="*/ 870777 h 870777"/>
              <a:gd name="connsiteX0" fmla="*/ 624943 w 1222699"/>
              <a:gd name="connsiteY0" fmla="*/ 884146 h 884146"/>
              <a:gd name="connsiteX1" fmla="*/ 817348 w 1222699"/>
              <a:gd name="connsiteY1" fmla="*/ 814232 h 884146"/>
              <a:gd name="connsiteX2" fmla="*/ 1176154 w 1222699"/>
              <a:gd name="connsiteY2" fmla="*/ 641449 h 884146"/>
              <a:gd name="connsiteX3" fmla="*/ 1175107 w 1222699"/>
              <a:gd name="connsiteY3" fmla="*/ 203870 h 884146"/>
              <a:gd name="connsiteX4" fmla="*/ 954642 w 1222699"/>
              <a:gd name="connsiteY4" fmla="*/ 33499 h 884146"/>
              <a:gd name="connsiteX5" fmla="*/ 414345 w 1222699"/>
              <a:gd name="connsiteY5" fmla="*/ 45345 h 884146"/>
              <a:gd name="connsiteX6" fmla="*/ 3627 w 1222699"/>
              <a:gd name="connsiteY6" fmla="*/ 606301 h 884146"/>
              <a:gd name="connsiteX7" fmla="*/ 541980 w 1222699"/>
              <a:gd name="connsiteY7" fmla="*/ 748319 h 884146"/>
              <a:gd name="connsiteX8" fmla="*/ 624943 w 1222699"/>
              <a:gd name="connsiteY8" fmla="*/ 884146 h 884146"/>
              <a:gd name="connsiteX0" fmla="*/ 623477 w 1218278"/>
              <a:gd name="connsiteY0" fmla="*/ 904314 h 904314"/>
              <a:gd name="connsiteX1" fmla="*/ 815882 w 1218278"/>
              <a:gd name="connsiteY1" fmla="*/ 834400 h 904314"/>
              <a:gd name="connsiteX2" fmla="*/ 1174688 w 1218278"/>
              <a:gd name="connsiteY2" fmla="*/ 661617 h 904314"/>
              <a:gd name="connsiteX3" fmla="*/ 1173641 w 1218278"/>
              <a:gd name="connsiteY3" fmla="*/ 224038 h 904314"/>
              <a:gd name="connsiteX4" fmla="*/ 951744 w 1218278"/>
              <a:gd name="connsiteY4" fmla="*/ 29185 h 904314"/>
              <a:gd name="connsiteX5" fmla="*/ 412879 w 1218278"/>
              <a:gd name="connsiteY5" fmla="*/ 65513 h 904314"/>
              <a:gd name="connsiteX6" fmla="*/ 2161 w 1218278"/>
              <a:gd name="connsiteY6" fmla="*/ 626469 h 904314"/>
              <a:gd name="connsiteX7" fmla="*/ 540514 w 1218278"/>
              <a:gd name="connsiteY7" fmla="*/ 768487 h 904314"/>
              <a:gd name="connsiteX8" fmla="*/ 623477 w 1218278"/>
              <a:gd name="connsiteY8" fmla="*/ 904314 h 904314"/>
              <a:gd name="connsiteX0" fmla="*/ 630807 w 1225608"/>
              <a:gd name="connsiteY0" fmla="*/ 904314 h 904314"/>
              <a:gd name="connsiteX1" fmla="*/ 823212 w 1225608"/>
              <a:gd name="connsiteY1" fmla="*/ 834400 h 904314"/>
              <a:gd name="connsiteX2" fmla="*/ 1182018 w 1225608"/>
              <a:gd name="connsiteY2" fmla="*/ 661617 h 904314"/>
              <a:gd name="connsiteX3" fmla="*/ 1180971 w 1225608"/>
              <a:gd name="connsiteY3" fmla="*/ 224038 h 904314"/>
              <a:gd name="connsiteX4" fmla="*/ 959074 w 1225608"/>
              <a:gd name="connsiteY4" fmla="*/ 29185 h 904314"/>
              <a:gd name="connsiteX5" fmla="*/ 420209 w 1225608"/>
              <a:gd name="connsiteY5" fmla="*/ 65513 h 904314"/>
              <a:gd name="connsiteX6" fmla="*/ 9491 w 1225608"/>
              <a:gd name="connsiteY6" fmla="*/ 626469 h 904314"/>
              <a:gd name="connsiteX7" fmla="*/ 547844 w 1225608"/>
              <a:gd name="connsiteY7" fmla="*/ 768487 h 904314"/>
              <a:gd name="connsiteX8" fmla="*/ 630807 w 1225608"/>
              <a:gd name="connsiteY8" fmla="*/ 904314 h 904314"/>
              <a:gd name="connsiteX0" fmla="*/ 631450 w 1226251"/>
              <a:gd name="connsiteY0" fmla="*/ 896948 h 896948"/>
              <a:gd name="connsiteX1" fmla="*/ 823855 w 1226251"/>
              <a:gd name="connsiteY1" fmla="*/ 827034 h 896948"/>
              <a:gd name="connsiteX2" fmla="*/ 1182661 w 1226251"/>
              <a:gd name="connsiteY2" fmla="*/ 654251 h 896948"/>
              <a:gd name="connsiteX3" fmla="*/ 1181614 w 1226251"/>
              <a:gd name="connsiteY3" fmla="*/ 216672 h 896948"/>
              <a:gd name="connsiteX4" fmla="*/ 959717 w 1226251"/>
              <a:gd name="connsiteY4" fmla="*/ 21819 h 896948"/>
              <a:gd name="connsiteX5" fmla="*/ 420852 w 1226251"/>
              <a:gd name="connsiteY5" fmla="*/ 58147 h 896948"/>
              <a:gd name="connsiteX6" fmla="*/ 10134 w 1226251"/>
              <a:gd name="connsiteY6" fmla="*/ 619103 h 896948"/>
              <a:gd name="connsiteX7" fmla="*/ 548487 w 1226251"/>
              <a:gd name="connsiteY7" fmla="*/ 761121 h 896948"/>
              <a:gd name="connsiteX8" fmla="*/ 631450 w 1226251"/>
              <a:gd name="connsiteY8" fmla="*/ 896948 h 896948"/>
              <a:gd name="connsiteX0" fmla="*/ 631450 w 1240153"/>
              <a:gd name="connsiteY0" fmla="*/ 896948 h 896948"/>
              <a:gd name="connsiteX1" fmla="*/ 823855 w 1240153"/>
              <a:gd name="connsiteY1" fmla="*/ 827034 h 896948"/>
              <a:gd name="connsiteX2" fmla="*/ 1182661 w 1240153"/>
              <a:gd name="connsiteY2" fmla="*/ 654251 h 896948"/>
              <a:gd name="connsiteX3" fmla="*/ 1217456 w 1240153"/>
              <a:gd name="connsiteY3" fmla="*/ 220742 h 896948"/>
              <a:gd name="connsiteX4" fmla="*/ 959717 w 1240153"/>
              <a:gd name="connsiteY4" fmla="*/ 21819 h 896948"/>
              <a:gd name="connsiteX5" fmla="*/ 420852 w 1240153"/>
              <a:gd name="connsiteY5" fmla="*/ 58147 h 896948"/>
              <a:gd name="connsiteX6" fmla="*/ 10134 w 1240153"/>
              <a:gd name="connsiteY6" fmla="*/ 619103 h 896948"/>
              <a:gd name="connsiteX7" fmla="*/ 548487 w 1240153"/>
              <a:gd name="connsiteY7" fmla="*/ 761121 h 896948"/>
              <a:gd name="connsiteX8" fmla="*/ 631450 w 1240153"/>
              <a:gd name="connsiteY8" fmla="*/ 896948 h 896948"/>
              <a:gd name="connsiteX0" fmla="*/ 631450 w 1262945"/>
              <a:gd name="connsiteY0" fmla="*/ 896948 h 896948"/>
              <a:gd name="connsiteX1" fmla="*/ 823855 w 1262945"/>
              <a:gd name="connsiteY1" fmla="*/ 827034 h 896948"/>
              <a:gd name="connsiteX2" fmla="*/ 1182661 w 1262945"/>
              <a:gd name="connsiteY2" fmla="*/ 654251 h 896948"/>
              <a:gd name="connsiteX3" fmla="*/ 1247134 w 1262945"/>
              <a:gd name="connsiteY3" fmla="*/ 220869 h 896948"/>
              <a:gd name="connsiteX4" fmla="*/ 959717 w 1262945"/>
              <a:gd name="connsiteY4" fmla="*/ 21819 h 896948"/>
              <a:gd name="connsiteX5" fmla="*/ 420852 w 1262945"/>
              <a:gd name="connsiteY5" fmla="*/ 58147 h 896948"/>
              <a:gd name="connsiteX6" fmla="*/ 10134 w 1262945"/>
              <a:gd name="connsiteY6" fmla="*/ 619103 h 896948"/>
              <a:gd name="connsiteX7" fmla="*/ 548487 w 1262945"/>
              <a:gd name="connsiteY7" fmla="*/ 761121 h 896948"/>
              <a:gd name="connsiteX8" fmla="*/ 631450 w 1262945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8487 w 1268586"/>
              <a:gd name="connsiteY7" fmla="*/ 761121 h 896948"/>
              <a:gd name="connsiteX8" fmla="*/ 631450 w 1268586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8487 w 1268586"/>
              <a:gd name="connsiteY7" fmla="*/ 761121 h 896948"/>
              <a:gd name="connsiteX8" fmla="*/ 631450 w 1268586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3467 w 1268586"/>
              <a:gd name="connsiteY7" fmla="*/ 776764 h 896948"/>
              <a:gd name="connsiteX8" fmla="*/ 631450 w 1268586"/>
              <a:gd name="connsiteY8" fmla="*/ 896948 h 896948"/>
              <a:gd name="connsiteX0" fmla="*/ 613559 w 1250695"/>
              <a:gd name="connsiteY0" fmla="*/ 904135 h 904135"/>
              <a:gd name="connsiteX1" fmla="*/ 805964 w 1250695"/>
              <a:gd name="connsiteY1" fmla="*/ 834221 h 904135"/>
              <a:gd name="connsiteX2" fmla="*/ 1182405 w 1250695"/>
              <a:gd name="connsiteY2" fmla="*/ 658576 h 904135"/>
              <a:gd name="connsiteX3" fmla="*/ 1229243 w 1250695"/>
              <a:gd name="connsiteY3" fmla="*/ 228056 h 904135"/>
              <a:gd name="connsiteX4" fmla="*/ 941826 w 1250695"/>
              <a:gd name="connsiteY4" fmla="*/ 29006 h 904135"/>
              <a:gd name="connsiteX5" fmla="*/ 402961 w 1250695"/>
              <a:gd name="connsiteY5" fmla="*/ 65334 h 904135"/>
              <a:gd name="connsiteX6" fmla="*/ 9878 w 1250695"/>
              <a:gd name="connsiteY6" fmla="*/ 623429 h 904135"/>
              <a:gd name="connsiteX7" fmla="*/ 525576 w 1250695"/>
              <a:gd name="connsiteY7" fmla="*/ 783951 h 904135"/>
              <a:gd name="connsiteX8" fmla="*/ 613559 w 1250695"/>
              <a:gd name="connsiteY8" fmla="*/ 904135 h 904135"/>
              <a:gd name="connsiteX0" fmla="*/ 606265 w 1243401"/>
              <a:gd name="connsiteY0" fmla="*/ 904135 h 904135"/>
              <a:gd name="connsiteX1" fmla="*/ 798670 w 1243401"/>
              <a:gd name="connsiteY1" fmla="*/ 834221 h 904135"/>
              <a:gd name="connsiteX2" fmla="*/ 1175111 w 1243401"/>
              <a:gd name="connsiteY2" fmla="*/ 658576 h 904135"/>
              <a:gd name="connsiteX3" fmla="*/ 1221949 w 1243401"/>
              <a:gd name="connsiteY3" fmla="*/ 228056 h 904135"/>
              <a:gd name="connsiteX4" fmla="*/ 934532 w 1243401"/>
              <a:gd name="connsiteY4" fmla="*/ 29006 h 904135"/>
              <a:gd name="connsiteX5" fmla="*/ 395667 w 1243401"/>
              <a:gd name="connsiteY5" fmla="*/ 65334 h 904135"/>
              <a:gd name="connsiteX6" fmla="*/ 2584 w 1243401"/>
              <a:gd name="connsiteY6" fmla="*/ 623429 h 904135"/>
              <a:gd name="connsiteX7" fmla="*/ 518282 w 1243401"/>
              <a:gd name="connsiteY7" fmla="*/ 783951 h 904135"/>
              <a:gd name="connsiteX8" fmla="*/ 606265 w 1243401"/>
              <a:gd name="connsiteY8" fmla="*/ 904135 h 904135"/>
              <a:gd name="connsiteX0" fmla="*/ 606265 w 1243401"/>
              <a:gd name="connsiteY0" fmla="*/ 904135 h 904135"/>
              <a:gd name="connsiteX1" fmla="*/ 798670 w 1243401"/>
              <a:gd name="connsiteY1" fmla="*/ 834221 h 904135"/>
              <a:gd name="connsiteX2" fmla="*/ 1175111 w 1243401"/>
              <a:gd name="connsiteY2" fmla="*/ 658576 h 904135"/>
              <a:gd name="connsiteX3" fmla="*/ 1221949 w 1243401"/>
              <a:gd name="connsiteY3" fmla="*/ 228056 h 904135"/>
              <a:gd name="connsiteX4" fmla="*/ 934532 w 1243401"/>
              <a:gd name="connsiteY4" fmla="*/ 29006 h 904135"/>
              <a:gd name="connsiteX5" fmla="*/ 395667 w 1243401"/>
              <a:gd name="connsiteY5" fmla="*/ 65334 h 904135"/>
              <a:gd name="connsiteX6" fmla="*/ 2584 w 1243401"/>
              <a:gd name="connsiteY6" fmla="*/ 623429 h 904135"/>
              <a:gd name="connsiteX7" fmla="*/ 518282 w 1243401"/>
              <a:gd name="connsiteY7" fmla="*/ 783951 h 904135"/>
              <a:gd name="connsiteX8" fmla="*/ 606265 w 1243401"/>
              <a:gd name="connsiteY8" fmla="*/ 904135 h 904135"/>
              <a:gd name="connsiteX0" fmla="*/ 606377 w 1243513"/>
              <a:gd name="connsiteY0" fmla="*/ 899488 h 899488"/>
              <a:gd name="connsiteX1" fmla="*/ 798782 w 1243513"/>
              <a:gd name="connsiteY1" fmla="*/ 829574 h 899488"/>
              <a:gd name="connsiteX2" fmla="*/ 1175223 w 1243513"/>
              <a:gd name="connsiteY2" fmla="*/ 653929 h 899488"/>
              <a:gd name="connsiteX3" fmla="*/ 1222061 w 1243513"/>
              <a:gd name="connsiteY3" fmla="*/ 223409 h 899488"/>
              <a:gd name="connsiteX4" fmla="*/ 934644 w 1243513"/>
              <a:gd name="connsiteY4" fmla="*/ 24359 h 899488"/>
              <a:gd name="connsiteX5" fmla="*/ 395779 w 1243513"/>
              <a:gd name="connsiteY5" fmla="*/ 60687 h 899488"/>
              <a:gd name="connsiteX6" fmla="*/ 2696 w 1243513"/>
              <a:gd name="connsiteY6" fmla="*/ 618782 h 899488"/>
              <a:gd name="connsiteX7" fmla="*/ 518394 w 1243513"/>
              <a:gd name="connsiteY7" fmla="*/ 779304 h 899488"/>
              <a:gd name="connsiteX8" fmla="*/ 606377 w 1243513"/>
              <a:gd name="connsiteY8" fmla="*/ 899488 h 899488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8394 w 1243513"/>
              <a:gd name="connsiteY7" fmla="*/ 779304 h 917993"/>
              <a:gd name="connsiteX8" fmla="*/ 583723 w 1243513"/>
              <a:gd name="connsiteY8" fmla="*/ 917993 h 917993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9825 w 1243513"/>
              <a:gd name="connsiteY7" fmla="*/ 803786 h 917993"/>
              <a:gd name="connsiteX8" fmla="*/ 583723 w 1243513"/>
              <a:gd name="connsiteY8" fmla="*/ 917993 h 917993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9825 w 1243513"/>
              <a:gd name="connsiteY7" fmla="*/ 803786 h 917993"/>
              <a:gd name="connsiteX8" fmla="*/ 583723 w 1243513"/>
              <a:gd name="connsiteY8" fmla="*/ 917993 h 917993"/>
              <a:gd name="connsiteX0" fmla="*/ 583723 w 1232641"/>
              <a:gd name="connsiteY0" fmla="*/ 917993 h 917993"/>
              <a:gd name="connsiteX1" fmla="*/ 798782 w 1232641"/>
              <a:gd name="connsiteY1" fmla="*/ 829574 h 917993"/>
              <a:gd name="connsiteX2" fmla="*/ 1134836 w 1232641"/>
              <a:gd name="connsiteY2" fmla="*/ 659403 h 917993"/>
              <a:gd name="connsiteX3" fmla="*/ 1222061 w 1232641"/>
              <a:gd name="connsiteY3" fmla="*/ 223409 h 917993"/>
              <a:gd name="connsiteX4" fmla="*/ 934644 w 1232641"/>
              <a:gd name="connsiteY4" fmla="*/ 24359 h 917993"/>
              <a:gd name="connsiteX5" fmla="*/ 395779 w 1232641"/>
              <a:gd name="connsiteY5" fmla="*/ 60687 h 917993"/>
              <a:gd name="connsiteX6" fmla="*/ 2696 w 1232641"/>
              <a:gd name="connsiteY6" fmla="*/ 618782 h 917993"/>
              <a:gd name="connsiteX7" fmla="*/ 519825 w 1232641"/>
              <a:gd name="connsiteY7" fmla="*/ 803786 h 917993"/>
              <a:gd name="connsiteX8" fmla="*/ 583723 w 1232641"/>
              <a:gd name="connsiteY8" fmla="*/ 917993 h 917993"/>
              <a:gd name="connsiteX0" fmla="*/ 583723 w 1187264"/>
              <a:gd name="connsiteY0" fmla="*/ 917993 h 917993"/>
              <a:gd name="connsiteX1" fmla="*/ 798782 w 1187264"/>
              <a:gd name="connsiteY1" fmla="*/ 829574 h 917993"/>
              <a:gd name="connsiteX2" fmla="*/ 1134836 w 1187264"/>
              <a:gd name="connsiteY2" fmla="*/ 659403 h 917993"/>
              <a:gd name="connsiteX3" fmla="*/ 1166273 w 1187264"/>
              <a:gd name="connsiteY3" fmla="*/ 220655 h 917993"/>
              <a:gd name="connsiteX4" fmla="*/ 934644 w 1187264"/>
              <a:gd name="connsiteY4" fmla="*/ 24359 h 917993"/>
              <a:gd name="connsiteX5" fmla="*/ 395779 w 1187264"/>
              <a:gd name="connsiteY5" fmla="*/ 60687 h 917993"/>
              <a:gd name="connsiteX6" fmla="*/ 2696 w 1187264"/>
              <a:gd name="connsiteY6" fmla="*/ 618782 h 917993"/>
              <a:gd name="connsiteX7" fmla="*/ 519825 w 1187264"/>
              <a:gd name="connsiteY7" fmla="*/ 803786 h 917993"/>
              <a:gd name="connsiteX8" fmla="*/ 583723 w 1187264"/>
              <a:gd name="connsiteY8" fmla="*/ 917993 h 917993"/>
              <a:gd name="connsiteX0" fmla="*/ 583723 w 1177003"/>
              <a:gd name="connsiteY0" fmla="*/ 917993 h 917993"/>
              <a:gd name="connsiteX1" fmla="*/ 798782 w 1177003"/>
              <a:gd name="connsiteY1" fmla="*/ 829574 h 917993"/>
              <a:gd name="connsiteX2" fmla="*/ 1103676 w 1177003"/>
              <a:gd name="connsiteY2" fmla="*/ 637838 h 917993"/>
              <a:gd name="connsiteX3" fmla="*/ 1166273 w 1177003"/>
              <a:gd name="connsiteY3" fmla="*/ 220655 h 917993"/>
              <a:gd name="connsiteX4" fmla="*/ 934644 w 1177003"/>
              <a:gd name="connsiteY4" fmla="*/ 24359 h 917993"/>
              <a:gd name="connsiteX5" fmla="*/ 395779 w 1177003"/>
              <a:gd name="connsiteY5" fmla="*/ 60687 h 917993"/>
              <a:gd name="connsiteX6" fmla="*/ 2696 w 1177003"/>
              <a:gd name="connsiteY6" fmla="*/ 618782 h 917993"/>
              <a:gd name="connsiteX7" fmla="*/ 519825 w 1177003"/>
              <a:gd name="connsiteY7" fmla="*/ 803786 h 917993"/>
              <a:gd name="connsiteX8" fmla="*/ 583723 w 1177003"/>
              <a:gd name="connsiteY8" fmla="*/ 917993 h 917993"/>
              <a:gd name="connsiteX0" fmla="*/ 583613 w 1176817"/>
              <a:gd name="connsiteY0" fmla="*/ 914581 h 914581"/>
              <a:gd name="connsiteX1" fmla="*/ 798672 w 1176817"/>
              <a:gd name="connsiteY1" fmla="*/ 826162 h 914581"/>
              <a:gd name="connsiteX2" fmla="*/ 1103566 w 1176817"/>
              <a:gd name="connsiteY2" fmla="*/ 634426 h 914581"/>
              <a:gd name="connsiteX3" fmla="*/ 1166163 w 1176817"/>
              <a:gd name="connsiteY3" fmla="*/ 217243 h 914581"/>
              <a:gd name="connsiteX4" fmla="*/ 935607 w 1176817"/>
              <a:gd name="connsiteY4" fmla="*/ 36274 h 914581"/>
              <a:gd name="connsiteX5" fmla="*/ 395669 w 1176817"/>
              <a:gd name="connsiteY5" fmla="*/ 57275 h 914581"/>
              <a:gd name="connsiteX6" fmla="*/ 2586 w 1176817"/>
              <a:gd name="connsiteY6" fmla="*/ 615370 h 914581"/>
              <a:gd name="connsiteX7" fmla="*/ 519715 w 1176817"/>
              <a:gd name="connsiteY7" fmla="*/ 800374 h 914581"/>
              <a:gd name="connsiteX8" fmla="*/ 583613 w 1176817"/>
              <a:gd name="connsiteY8" fmla="*/ 914581 h 914581"/>
              <a:gd name="connsiteX0" fmla="*/ 583613 w 1176817"/>
              <a:gd name="connsiteY0" fmla="*/ 914581 h 914581"/>
              <a:gd name="connsiteX1" fmla="*/ 798672 w 1176817"/>
              <a:gd name="connsiteY1" fmla="*/ 826162 h 914581"/>
              <a:gd name="connsiteX2" fmla="*/ 1103566 w 1176817"/>
              <a:gd name="connsiteY2" fmla="*/ 634426 h 914581"/>
              <a:gd name="connsiteX3" fmla="*/ 1166163 w 1176817"/>
              <a:gd name="connsiteY3" fmla="*/ 217243 h 914581"/>
              <a:gd name="connsiteX4" fmla="*/ 935607 w 1176817"/>
              <a:gd name="connsiteY4" fmla="*/ 36274 h 914581"/>
              <a:gd name="connsiteX5" fmla="*/ 395669 w 1176817"/>
              <a:gd name="connsiteY5" fmla="*/ 57275 h 914581"/>
              <a:gd name="connsiteX6" fmla="*/ 2586 w 1176817"/>
              <a:gd name="connsiteY6" fmla="*/ 615370 h 914581"/>
              <a:gd name="connsiteX7" fmla="*/ 519715 w 1176817"/>
              <a:gd name="connsiteY7" fmla="*/ 800374 h 914581"/>
              <a:gd name="connsiteX8" fmla="*/ 583613 w 1176817"/>
              <a:gd name="connsiteY8" fmla="*/ 914581 h 914581"/>
              <a:gd name="connsiteX0" fmla="*/ 583729 w 1176933"/>
              <a:gd name="connsiteY0" fmla="*/ 903086 h 903086"/>
              <a:gd name="connsiteX1" fmla="*/ 798788 w 1176933"/>
              <a:gd name="connsiteY1" fmla="*/ 814667 h 903086"/>
              <a:gd name="connsiteX2" fmla="*/ 1103682 w 1176933"/>
              <a:gd name="connsiteY2" fmla="*/ 622931 h 903086"/>
              <a:gd name="connsiteX3" fmla="*/ 1166279 w 1176933"/>
              <a:gd name="connsiteY3" fmla="*/ 205748 h 903086"/>
              <a:gd name="connsiteX4" fmla="*/ 935723 w 1176933"/>
              <a:gd name="connsiteY4" fmla="*/ 24779 h 903086"/>
              <a:gd name="connsiteX5" fmla="*/ 395785 w 1176933"/>
              <a:gd name="connsiteY5" fmla="*/ 45780 h 903086"/>
              <a:gd name="connsiteX6" fmla="*/ 2702 w 1176933"/>
              <a:gd name="connsiteY6" fmla="*/ 603875 h 903086"/>
              <a:gd name="connsiteX7" fmla="*/ 519831 w 1176933"/>
              <a:gd name="connsiteY7" fmla="*/ 788879 h 903086"/>
              <a:gd name="connsiteX8" fmla="*/ 583729 w 1176933"/>
              <a:gd name="connsiteY8" fmla="*/ 903086 h 903086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7 w 1144041"/>
              <a:gd name="connsiteY0" fmla="*/ 905437 h 905437"/>
              <a:gd name="connsiteX1" fmla="*/ 765896 w 1144041"/>
              <a:gd name="connsiteY1" fmla="*/ 817018 h 905437"/>
              <a:gd name="connsiteX2" fmla="*/ 1070790 w 1144041"/>
              <a:gd name="connsiteY2" fmla="*/ 625282 h 905437"/>
              <a:gd name="connsiteX3" fmla="*/ 1133387 w 1144041"/>
              <a:gd name="connsiteY3" fmla="*/ 208099 h 905437"/>
              <a:gd name="connsiteX4" fmla="*/ 902831 w 1144041"/>
              <a:gd name="connsiteY4" fmla="*/ 27130 h 905437"/>
              <a:gd name="connsiteX5" fmla="*/ 362893 w 1144041"/>
              <a:gd name="connsiteY5" fmla="*/ 48131 h 905437"/>
              <a:gd name="connsiteX6" fmla="*/ 2854 w 1144041"/>
              <a:gd name="connsiteY6" fmla="*/ 601748 h 905437"/>
              <a:gd name="connsiteX7" fmla="*/ 486939 w 1144041"/>
              <a:gd name="connsiteY7" fmla="*/ 791230 h 905437"/>
              <a:gd name="connsiteX8" fmla="*/ 550837 w 1144041"/>
              <a:gd name="connsiteY8" fmla="*/ 905437 h 905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4041" h="905437">
                <a:moveTo>
                  <a:pt x="550837" y="905437"/>
                </a:moveTo>
                <a:cubicBezTo>
                  <a:pt x="625126" y="903802"/>
                  <a:pt x="679237" y="863710"/>
                  <a:pt x="765896" y="817018"/>
                </a:cubicBezTo>
                <a:cubicBezTo>
                  <a:pt x="852555" y="770326"/>
                  <a:pt x="1009542" y="726768"/>
                  <a:pt x="1070790" y="625282"/>
                </a:cubicBezTo>
                <a:cubicBezTo>
                  <a:pt x="1132038" y="523796"/>
                  <a:pt x="1161380" y="307791"/>
                  <a:pt x="1133387" y="208099"/>
                </a:cubicBezTo>
                <a:cubicBezTo>
                  <a:pt x="1105394" y="108407"/>
                  <a:pt x="1022719" y="53848"/>
                  <a:pt x="902831" y="27130"/>
                </a:cubicBezTo>
                <a:cubicBezTo>
                  <a:pt x="782943" y="412"/>
                  <a:pt x="513213" y="-25440"/>
                  <a:pt x="362893" y="48131"/>
                </a:cubicBezTo>
                <a:cubicBezTo>
                  <a:pt x="212573" y="121702"/>
                  <a:pt x="-28964" y="168558"/>
                  <a:pt x="2854" y="601748"/>
                </a:cubicBezTo>
                <a:cubicBezTo>
                  <a:pt x="40207" y="875873"/>
                  <a:pt x="350499" y="788031"/>
                  <a:pt x="486939" y="791230"/>
                </a:cubicBezTo>
                <a:cubicBezTo>
                  <a:pt x="640409" y="814584"/>
                  <a:pt x="550837" y="905437"/>
                  <a:pt x="550837" y="905437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65" name="Freeform: Shape 2064">
            <a:extLst>
              <a:ext uri="{FF2B5EF4-FFF2-40B4-BE49-F238E27FC236}">
                <a16:creationId xmlns:a16="http://schemas.microsoft.com/office/drawing/2014/main" id="{4FB6307F-6A94-41F5-B00A-92BE5D3C7D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33803">
            <a:off x="6738158" y="624106"/>
            <a:ext cx="4710726" cy="2337444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3222 w 1217951"/>
              <a:gd name="connsiteY0" fmla="*/ 893096 h 893096"/>
              <a:gd name="connsiteX1" fmla="*/ 815627 w 1217951"/>
              <a:gd name="connsiteY1" fmla="*/ 823182 h 893096"/>
              <a:gd name="connsiteX2" fmla="*/ 1174433 w 1217951"/>
              <a:gd name="connsiteY2" fmla="*/ 650399 h 893096"/>
              <a:gd name="connsiteX3" fmla="*/ 1173386 w 1217951"/>
              <a:gd name="connsiteY3" fmla="*/ 212820 h 893096"/>
              <a:gd name="connsiteX4" fmla="*/ 952921 w 1217951"/>
              <a:gd name="connsiteY4" fmla="*/ 42449 h 893096"/>
              <a:gd name="connsiteX5" fmla="*/ 454058 w 1217951"/>
              <a:gd name="connsiteY5" fmla="*/ 52514 h 893096"/>
              <a:gd name="connsiteX6" fmla="*/ 1906 w 1217951"/>
              <a:gd name="connsiteY6" fmla="*/ 615251 h 893096"/>
              <a:gd name="connsiteX7" fmla="*/ 540259 w 1217951"/>
              <a:gd name="connsiteY7" fmla="*/ 757269 h 893096"/>
              <a:gd name="connsiteX8" fmla="*/ 623222 w 1217951"/>
              <a:gd name="connsiteY8" fmla="*/ 893096 h 893096"/>
              <a:gd name="connsiteX0" fmla="*/ 623222 w 1220978"/>
              <a:gd name="connsiteY0" fmla="*/ 893096 h 893096"/>
              <a:gd name="connsiteX1" fmla="*/ 815627 w 1220978"/>
              <a:gd name="connsiteY1" fmla="*/ 823182 h 893096"/>
              <a:gd name="connsiteX2" fmla="*/ 1174433 w 1220978"/>
              <a:gd name="connsiteY2" fmla="*/ 650399 h 893096"/>
              <a:gd name="connsiteX3" fmla="*/ 1173386 w 1220978"/>
              <a:gd name="connsiteY3" fmla="*/ 212820 h 893096"/>
              <a:gd name="connsiteX4" fmla="*/ 952921 w 1220978"/>
              <a:gd name="connsiteY4" fmla="*/ 42449 h 893096"/>
              <a:gd name="connsiteX5" fmla="*/ 454058 w 1220978"/>
              <a:gd name="connsiteY5" fmla="*/ 52514 h 893096"/>
              <a:gd name="connsiteX6" fmla="*/ 1906 w 1220978"/>
              <a:gd name="connsiteY6" fmla="*/ 615251 h 893096"/>
              <a:gd name="connsiteX7" fmla="*/ 540259 w 1220978"/>
              <a:gd name="connsiteY7" fmla="*/ 757269 h 893096"/>
              <a:gd name="connsiteX8" fmla="*/ 623222 w 1220978"/>
              <a:gd name="connsiteY8" fmla="*/ 893096 h 893096"/>
              <a:gd name="connsiteX0" fmla="*/ 624315 w 1222071"/>
              <a:gd name="connsiteY0" fmla="*/ 871608 h 871608"/>
              <a:gd name="connsiteX1" fmla="*/ 816720 w 1222071"/>
              <a:gd name="connsiteY1" fmla="*/ 801694 h 871608"/>
              <a:gd name="connsiteX2" fmla="*/ 1175526 w 1222071"/>
              <a:gd name="connsiteY2" fmla="*/ 628911 h 871608"/>
              <a:gd name="connsiteX3" fmla="*/ 1174479 w 1222071"/>
              <a:gd name="connsiteY3" fmla="*/ 191332 h 871608"/>
              <a:gd name="connsiteX4" fmla="*/ 954014 w 1222071"/>
              <a:gd name="connsiteY4" fmla="*/ 20961 h 871608"/>
              <a:gd name="connsiteX5" fmla="*/ 455151 w 1222071"/>
              <a:gd name="connsiteY5" fmla="*/ 31026 h 871608"/>
              <a:gd name="connsiteX6" fmla="*/ 2999 w 1222071"/>
              <a:gd name="connsiteY6" fmla="*/ 593763 h 871608"/>
              <a:gd name="connsiteX7" fmla="*/ 541352 w 1222071"/>
              <a:gd name="connsiteY7" fmla="*/ 735781 h 871608"/>
              <a:gd name="connsiteX8" fmla="*/ 624315 w 1222071"/>
              <a:gd name="connsiteY8" fmla="*/ 871608 h 871608"/>
              <a:gd name="connsiteX0" fmla="*/ 624980 w 1222736"/>
              <a:gd name="connsiteY0" fmla="*/ 870777 h 870777"/>
              <a:gd name="connsiteX1" fmla="*/ 817385 w 1222736"/>
              <a:gd name="connsiteY1" fmla="*/ 800863 h 870777"/>
              <a:gd name="connsiteX2" fmla="*/ 1176191 w 1222736"/>
              <a:gd name="connsiteY2" fmla="*/ 628080 h 870777"/>
              <a:gd name="connsiteX3" fmla="*/ 1175144 w 1222736"/>
              <a:gd name="connsiteY3" fmla="*/ 190501 h 870777"/>
              <a:gd name="connsiteX4" fmla="*/ 954679 w 1222736"/>
              <a:gd name="connsiteY4" fmla="*/ 20130 h 870777"/>
              <a:gd name="connsiteX5" fmla="*/ 414382 w 1222736"/>
              <a:gd name="connsiteY5" fmla="*/ 31976 h 870777"/>
              <a:gd name="connsiteX6" fmla="*/ 3664 w 1222736"/>
              <a:gd name="connsiteY6" fmla="*/ 592932 h 870777"/>
              <a:gd name="connsiteX7" fmla="*/ 542017 w 1222736"/>
              <a:gd name="connsiteY7" fmla="*/ 734950 h 870777"/>
              <a:gd name="connsiteX8" fmla="*/ 624980 w 1222736"/>
              <a:gd name="connsiteY8" fmla="*/ 870777 h 870777"/>
              <a:gd name="connsiteX0" fmla="*/ 624943 w 1222699"/>
              <a:gd name="connsiteY0" fmla="*/ 884146 h 884146"/>
              <a:gd name="connsiteX1" fmla="*/ 817348 w 1222699"/>
              <a:gd name="connsiteY1" fmla="*/ 814232 h 884146"/>
              <a:gd name="connsiteX2" fmla="*/ 1176154 w 1222699"/>
              <a:gd name="connsiteY2" fmla="*/ 641449 h 884146"/>
              <a:gd name="connsiteX3" fmla="*/ 1175107 w 1222699"/>
              <a:gd name="connsiteY3" fmla="*/ 203870 h 884146"/>
              <a:gd name="connsiteX4" fmla="*/ 954642 w 1222699"/>
              <a:gd name="connsiteY4" fmla="*/ 33499 h 884146"/>
              <a:gd name="connsiteX5" fmla="*/ 414345 w 1222699"/>
              <a:gd name="connsiteY5" fmla="*/ 45345 h 884146"/>
              <a:gd name="connsiteX6" fmla="*/ 3627 w 1222699"/>
              <a:gd name="connsiteY6" fmla="*/ 606301 h 884146"/>
              <a:gd name="connsiteX7" fmla="*/ 541980 w 1222699"/>
              <a:gd name="connsiteY7" fmla="*/ 748319 h 884146"/>
              <a:gd name="connsiteX8" fmla="*/ 624943 w 1222699"/>
              <a:gd name="connsiteY8" fmla="*/ 884146 h 884146"/>
              <a:gd name="connsiteX0" fmla="*/ 623477 w 1218278"/>
              <a:gd name="connsiteY0" fmla="*/ 904314 h 904314"/>
              <a:gd name="connsiteX1" fmla="*/ 815882 w 1218278"/>
              <a:gd name="connsiteY1" fmla="*/ 834400 h 904314"/>
              <a:gd name="connsiteX2" fmla="*/ 1174688 w 1218278"/>
              <a:gd name="connsiteY2" fmla="*/ 661617 h 904314"/>
              <a:gd name="connsiteX3" fmla="*/ 1173641 w 1218278"/>
              <a:gd name="connsiteY3" fmla="*/ 224038 h 904314"/>
              <a:gd name="connsiteX4" fmla="*/ 951744 w 1218278"/>
              <a:gd name="connsiteY4" fmla="*/ 29185 h 904314"/>
              <a:gd name="connsiteX5" fmla="*/ 412879 w 1218278"/>
              <a:gd name="connsiteY5" fmla="*/ 65513 h 904314"/>
              <a:gd name="connsiteX6" fmla="*/ 2161 w 1218278"/>
              <a:gd name="connsiteY6" fmla="*/ 626469 h 904314"/>
              <a:gd name="connsiteX7" fmla="*/ 540514 w 1218278"/>
              <a:gd name="connsiteY7" fmla="*/ 768487 h 904314"/>
              <a:gd name="connsiteX8" fmla="*/ 623477 w 1218278"/>
              <a:gd name="connsiteY8" fmla="*/ 904314 h 904314"/>
              <a:gd name="connsiteX0" fmla="*/ 630807 w 1225608"/>
              <a:gd name="connsiteY0" fmla="*/ 904314 h 904314"/>
              <a:gd name="connsiteX1" fmla="*/ 823212 w 1225608"/>
              <a:gd name="connsiteY1" fmla="*/ 834400 h 904314"/>
              <a:gd name="connsiteX2" fmla="*/ 1182018 w 1225608"/>
              <a:gd name="connsiteY2" fmla="*/ 661617 h 904314"/>
              <a:gd name="connsiteX3" fmla="*/ 1180971 w 1225608"/>
              <a:gd name="connsiteY3" fmla="*/ 224038 h 904314"/>
              <a:gd name="connsiteX4" fmla="*/ 959074 w 1225608"/>
              <a:gd name="connsiteY4" fmla="*/ 29185 h 904314"/>
              <a:gd name="connsiteX5" fmla="*/ 420209 w 1225608"/>
              <a:gd name="connsiteY5" fmla="*/ 65513 h 904314"/>
              <a:gd name="connsiteX6" fmla="*/ 9491 w 1225608"/>
              <a:gd name="connsiteY6" fmla="*/ 626469 h 904314"/>
              <a:gd name="connsiteX7" fmla="*/ 547844 w 1225608"/>
              <a:gd name="connsiteY7" fmla="*/ 768487 h 904314"/>
              <a:gd name="connsiteX8" fmla="*/ 630807 w 1225608"/>
              <a:gd name="connsiteY8" fmla="*/ 904314 h 904314"/>
              <a:gd name="connsiteX0" fmla="*/ 631450 w 1226251"/>
              <a:gd name="connsiteY0" fmla="*/ 896948 h 896948"/>
              <a:gd name="connsiteX1" fmla="*/ 823855 w 1226251"/>
              <a:gd name="connsiteY1" fmla="*/ 827034 h 896948"/>
              <a:gd name="connsiteX2" fmla="*/ 1182661 w 1226251"/>
              <a:gd name="connsiteY2" fmla="*/ 654251 h 896948"/>
              <a:gd name="connsiteX3" fmla="*/ 1181614 w 1226251"/>
              <a:gd name="connsiteY3" fmla="*/ 216672 h 896948"/>
              <a:gd name="connsiteX4" fmla="*/ 959717 w 1226251"/>
              <a:gd name="connsiteY4" fmla="*/ 21819 h 896948"/>
              <a:gd name="connsiteX5" fmla="*/ 420852 w 1226251"/>
              <a:gd name="connsiteY5" fmla="*/ 58147 h 896948"/>
              <a:gd name="connsiteX6" fmla="*/ 10134 w 1226251"/>
              <a:gd name="connsiteY6" fmla="*/ 619103 h 896948"/>
              <a:gd name="connsiteX7" fmla="*/ 548487 w 1226251"/>
              <a:gd name="connsiteY7" fmla="*/ 761121 h 896948"/>
              <a:gd name="connsiteX8" fmla="*/ 631450 w 1226251"/>
              <a:gd name="connsiteY8" fmla="*/ 896948 h 896948"/>
              <a:gd name="connsiteX0" fmla="*/ 631450 w 1240153"/>
              <a:gd name="connsiteY0" fmla="*/ 896948 h 896948"/>
              <a:gd name="connsiteX1" fmla="*/ 823855 w 1240153"/>
              <a:gd name="connsiteY1" fmla="*/ 827034 h 896948"/>
              <a:gd name="connsiteX2" fmla="*/ 1182661 w 1240153"/>
              <a:gd name="connsiteY2" fmla="*/ 654251 h 896948"/>
              <a:gd name="connsiteX3" fmla="*/ 1217456 w 1240153"/>
              <a:gd name="connsiteY3" fmla="*/ 220742 h 896948"/>
              <a:gd name="connsiteX4" fmla="*/ 959717 w 1240153"/>
              <a:gd name="connsiteY4" fmla="*/ 21819 h 896948"/>
              <a:gd name="connsiteX5" fmla="*/ 420852 w 1240153"/>
              <a:gd name="connsiteY5" fmla="*/ 58147 h 896948"/>
              <a:gd name="connsiteX6" fmla="*/ 10134 w 1240153"/>
              <a:gd name="connsiteY6" fmla="*/ 619103 h 896948"/>
              <a:gd name="connsiteX7" fmla="*/ 548487 w 1240153"/>
              <a:gd name="connsiteY7" fmla="*/ 761121 h 896948"/>
              <a:gd name="connsiteX8" fmla="*/ 631450 w 1240153"/>
              <a:gd name="connsiteY8" fmla="*/ 896948 h 896948"/>
              <a:gd name="connsiteX0" fmla="*/ 631450 w 1262945"/>
              <a:gd name="connsiteY0" fmla="*/ 896948 h 896948"/>
              <a:gd name="connsiteX1" fmla="*/ 823855 w 1262945"/>
              <a:gd name="connsiteY1" fmla="*/ 827034 h 896948"/>
              <a:gd name="connsiteX2" fmla="*/ 1182661 w 1262945"/>
              <a:gd name="connsiteY2" fmla="*/ 654251 h 896948"/>
              <a:gd name="connsiteX3" fmla="*/ 1247134 w 1262945"/>
              <a:gd name="connsiteY3" fmla="*/ 220869 h 896948"/>
              <a:gd name="connsiteX4" fmla="*/ 959717 w 1262945"/>
              <a:gd name="connsiteY4" fmla="*/ 21819 h 896948"/>
              <a:gd name="connsiteX5" fmla="*/ 420852 w 1262945"/>
              <a:gd name="connsiteY5" fmla="*/ 58147 h 896948"/>
              <a:gd name="connsiteX6" fmla="*/ 10134 w 1262945"/>
              <a:gd name="connsiteY6" fmla="*/ 619103 h 896948"/>
              <a:gd name="connsiteX7" fmla="*/ 548487 w 1262945"/>
              <a:gd name="connsiteY7" fmla="*/ 761121 h 896948"/>
              <a:gd name="connsiteX8" fmla="*/ 631450 w 1262945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8487 w 1268586"/>
              <a:gd name="connsiteY7" fmla="*/ 761121 h 896948"/>
              <a:gd name="connsiteX8" fmla="*/ 631450 w 1268586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8487 w 1268586"/>
              <a:gd name="connsiteY7" fmla="*/ 761121 h 896948"/>
              <a:gd name="connsiteX8" fmla="*/ 631450 w 1268586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3467 w 1268586"/>
              <a:gd name="connsiteY7" fmla="*/ 776764 h 896948"/>
              <a:gd name="connsiteX8" fmla="*/ 631450 w 1268586"/>
              <a:gd name="connsiteY8" fmla="*/ 896948 h 896948"/>
              <a:gd name="connsiteX0" fmla="*/ 613559 w 1250695"/>
              <a:gd name="connsiteY0" fmla="*/ 904135 h 904135"/>
              <a:gd name="connsiteX1" fmla="*/ 805964 w 1250695"/>
              <a:gd name="connsiteY1" fmla="*/ 834221 h 904135"/>
              <a:gd name="connsiteX2" fmla="*/ 1182405 w 1250695"/>
              <a:gd name="connsiteY2" fmla="*/ 658576 h 904135"/>
              <a:gd name="connsiteX3" fmla="*/ 1229243 w 1250695"/>
              <a:gd name="connsiteY3" fmla="*/ 228056 h 904135"/>
              <a:gd name="connsiteX4" fmla="*/ 941826 w 1250695"/>
              <a:gd name="connsiteY4" fmla="*/ 29006 h 904135"/>
              <a:gd name="connsiteX5" fmla="*/ 402961 w 1250695"/>
              <a:gd name="connsiteY5" fmla="*/ 65334 h 904135"/>
              <a:gd name="connsiteX6" fmla="*/ 9878 w 1250695"/>
              <a:gd name="connsiteY6" fmla="*/ 623429 h 904135"/>
              <a:gd name="connsiteX7" fmla="*/ 525576 w 1250695"/>
              <a:gd name="connsiteY7" fmla="*/ 783951 h 904135"/>
              <a:gd name="connsiteX8" fmla="*/ 613559 w 1250695"/>
              <a:gd name="connsiteY8" fmla="*/ 904135 h 904135"/>
              <a:gd name="connsiteX0" fmla="*/ 606265 w 1243401"/>
              <a:gd name="connsiteY0" fmla="*/ 904135 h 904135"/>
              <a:gd name="connsiteX1" fmla="*/ 798670 w 1243401"/>
              <a:gd name="connsiteY1" fmla="*/ 834221 h 904135"/>
              <a:gd name="connsiteX2" fmla="*/ 1175111 w 1243401"/>
              <a:gd name="connsiteY2" fmla="*/ 658576 h 904135"/>
              <a:gd name="connsiteX3" fmla="*/ 1221949 w 1243401"/>
              <a:gd name="connsiteY3" fmla="*/ 228056 h 904135"/>
              <a:gd name="connsiteX4" fmla="*/ 934532 w 1243401"/>
              <a:gd name="connsiteY4" fmla="*/ 29006 h 904135"/>
              <a:gd name="connsiteX5" fmla="*/ 395667 w 1243401"/>
              <a:gd name="connsiteY5" fmla="*/ 65334 h 904135"/>
              <a:gd name="connsiteX6" fmla="*/ 2584 w 1243401"/>
              <a:gd name="connsiteY6" fmla="*/ 623429 h 904135"/>
              <a:gd name="connsiteX7" fmla="*/ 518282 w 1243401"/>
              <a:gd name="connsiteY7" fmla="*/ 783951 h 904135"/>
              <a:gd name="connsiteX8" fmla="*/ 606265 w 1243401"/>
              <a:gd name="connsiteY8" fmla="*/ 904135 h 904135"/>
              <a:gd name="connsiteX0" fmla="*/ 606265 w 1243401"/>
              <a:gd name="connsiteY0" fmla="*/ 904135 h 904135"/>
              <a:gd name="connsiteX1" fmla="*/ 798670 w 1243401"/>
              <a:gd name="connsiteY1" fmla="*/ 834221 h 904135"/>
              <a:gd name="connsiteX2" fmla="*/ 1175111 w 1243401"/>
              <a:gd name="connsiteY2" fmla="*/ 658576 h 904135"/>
              <a:gd name="connsiteX3" fmla="*/ 1221949 w 1243401"/>
              <a:gd name="connsiteY3" fmla="*/ 228056 h 904135"/>
              <a:gd name="connsiteX4" fmla="*/ 934532 w 1243401"/>
              <a:gd name="connsiteY4" fmla="*/ 29006 h 904135"/>
              <a:gd name="connsiteX5" fmla="*/ 395667 w 1243401"/>
              <a:gd name="connsiteY5" fmla="*/ 65334 h 904135"/>
              <a:gd name="connsiteX6" fmla="*/ 2584 w 1243401"/>
              <a:gd name="connsiteY6" fmla="*/ 623429 h 904135"/>
              <a:gd name="connsiteX7" fmla="*/ 518282 w 1243401"/>
              <a:gd name="connsiteY7" fmla="*/ 783951 h 904135"/>
              <a:gd name="connsiteX8" fmla="*/ 606265 w 1243401"/>
              <a:gd name="connsiteY8" fmla="*/ 904135 h 904135"/>
              <a:gd name="connsiteX0" fmla="*/ 606377 w 1243513"/>
              <a:gd name="connsiteY0" fmla="*/ 899488 h 899488"/>
              <a:gd name="connsiteX1" fmla="*/ 798782 w 1243513"/>
              <a:gd name="connsiteY1" fmla="*/ 829574 h 899488"/>
              <a:gd name="connsiteX2" fmla="*/ 1175223 w 1243513"/>
              <a:gd name="connsiteY2" fmla="*/ 653929 h 899488"/>
              <a:gd name="connsiteX3" fmla="*/ 1222061 w 1243513"/>
              <a:gd name="connsiteY3" fmla="*/ 223409 h 899488"/>
              <a:gd name="connsiteX4" fmla="*/ 934644 w 1243513"/>
              <a:gd name="connsiteY4" fmla="*/ 24359 h 899488"/>
              <a:gd name="connsiteX5" fmla="*/ 395779 w 1243513"/>
              <a:gd name="connsiteY5" fmla="*/ 60687 h 899488"/>
              <a:gd name="connsiteX6" fmla="*/ 2696 w 1243513"/>
              <a:gd name="connsiteY6" fmla="*/ 618782 h 899488"/>
              <a:gd name="connsiteX7" fmla="*/ 518394 w 1243513"/>
              <a:gd name="connsiteY7" fmla="*/ 779304 h 899488"/>
              <a:gd name="connsiteX8" fmla="*/ 606377 w 1243513"/>
              <a:gd name="connsiteY8" fmla="*/ 899488 h 899488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8394 w 1243513"/>
              <a:gd name="connsiteY7" fmla="*/ 779304 h 917993"/>
              <a:gd name="connsiteX8" fmla="*/ 583723 w 1243513"/>
              <a:gd name="connsiteY8" fmla="*/ 917993 h 917993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9825 w 1243513"/>
              <a:gd name="connsiteY7" fmla="*/ 803786 h 917993"/>
              <a:gd name="connsiteX8" fmla="*/ 583723 w 1243513"/>
              <a:gd name="connsiteY8" fmla="*/ 917993 h 917993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9825 w 1243513"/>
              <a:gd name="connsiteY7" fmla="*/ 803786 h 917993"/>
              <a:gd name="connsiteX8" fmla="*/ 583723 w 1243513"/>
              <a:gd name="connsiteY8" fmla="*/ 917993 h 917993"/>
              <a:gd name="connsiteX0" fmla="*/ 583723 w 1232641"/>
              <a:gd name="connsiteY0" fmla="*/ 917993 h 917993"/>
              <a:gd name="connsiteX1" fmla="*/ 798782 w 1232641"/>
              <a:gd name="connsiteY1" fmla="*/ 829574 h 917993"/>
              <a:gd name="connsiteX2" fmla="*/ 1134836 w 1232641"/>
              <a:gd name="connsiteY2" fmla="*/ 659403 h 917993"/>
              <a:gd name="connsiteX3" fmla="*/ 1222061 w 1232641"/>
              <a:gd name="connsiteY3" fmla="*/ 223409 h 917993"/>
              <a:gd name="connsiteX4" fmla="*/ 934644 w 1232641"/>
              <a:gd name="connsiteY4" fmla="*/ 24359 h 917993"/>
              <a:gd name="connsiteX5" fmla="*/ 395779 w 1232641"/>
              <a:gd name="connsiteY5" fmla="*/ 60687 h 917993"/>
              <a:gd name="connsiteX6" fmla="*/ 2696 w 1232641"/>
              <a:gd name="connsiteY6" fmla="*/ 618782 h 917993"/>
              <a:gd name="connsiteX7" fmla="*/ 519825 w 1232641"/>
              <a:gd name="connsiteY7" fmla="*/ 803786 h 917993"/>
              <a:gd name="connsiteX8" fmla="*/ 583723 w 1232641"/>
              <a:gd name="connsiteY8" fmla="*/ 917993 h 917993"/>
              <a:gd name="connsiteX0" fmla="*/ 583723 w 1187264"/>
              <a:gd name="connsiteY0" fmla="*/ 917993 h 917993"/>
              <a:gd name="connsiteX1" fmla="*/ 798782 w 1187264"/>
              <a:gd name="connsiteY1" fmla="*/ 829574 h 917993"/>
              <a:gd name="connsiteX2" fmla="*/ 1134836 w 1187264"/>
              <a:gd name="connsiteY2" fmla="*/ 659403 h 917993"/>
              <a:gd name="connsiteX3" fmla="*/ 1166273 w 1187264"/>
              <a:gd name="connsiteY3" fmla="*/ 220655 h 917993"/>
              <a:gd name="connsiteX4" fmla="*/ 934644 w 1187264"/>
              <a:gd name="connsiteY4" fmla="*/ 24359 h 917993"/>
              <a:gd name="connsiteX5" fmla="*/ 395779 w 1187264"/>
              <a:gd name="connsiteY5" fmla="*/ 60687 h 917993"/>
              <a:gd name="connsiteX6" fmla="*/ 2696 w 1187264"/>
              <a:gd name="connsiteY6" fmla="*/ 618782 h 917993"/>
              <a:gd name="connsiteX7" fmla="*/ 519825 w 1187264"/>
              <a:gd name="connsiteY7" fmla="*/ 803786 h 917993"/>
              <a:gd name="connsiteX8" fmla="*/ 583723 w 1187264"/>
              <a:gd name="connsiteY8" fmla="*/ 917993 h 917993"/>
              <a:gd name="connsiteX0" fmla="*/ 583723 w 1177003"/>
              <a:gd name="connsiteY0" fmla="*/ 917993 h 917993"/>
              <a:gd name="connsiteX1" fmla="*/ 798782 w 1177003"/>
              <a:gd name="connsiteY1" fmla="*/ 829574 h 917993"/>
              <a:gd name="connsiteX2" fmla="*/ 1103676 w 1177003"/>
              <a:gd name="connsiteY2" fmla="*/ 637838 h 917993"/>
              <a:gd name="connsiteX3" fmla="*/ 1166273 w 1177003"/>
              <a:gd name="connsiteY3" fmla="*/ 220655 h 917993"/>
              <a:gd name="connsiteX4" fmla="*/ 934644 w 1177003"/>
              <a:gd name="connsiteY4" fmla="*/ 24359 h 917993"/>
              <a:gd name="connsiteX5" fmla="*/ 395779 w 1177003"/>
              <a:gd name="connsiteY5" fmla="*/ 60687 h 917993"/>
              <a:gd name="connsiteX6" fmla="*/ 2696 w 1177003"/>
              <a:gd name="connsiteY6" fmla="*/ 618782 h 917993"/>
              <a:gd name="connsiteX7" fmla="*/ 519825 w 1177003"/>
              <a:gd name="connsiteY7" fmla="*/ 803786 h 917993"/>
              <a:gd name="connsiteX8" fmla="*/ 583723 w 1177003"/>
              <a:gd name="connsiteY8" fmla="*/ 917993 h 917993"/>
              <a:gd name="connsiteX0" fmla="*/ 583613 w 1176817"/>
              <a:gd name="connsiteY0" fmla="*/ 914581 h 914581"/>
              <a:gd name="connsiteX1" fmla="*/ 798672 w 1176817"/>
              <a:gd name="connsiteY1" fmla="*/ 826162 h 914581"/>
              <a:gd name="connsiteX2" fmla="*/ 1103566 w 1176817"/>
              <a:gd name="connsiteY2" fmla="*/ 634426 h 914581"/>
              <a:gd name="connsiteX3" fmla="*/ 1166163 w 1176817"/>
              <a:gd name="connsiteY3" fmla="*/ 217243 h 914581"/>
              <a:gd name="connsiteX4" fmla="*/ 935607 w 1176817"/>
              <a:gd name="connsiteY4" fmla="*/ 36274 h 914581"/>
              <a:gd name="connsiteX5" fmla="*/ 395669 w 1176817"/>
              <a:gd name="connsiteY5" fmla="*/ 57275 h 914581"/>
              <a:gd name="connsiteX6" fmla="*/ 2586 w 1176817"/>
              <a:gd name="connsiteY6" fmla="*/ 615370 h 914581"/>
              <a:gd name="connsiteX7" fmla="*/ 519715 w 1176817"/>
              <a:gd name="connsiteY7" fmla="*/ 800374 h 914581"/>
              <a:gd name="connsiteX8" fmla="*/ 583613 w 1176817"/>
              <a:gd name="connsiteY8" fmla="*/ 914581 h 914581"/>
              <a:gd name="connsiteX0" fmla="*/ 583613 w 1176817"/>
              <a:gd name="connsiteY0" fmla="*/ 914581 h 914581"/>
              <a:gd name="connsiteX1" fmla="*/ 798672 w 1176817"/>
              <a:gd name="connsiteY1" fmla="*/ 826162 h 914581"/>
              <a:gd name="connsiteX2" fmla="*/ 1103566 w 1176817"/>
              <a:gd name="connsiteY2" fmla="*/ 634426 h 914581"/>
              <a:gd name="connsiteX3" fmla="*/ 1166163 w 1176817"/>
              <a:gd name="connsiteY3" fmla="*/ 217243 h 914581"/>
              <a:gd name="connsiteX4" fmla="*/ 935607 w 1176817"/>
              <a:gd name="connsiteY4" fmla="*/ 36274 h 914581"/>
              <a:gd name="connsiteX5" fmla="*/ 395669 w 1176817"/>
              <a:gd name="connsiteY5" fmla="*/ 57275 h 914581"/>
              <a:gd name="connsiteX6" fmla="*/ 2586 w 1176817"/>
              <a:gd name="connsiteY6" fmla="*/ 615370 h 914581"/>
              <a:gd name="connsiteX7" fmla="*/ 519715 w 1176817"/>
              <a:gd name="connsiteY7" fmla="*/ 800374 h 914581"/>
              <a:gd name="connsiteX8" fmla="*/ 583613 w 1176817"/>
              <a:gd name="connsiteY8" fmla="*/ 914581 h 914581"/>
              <a:gd name="connsiteX0" fmla="*/ 583729 w 1176933"/>
              <a:gd name="connsiteY0" fmla="*/ 903086 h 903086"/>
              <a:gd name="connsiteX1" fmla="*/ 798788 w 1176933"/>
              <a:gd name="connsiteY1" fmla="*/ 814667 h 903086"/>
              <a:gd name="connsiteX2" fmla="*/ 1103682 w 1176933"/>
              <a:gd name="connsiteY2" fmla="*/ 622931 h 903086"/>
              <a:gd name="connsiteX3" fmla="*/ 1166279 w 1176933"/>
              <a:gd name="connsiteY3" fmla="*/ 205748 h 903086"/>
              <a:gd name="connsiteX4" fmla="*/ 935723 w 1176933"/>
              <a:gd name="connsiteY4" fmla="*/ 24779 h 903086"/>
              <a:gd name="connsiteX5" fmla="*/ 395785 w 1176933"/>
              <a:gd name="connsiteY5" fmla="*/ 45780 h 903086"/>
              <a:gd name="connsiteX6" fmla="*/ 2702 w 1176933"/>
              <a:gd name="connsiteY6" fmla="*/ 603875 h 903086"/>
              <a:gd name="connsiteX7" fmla="*/ 519831 w 1176933"/>
              <a:gd name="connsiteY7" fmla="*/ 788879 h 903086"/>
              <a:gd name="connsiteX8" fmla="*/ 583729 w 1176933"/>
              <a:gd name="connsiteY8" fmla="*/ 903086 h 903086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7 w 1144041"/>
              <a:gd name="connsiteY0" fmla="*/ 905437 h 905437"/>
              <a:gd name="connsiteX1" fmla="*/ 765896 w 1144041"/>
              <a:gd name="connsiteY1" fmla="*/ 817018 h 905437"/>
              <a:gd name="connsiteX2" fmla="*/ 1070790 w 1144041"/>
              <a:gd name="connsiteY2" fmla="*/ 625282 h 905437"/>
              <a:gd name="connsiteX3" fmla="*/ 1133387 w 1144041"/>
              <a:gd name="connsiteY3" fmla="*/ 208099 h 905437"/>
              <a:gd name="connsiteX4" fmla="*/ 902831 w 1144041"/>
              <a:gd name="connsiteY4" fmla="*/ 27130 h 905437"/>
              <a:gd name="connsiteX5" fmla="*/ 362893 w 1144041"/>
              <a:gd name="connsiteY5" fmla="*/ 48131 h 905437"/>
              <a:gd name="connsiteX6" fmla="*/ 2854 w 1144041"/>
              <a:gd name="connsiteY6" fmla="*/ 601748 h 905437"/>
              <a:gd name="connsiteX7" fmla="*/ 486939 w 1144041"/>
              <a:gd name="connsiteY7" fmla="*/ 791230 h 905437"/>
              <a:gd name="connsiteX8" fmla="*/ 550837 w 1144041"/>
              <a:gd name="connsiteY8" fmla="*/ 905437 h 905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4041" h="905437">
                <a:moveTo>
                  <a:pt x="550837" y="905437"/>
                </a:moveTo>
                <a:cubicBezTo>
                  <a:pt x="625126" y="903802"/>
                  <a:pt x="679237" y="863710"/>
                  <a:pt x="765896" y="817018"/>
                </a:cubicBezTo>
                <a:cubicBezTo>
                  <a:pt x="852555" y="770326"/>
                  <a:pt x="1009542" y="726768"/>
                  <a:pt x="1070790" y="625282"/>
                </a:cubicBezTo>
                <a:cubicBezTo>
                  <a:pt x="1132038" y="523796"/>
                  <a:pt x="1161380" y="307791"/>
                  <a:pt x="1133387" y="208099"/>
                </a:cubicBezTo>
                <a:cubicBezTo>
                  <a:pt x="1105394" y="108407"/>
                  <a:pt x="1022719" y="53848"/>
                  <a:pt x="902831" y="27130"/>
                </a:cubicBezTo>
                <a:cubicBezTo>
                  <a:pt x="782943" y="412"/>
                  <a:pt x="513213" y="-25440"/>
                  <a:pt x="362893" y="48131"/>
                </a:cubicBezTo>
                <a:cubicBezTo>
                  <a:pt x="212573" y="121702"/>
                  <a:pt x="-28964" y="168558"/>
                  <a:pt x="2854" y="601748"/>
                </a:cubicBezTo>
                <a:cubicBezTo>
                  <a:pt x="40207" y="875873"/>
                  <a:pt x="350499" y="788031"/>
                  <a:pt x="486939" y="791230"/>
                </a:cubicBezTo>
                <a:cubicBezTo>
                  <a:pt x="640409" y="814584"/>
                  <a:pt x="550837" y="905437"/>
                  <a:pt x="550837" y="905437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5E13A9-AE48-4012-A116-5741BF794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0033" y="954157"/>
            <a:ext cx="3901621" cy="1590260"/>
          </a:xfrm>
        </p:spPr>
        <p:txBody>
          <a:bodyPr>
            <a:normAutofit/>
          </a:bodyPr>
          <a:lstStyle/>
          <a:p>
            <a:pPr algn="ctr"/>
            <a:r>
              <a:rPr lang="en-GB"/>
              <a:t>Included in this presentation:</a:t>
            </a:r>
          </a:p>
        </p:txBody>
      </p:sp>
      <p:pic>
        <p:nvPicPr>
          <p:cNvPr id="1026" name="Picture 2" descr="Welcome to Year 3. Introductions Mr. Payne– Principal Teacher – Miss.Rogers  Teacher – Mrs. Tomlinson Teacher – Mrs. Harris Teaching Assistant – Mrs.  Kirkpatrick. - ppt download">
            <a:extLst>
              <a:ext uri="{FF2B5EF4-FFF2-40B4-BE49-F238E27FC236}">
                <a16:creationId xmlns:a16="http://schemas.microsoft.com/office/drawing/2014/main" id="{1C992104-7F65-AB6C-1D38-235F5DDBD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8673" y="1406604"/>
            <a:ext cx="5246535" cy="393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107DD1-B782-468B-88CB-9DAC09CE2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0" y="3227650"/>
            <a:ext cx="6542690" cy="3030029"/>
          </a:xfrm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Curriculum expectations of Year 3 – Reading, writing and maths. </a:t>
            </a:r>
          </a:p>
          <a:p>
            <a:pPr algn="ctr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How you can help at home. </a:t>
            </a:r>
          </a:p>
          <a:p>
            <a:pPr algn="ctr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Homework</a:t>
            </a:r>
          </a:p>
          <a:p>
            <a:pPr algn="ctr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Spellings and reading</a:t>
            </a:r>
          </a:p>
          <a:p>
            <a:pPr algn="ctr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Enrichment in Year 3</a:t>
            </a:r>
          </a:p>
          <a:p>
            <a:pPr marL="457200" indent="-457200" algn="ctr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457200" indent="-457200" algn="ctr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52453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FFD9D-8B71-E6BE-00CE-C5691DBF2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418" y="133273"/>
            <a:ext cx="10333075" cy="1414131"/>
          </a:xfrm>
        </p:spPr>
        <p:txBody>
          <a:bodyPr>
            <a:normAutofit/>
          </a:bodyPr>
          <a:lstStyle/>
          <a:p>
            <a:r>
              <a:rPr lang="en-GB" sz="4000" dirty="0"/>
              <a:t>Curriculum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13D46-71C9-CC4E-5BF2-6547515045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286" y="1756230"/>
            <a:ext cx="4024823" cy="382772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Science –Skeletons, Movement &amp; Nutrition 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History – Stone Age, Bronze Age &amp; Iron Age 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Geography – Mountains: Alps and Cairngorm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R.E - Beliefs and Practices – Islam &amp; Christianity  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Computing – Networks &amp; Animation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Food Technology – Making Bread </a:t>
            </a:r>
          </a:p>
          <a:p>
            <a:pPr>
              <a:lnSpc>
                <a:spcPct val="150000"/>
              </a:lnSpc>
            </a:pPr>
            <a:endParaRPr lang="en-GB" sz="2800" dirty="0"/>
          </a:p>
          <a:p>
            <a:pPr>
              <a:lnSpc>
                <a:spcPct val="150000"/>
              </a:lnSpc>
            </a:pPr>
            <a:endParaRPr lang="en-GB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D24050-4098-C9C8-2F72-64F89EAE039C}"/>
              </a:ext>
            </a:extLst>
          </p:cNvPr>
          <p:cNvSpPr txBox="1"/>
          <p:nvPr/>
        </p:nvSpPr>
        <p:spPr>
          <a:xfrm>
            <a:off x="5632360" y="1052036"/>
            <a:ext cx="17620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Aharoni" panose="02010803020104030203" pitchFamily="2" charset="-79"/>
                <a:cs typeface="Aharoni" panose="02010803020104030203" pitchFamily="2" charset="-79"/>
              </a:rPr>
              <a:t>Spring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F1E1C9-BBAE-AB99-8825-6E6C1CA6D038}"/>
              </a:ext>
            </a:extLst>
          </p:cNvPr>
          <p:cNvSpPr txBox="1"/>
          <p:nvPr/>
        </p:nvSpPr>
        <p:spPr>
          <a:xfrm>
            <a:off x="9041787" y="1048344"/>
            <a:ext cx="21836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Aharoni" panose="02010803020104030203" pitchFamily="2" charset="-79"/>
                <a:cs typeface="Aharoni" panose="02010803020104030203" pitchFamily="2" charset="-79"/>
              </a:rPr>
              <a:t>Summer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3EABC5-5034-6AC5-F8B3-0692F64AF910}"/>
              </a:ext>
            </a:extLst>
          </p:cNvPr>
          <p:cNvSpPr txBox="1"/>
          <p:nvPr/>
        </p:nvSpPr>
        <p:spPr>
          <a:xfrm>
            <a:off x="1738445" y="1052036"/>
            <a:ext cx="2073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Aharoni" panose="02010803020104030203" pitchFamily="2" charset="-79"/>
                <a:cs typeface="Aharoni" panose="02010803020104030203" pitchFamily="2" charset="-79"/>
              </a:rPr>
              <a:t>Autumn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97084BE-F3FA-76A3-62CA-1B6D59AD1DAB}"/>
              </a:ext>
            </a:extLst>
          </p:cNvPr>
          <p:cNvSpPr txBox="1">
            <a:spLocks/>
          </p:cNvSpPr>
          <p:nvPr/>
        </p:nvSpPr>
        <p:spPr>
          <a:xfrm>
            <a:off x="4575301" y="1756230"/>
            <a:ext cx="4425351" cy="382772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SzPct val="73000"/>
              <a:buFontTx/>
              <a:buNone/>
              <a:defRPr sz="32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0000"/>
              <a:buFont typeface="Arial" panose="020B0604020202020204" pitchFamily="34" charset="0"/>
              <a:buChar char="•"/>
              <a:defRPr sz="28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Tx/>
              <a:buNone/>
              <a:defRPr sz="24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 typeface="Arial" panose="020B0604020202020204" pitchFamily="34" charset="0"/>
              <a:buChar char="•"/>
              <a:defRPr sz="20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Tx/>
              <a:buNone/>
              <a:defRPr sz="20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sz="3800" dirty="0"/>
              <a:t>Science –Fossils, Soils &amp; light   </a:t>
            </a:r>
          </a:p>
          <a:p>
            <a:pPr>
              <a:lnSpc>
                <a:spcPct val="150000"/>
              </a:lnSpc>
            </a:pPr>
            <a:r>
              <a:rPr lang="en-GB" sz="3800" dirty="0"/>
              <a:t>History – Egyptians </a:t>
            </a:r>
          </a:p>
          <a:p>
            <a:pPr>
              <a:lnSpc>
                <a:spcPct val="150000"/>
              </a:lnSpc>
            </a:pPr>
            <a:r>
              <a:rPr lang="en-GB" sz="3800" dirty="0"/>
              <a:t>Geography – Coasts: Greece &amp; Southend  </a:t>
            </a:r>
          </a:p>
          <a:p>
            <a:pPr>
              <a:lnSpc>
                <a:spcPct val="150000"/>
              </a:lnSpc>
            </a:pPr>
            <a:r>
              <a:rPr lang="en-GB" sz="3800" dirty="0"/>
              <a:t> R.E– Sources of Wisdom &amp; Symbols</a:t>
            </a:r>
          </a:p>
          <a:p>
            <a:pPr>
              <a:lnSpc>
                <a:spcPct val="150000"/>
              </a:lnSpc>
            </a:pPr>
            <a:r>
              <a:rPr lang="en-GB" sz="3800" dirty="0"/>
              <a:t>Computing – Sound &amp; Databases </a:t>
            </a:r>
          </a:p>
          <a:p>
            <a:pPr>
              <a:lnSpc>
                <a:spcPct val="150000"/>
              </a:lnSpc>
            </a:pPr>
            <a:r>
              <a:rPr lang="en-GB" sz="3800" dirty="0"/>
              <a:t>Art – Texture </a:t>
            </a:r>
          </a:p>
          <a:p>
            <a:pPr>
              <a:lnSpc>
                <a:spcPct val="150000"/>
              </a:lnSpc>
            </a:pPr>
            <a:endParaRPr lang="en-GB" sz="2800" dirty="0"/>
          </a:p>
          <a:p>
            <a:pPr>
              <a:lnSpc>
                <a:spcPct val="150000"/>
              </a:lnSpc>
            </a:pPr>
            <a:endParaRPr lang="en-GB" dirty="0"/>
          </a:p>
          <a:p>
            <a:endParaRPr lang="en-GB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011A638-E946-7D29-E4B0-04D96E2A1C62}"/>
              </a:ext>
            </a:extLst>
          </p:cNvPr>
          <p:cNvCxnSpPr/>
          <p:nvPr/>
        </p:nvCxnSpPr>
        <p:spPr>
          <a:xfrm>
            <a:off x="4796287" y="377555"/>
            <a:ext cx="0" cy="79645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D641350-CA58-387F-FBE4-916846C8CAB4}"/>
              </a:ext>
            </a:extLst>
          </p:cNvPr>
          <p:cNvCxnSpPr>
            <a:cxnSpLocks/>
          </p:cNvCxnSpPr>
          <p:nvPr/>
        </p:nvCxnSpPr>
        <p:spPr>
          <a:xfrm>
            <a:off x="4467258" y="457200"/>
            <a:ext cx="0" cy="591340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2BA05B7-4A66-D9CC-140B-671F5EC4555B}"/>
              </a:ext>
            </a:extLst>
          </p:cNvPr>
          <p:cNvCxnSpPr>
            <a:cxnSpLocks/>
          </p:cNvCxnSpPr>
          <p:nvPr/>
        </p:nvCxnSpPr>
        <p:spPr>
          <a:xfrm>
            <a:off x="8380775" y="417377"/>
            <a:ext cx="0" cy="591340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8A2222EE-16C0-8A2A-0C52-20F5B541F705}"/>
              </a:ext>
            </a:extLst>
          </p:cNvPr>
          <p:cNvSpPr txBox="1">
            <a:spLocks/>
          </p:cNvSpPr>
          <p:nvPr/>
        </p:nvSpPr>
        <p:spPr>
          <a:xfrm>
            <a:off x="8380775" y="1831508"/>
            <a:ext cx="4425351" cy="382772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SzPct val="73000"/>
              <a:buFontTx/>
              <a:buNone/>
              <a:defRPr sz="32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0000"/>
              <a:buFont typeface="Arial" panose="020B0604020202020204" pitchFamily="34" charset="0"/>
              <a:buChar char="•"/>
              <a:defRPr sz="28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Tx/>
              <a:buNone/>
              <a:defRPr sz="24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 typeface="Arial" panose="020B0604020202020204" pitchFamily="34" charset="0"/>
              <a:buChar char="•"/>
              <a:defRPr sz="20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Tx/>
              <a:buNone/>
              <a:defRPr sz="20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sz="2800" dirty="0"/>
              <a:t>Science – Plants,  Forces &amp; Magnets </a:t>
            </a:r>
          </a:p>
          <a:p>
            <a:pPr>
              <a:lnSpc>
                <a:spcPct val="120000"/>
              </a:lnSpc>
            </a:pPr>
            <a:r>
              <a:rPr lang="en-GB" sz="2800" dirty="0"/>
              <a:t>R.E – Responsibilities &amp; Values, Ultimate </a:t>
            </a:r>
          </a:p>
          <a:p>
            <a:pPr>
              <a:lnSpc>
                <a:spcPct val="120000"/>
              </a:lnSpc>
            </a:pPr>
            <a:r>
              <a:rPr lang="en-GB" sz="2800" dirty="0"/>
              <a:t>Questions 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Computing – Desktop publishing &amp; Coding 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Art – Batik 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DT – Levers &amp; Linkages</a:t>
            </a:r>
          </a:p>
          <a:p>
            <a:pPr>
              <a:lnSpc>
                <a:spcPct val="150000"/>
              </a:lnSpc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6854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321" y="560731"/>
            <a:ext cx="11317358" cy="681797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Twinkl Cursive Unlooped" panose="02000000000000000000" pitchFamily="2" charset="0"/>
              </a:rPr>
              <a:t>Curriculum E</a:t>
            </a:r>
            <a:r>
              <a:rPr lang="en-GB" dirty="0">
                <a:latin typeface="Twinkl Cursive Unlooped" panose="02000000000000000000" pitchFamily="2" charset="0"/>
              </a:rPr>
              <a:t>xpectation of Year 3 -Writing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88194-574E-791D-4450-6422BE4BC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321" y="1336555"/>
            <a:ext cx="11317358" cy="4832044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Write simple sentences using taught punctuation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Using diagonal and horizontal strokes to join letters consistently (they will be achieving their pen licence this year).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Use rich vocabulary and a range of sentence structures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Proof-read for spelling and punctuation errors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Write narratives, creating settings, characters and plot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Use organisational devices in non-narrative material (headings, subheadings)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Using conjunctions, adverbs and prepositions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Use of apostrophes and speech marks.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Spell most common exception words, words from previous year groups, and some words from the year 3/4 spelling list.</a:t>
            </a:r>
          </a:p>
          <a:p>
            <a:pPr>
              <a:buFont typeface="Wingdings" panose="05000000000000000000" pitchFamily="2" charset="2"/>
              <a:buChar char="q"/>
            </a:pPr>
            <a:endParaRPr lang="en-GB" sz="3600" b="0" dirty="0">
              <a:latin typeface="Twinkl Cursive Unlooped" panose="02000000000000000000" pitchFamily="2" charset="0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GB" sz="3600" b="0" dirty="0">
              <a:latin typeface="Twinkl Cursive Unlooped" panose="02000000000000000000" pitchFamily="2" charset="0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GB" sz="3600" b="0" dirty="0">
              <a:latin typeface="Twinkl Cursive Unlooped" panose="02000000000000000000" pitchFamily="2" charset="0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GB" sz="3600" b="0" dirty="0">
              <a:latin typeface="Twinkl Cursive Unlooped" panose="02000000000000000000" pitchFamily="2" charset="0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GB" sz="3600" b="0" dirty="0">
              <a:latin typeface="Twinkl Cursive Unlooped" panose="02000000000000000000" pitchFamily="2" charset="0"/>
            </a:endParaRPr>
          </a:p>
        </p:txBody>
      </p:sp>
      <p:pic>
        <p:nvPicPr>
          <p:cNvPr id="4" name="Picture 4" descr="An Illustration Of A Cartoon Pencil Man Character Writing In.. Royalty Free  Cliparts, Vectors, And Stock Illustra… | Writing cartoons, Writing clipart,  Kids writing">
            <a:extLst>
              <a:ext uri="{FF2B5EF4-FFF2-40B4-BE49-F238E27FC236}">
                <a16:creationId xmlns:a16="http://schemas.microsoft.com/office/drawing/2014/main" id="{A474C2DB-FC91-56FA-0CA1-1DF8F09D9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61468" y1="43723" x2="61468" y2="43723"/>
                        <a14:foregroundMark x1="50000" y1="52381" x2="58257" y2="24242"/>
                        <a14:foregroundMark x1="58257" y1="24242" x2="61009" y2="57576"/>
                        <a14:foregroundMark x1="10550" y1="59307" x2="33486" y2="83983"/>
                        <a14:foregroundMark x1="33486" y1="83983" x2="57798" y2="78355"/>
                        <a14:foregroundMark x1="57798" y1="78355" x2="77064" y2="64069"/>
                        <a14:foregroundMark x1="77064" y1="64069" x2="27523" y2="56710"/>
                        <a14:foregroundMark x1="27523" y1="56710" x2="11009" y2="62338"/>
                        <a14:foregroundMark x1="42899" y1="31619" x2="43119" y2="32035"/>
                        <a14:foregroundMark x1="77982" y1="37662" x2="75688" y2="38095"/>
                        <a14:foregroundMark x1="77523" y1="41558" x2="61009" y2="41126"/>
                        <a14:foregroundMark x1="48152" y1="32155" x2="66055" y2="47619"/>
                        <a14:foregroundMark x1="66055" y1="47619" x2="56480" y2="25029"/>
                        <a14:foregroundMark x1="38249" y1="23810" x2="35321" y2="23810"/>
                        <a14:backgroundMark x1="41284" y1="21212" x2="51835" y2="290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3072" y="3589894"/>
            <a:ext cx="1756002" cy="186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587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182" y="457890"/>
            <a:ext cx="11078816" cy="681797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Twinkl Cursive Unlooped" panose="02000000000000000000" pitchFamily="2" charset="0"/>
              </a:rPr>
              <a:t>Curriculum e</a:t>
            </a:r>
            <a:r>
              <a:rPr lang="en-GB" dirty="0">
                <a:latin typeface="Twinkl Cursive Unlooped" panose="02000000000000000000" pitchFamily="2" charset="0"/>
              </a:rPr>
              <a:t>xpectation of Year 3- Writing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CE8AD2-F982-8694-41B7-C6FD518C5AA5}"/>
              </a:ext>
            </a:extLst>
          </p:cNvPr>
          <p:cNvSpPr txBox="1"/>
          <p:nvPr/>
        </p:nvSpPr>
        <p:spPr>
          <a:xfrm>
            <a:off x="381002" y="1243431"/>
            <a:ext cx="1142999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Twinkl Cursive Unlooped" panose="02000000000000000000" pitchFamily="2" charset="0"/>
              </a:rPr>
              <a:t>What can you do at home to help?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When completing writing homework, encourage your child to use their phonic knowledge independently to help them spell.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4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Remind them to use their capital letters, full stops and finger spaces.  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Encourage your child to write neatly on the line, with letters that are the correct size in relation to each other.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4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Remind your child to use correct punctuation. (Aa . ! ? , ‘  “” )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4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Practise their weekly spellings with them at home!</a:t>
            </a:r>
          </a:p>
        </p:txBody>
      </p:sp>
      <p:pic>
        <p:nvPicPr>
          <p:cNvPr id="1028" name="Picture 4" descr="An Illustration Of A Cartoon Pencil Man Character Writing In.. Royalty Free  Cliparts, Vectors, And Stock Illustra… | Writing cartoons, Writing clipart,  Kids writing">
            <a:extLst>
              <a:ext uri="{FF2B5EF4-FFF2-40B4-BE49-F238E27FC236}">
                <a16:creationId xmlns:a16="http://schemas.microsoft.com/office/drawing/2014/main" id="{159ED705-D592-B74D-FBB0-B12C62D9C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61468" y1="43723" x2="61468" y2="43723"/>
                        <a14:foregroundMark x1="50000" y1="52381" x2="58257" y2="24242"/>
                        <a14:foregroundMark x1="58257" y1="24242" x2="61009" y2="57576"/>
                        <a14:foregroundMark x1="10550" y1="59307" x2="33486" y2="83983"/>
                        <a14:foregroundMark x1="33486" y1="83983" x2="57798" y2="78355"/>
                        <a14:foregroundMark x1="57798" y1="78355" x2="77064" y2="64069"/>
                        <a14:foregroundMark x1="77064" y1="64069" x2="27523" y2="56710"/>
                        <a14:foregroundMark x1="27523" y1="56710" x2="11009" y2="62338"/>
                        <a14:foregroundMark x1="42899" y1="31619" x2="43119" y2="32035"/>
                        <a14:foregroundMark x1="77982" y1="37662" x2="75688" y2="38095"/>
                        <a14:foregroundMark x1="77523" y1="41558" x2="61009" y2="41126"/>
                        <a14:foregroundMark x1="48152" y1="32155" x2="66055" y2="47619"/>
                        <a14:foregroundMark x1="66055" y1="47619" x2="56480" y2="25029"/>
                        <a14:foregroundMark x1="38249" y1="23810" x2="35321" y2="23810"/>
                        <a14:backgroundMark x1="41284" y1="21212" x2="51835" y2="290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6384" y="4555039"/>
            <a:ext cx="2195616" cy="232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9317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243" y="129410"/>
            <a:ext cx="11317358" cy="681797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Twinkl Cursive Unlooped" panose="02000000000000000000" pitchFamily="2" charset="0"/>
              </a:rPr>
              <a:t>Expectations of handwriting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88194-574E-791D-4450-6422BE4BC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8880" y="975109"/>
            <a:ext cx="10296939" cy="52377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0" dirty="0">
                <a:latin typeface="Twinkl Cursive Unlooped" panose="02000000000000000000" pitchFamily="2" charset="0"/>
              </a:rPr>
              <a:t>In Year 3 your child may begin to write with a pen. </a:t>
            </a:r>
          </a:p>
          <a:p>
            <a:pPr marL="0" indent="0">
              <a:buNone/>
            </a:pPr>
            <a:r>
              <a:rPr lang="en-GB" sz="2400" b="0" dirty="0">
                <a:latin typeface="Twinkl Cursive Unlooped" panose="02000000000000000000" pitchFamily="2" charset="0"/>
              </a:rPr>
              <a:t>To move from pencil to pen your child needs to: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chemeClr val="accent6">
                    <a:lumMod val="75000"/>
                  </a:schemeClr>
                </a:solidFill>
                <a:latin typeface="Twinkl Cursive Unlooped" panose="02000000000000000000" pitchFamily="2" charset="0"/>
              </a:rPr>
              <a:t>Correctly form all of their letters with cursive links.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chemeClr val="accent6">
                    <a:lumMod val="75000"/>
                  </a:schemeClr>
                </a:solidFill>
                <a:latin typeface="Twinkl Cursive Unlooped" panose="02000000000000000000" pitchFamily="2" charset="0"/>
              </a:rPr>
              <a:t>Have </a:t>
            </a:r>
            <a:r>
              <a:rPr lang="en-GB" sz="2400" b="0" u="sng" dirty="0">
                <a:solidFill>
                  <a:schemeClr val="accent6">
                    <a:lumMod val="75000"/>
                  </a:schemeClr>
                </a:solidFill>
                <a:latin typeface="Twinkl Cursive Unlooped" panose="02000000000000000000" pitchFamily="2" charset="0"/>
              </a:rPr>
              <a:t>consistently</a:t>
            </a:r>
            <a:r>
              <a:rPr lang="en-GB" sz="2400" b="0" dirty="0">
                <a:solidFill>
                  <a:schemeClr val="accent6">
                    <a:lumMod val="75000"/>
                  </a:schemeClr>
                </a:solidFill>
                <a:latin typeface="Twinkl Cursive Unlooped" panose="02000000000000000000" pitchFamily="2" charset="0"/>
              </a:rPr>
              <a:t> joined letters in all books.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chemeClr val="accent6">
                    <a:lumMod val="75000"/>
                  </a:schemeClr>
                </a:solidFill>
                <a:latin typeface="Twinkl Cursive Unlooped" panose="02000000000000000000" pitchFamily="2" charset="0"/>
              </a:rPr>
              <a:t>Show consistent letter size.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chemeClr val="accent6">
                    <a:lumMod val="75000"/>
                  </a:schemeClr>
                </a:solidFill>
                <a:latin typeface="Twinkl Cursive Unlooped" panose="02000000000000000000" pitchFamily="2" charset="0"/>
              </a:rPr>
              <a:t>Maintain neat handwriting in all books. </a:t>
            </a:r>
          </a:p>
          <a:p>
            <a:pPr marL="0" indent="0">
              <a:buNone/>
            </a:pPr>
            <a:endParaRPr lang="en-GB" sz="2400" b="0" dirty="0"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GB" sz="2400" b="0" dirty="0">
                <a:latin typeface="Twinkl Cursive Unlooped" panose="02000000000000000000" pitchFamily="2" charset="0"/>
              </a:rPr>
              <a:t>Should your child move to pen and </a:t>
            </a:r>
            <a:r>
              <a:rPr lang="en-GB" sz="2400" b="0" u="sng" dirty="0">
                <a:latin typeface="Twinkl Cursive Unlooped" panose="02000000000000000000" pitchFamily="2" charset="0"/>
              </a:rPr>
              <a:t>not maintain </a:t>
            </a:r>
            <a:r>
              <a:rPr lang="en-GB" sz="2400" b="0" dirty="0">
                <a:latin typeface="Twinkl Cursive Unlooped" panose="02000000000000000000" pitchFamily="2" charset="0"/>
              </a:rPr>
              <a:t>their joined letters after a few attempts, in discussion with the teacher they will use pencil again for a while.</a:t>
            </a:r>
          </a:p>
          <a:p>
            <a:pPr marL="0" indent="0">
              <a:buNone/>
            </a:pPr>
            <a:r>
              <a:rPr lang="en-GB" sz="2400" dirty="0">
                <a:latin typeface="Twinkl Cursive Unlooped" panose="02000000000000000000" pitchFamily="2" charset="0"/>
              </a:rPr>
              <a:t>P</a:t>
            </a:r>
            <a:r>
              <a:rPr lang="en-GB" sz="2400" b="0" dirty="0">
                <a:latin typeface="Twinkl Cursive Unlooped" panose="02000000000000000000" pitchFamily="2" charset="0"/>
              </a:rPr>
              <a:t>encil offers </a:t>
            </a:r>
            <a:r>
              <a:rPr lang="en-GB" sz="2400" b="0" u="sng" dirty="0">
                <a:latin typeface="Twinkl Cursive Unlooped" panose="02000000000000000000" pitchFamily="2" charset="0"/>
              </a:rPr>
              <a:t>better friction </a:t>
            </a:r>
            <a:r>
              <a:rPr lang="en-GB" sz="2400" b="0" dirty="0">
                <a:latin typeface="Twinkl Cursive Unlooped" panose="02000000000000000000" pitchFamily="2" charset="0"/>
              </a:rPr>
              <a:t>on the page for the child to practise their joining. </a:t>
            </a:r>
          </a:p>
          <a:p>
            <a:pPr marL="0" indent="0">
              <a:buNone/>
            </a:pPr>
            <a:r>
              <a:rPr lang="en-GB" sz="2400" b="0" dirty="0">
                <a:latin typeface="Twinkl Cursive Unlooped" panose="02000000000000000000" pitchFamily="2" charset="0"/>
              </a:rPr>
              <a:t>Once</a:t>
            </a:r>
            <a:r>
              <a:rPr lang="en-GB" sz="2400" dirty="0">
                <a:latin typeface="Twinkl Cursive Unlooped" panose="02000000000000000000" pitchFamily="2" charset="0"/>
              </a:rPr>
              <a:t> </a:t>
            </a:r>
            <a:r>
              <a:rPr lang="en-GB" sz="2400" u="sng" dirty="0">
                <a:latin typeface="Twinkl Cursive Unlooped" panose="02000000000000000000" pitchFamily="2" charset="0"/>
              </a:rPr>
              <a:t>consistent</a:t>
            </a:r>
            <a:r>
              <a:rPr lang="en-GB" sz="2400" dirty="0">
                <a:latin typeface="Twinkl Cursive Unlooped" panose="02000000000000000000" pitchFamily="2" charset="0"/>
              </a:rPr>
              <a:t> </a:t>
            </a:r>
            <a:r>
              <a:rPr lang="en-GB" sz="2400" b="0" dirty="0">
                <a:latin typeface="Twinkl Cursive Unlooped" panose="02000000000000000000" pitchFamily="2" charset="0"/>
              </a:rPr>
              <a:t>again, your child will move back to use pen. </a:t>
            </a:r>
          </a:p>
        </p:txBody>
      </p:sp>
      <p:pic>
        <p:nvPicPr>
          <p:cNvPr id="4" name="Picture 4" descr="An Illustration Of A Cartoon Pencil Man Character Writing In.. Royalty Free  Cliparts, Vectors, And Stock Illustra… | Writing cartoons, Writing clipart,  Kids writing">
            <a:extLst>
              <a:ext uri="{FF2B5EF4-FFF2-40B4-BE49-F238E27FC236}">
                <a16:creationId xmlns:a16="http://schemas.microsoft.com/office/drawing/2014/main" id="{A474C2DB-FC91-56FA-0CA1-1DF8F09D9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61468" y1="43723" x2="61468" y2="43723"/>
                        <a14:foregroundMark x1="50000" y1="52381" x2="58257" y2="24242"/>
                        <a14:foregroundMark x1="58257" y1="24242" x2="61009" y2="57576"/>
                        <a14:foregroundMark x1="10550" y1="59307" x2="33486" y2="83983"/>
                        <a14:foregroundMark x1="33486" y1="83983" x2="57798" y2="78355"/>
                        <a14:foregroundMark x1="57798" y1="78355" x2="77064" y2="64069"/>
                        <a14:foregroundMark x1="77064" y1="64069" x2="27523" y2="56710"/>
                        <a14:foregroundMark x1="27523" y1="56710" x2="11009" y2="62338"/>
                        <a14:foregroundMark x1="42899" y1="31619" x2="43119" y2="32035"/>
                        <a14:foregroundMark x1="77982" y1="37662" x2="75688" y2="38095"/>
                        <a14:foregroundMark x1="77523" y1="41558" x2="61009" y2="41126"/>
                        <a14:foregroundMark x1="48152" y1="32155" x2="66055" y2="47619"/>
                        <a14:foregroundMark x1="66055" y1="47619" x2="56480" y2="25029"/>
                        <a14:foregroundMark x1="38249" y1="23810" x2="35321" y2="23810"/>
                        <a14:backgroundMark x1="41284" y1="21212" x2="51835" y2="290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0003" y="3892693"/>
            <a:ext cx="2441997" cy="2587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813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378" y="467483"/>
            <a:ext cx="11009244" cy="681797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Twinkl Cursive Unlooped" panose="02000000000000000000" pitchFamily="2" charset="0"/>
              </a:rPr>
              <a:t>Curriculum E</a:t>
            </a:r>
            <a:r>
              <a:rPr lang="en-GB" sz="4000" dirty="0">
                <a:latin typeface="Twinkl Cursive Unlooped" panose="02000000000000000000" pitchFamily="2" charset="0"/>
              </a:rPr>
              <a:t>xpectation of Year 3 - 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88194-574E-791D-4450-6422BE4BC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425" y="1289683"/>
            <a:ext cx="11279493" cy="5389305"/>
          </a:xfrm>
        </p:spPr>
        <p:txBody>
          <a:bodyPr>
            <a:norm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sz="2400" b="0" dirty="0">
                <a:latin typeface="Twinkl Cursive Unlooped" panose="02000000000000000000" pitchFamily="2" charset="0"/>
              </a:rPr>
              <a:t>Recognise place value in 3-digit numbers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sz="2400" b="0" dirty="0">
                <a:latin typeface="Twinkl Cursive Unlooped" panose="02000000000000000000" pitchFamily="2" charset="0"/>
              </a:rPr>
              <a:t>Add and subtract numbers with up to three digits (formal methods)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sz="2400" b="0" dirty="0">
                <a:latin typeface="Twinkl Cursive Unlooped" panose="02000000000000000000" pitchFamily="2" charset="0"/>
              </a:rPr>
              <a:t>Estimate answers and use inverse operations to check answers.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sz="2400" b="0" dirty="0">
                <a:latin typeface="Twinkl Cursive Unlooped" panose="02000000000000000000" pitchFamily="2" charset="0"/>
              </a:rPr>
              <a:t>Count from 0 in multiples of 4, 8, 50 and 100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sz="2400" b="0" dirty="0">
                <a:latin typeface="Twinkl Cursive Unlooped" panose="02000000000000000000" pitchFamily="2" charset="0"/>
              </a:rPr>
              <a:t>Use multiplication and division facts for the </a:t>
            </a:r>
            <a:r>
              <a:rPr lang="en-GB" sz="2400" b="0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3, 4 and 8 </a:t>
            </a:r>
            <a:r>
              <a:rPr lang="en-GB" sz="2400" b="0" dirty="0">
                <a:latin typeface="Twinkl Cursive Unlooped" panose="02000000000000000000" pitchFamily="2" charset="0"/>
              </a:rPr>
              <a:t>times tables.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sz="2400" b="0" dirty="0">
                <a:latin typeface="Twinkl Cursive Unlooped" panose="02000000000000000000" pitchFamily="2" charset="0"/>
              </a:rPr>
              <a:t>Compare, order, add and subtract unit and non-unit fractions</a:t>
            </a:r>
            <a:endParaRPr lang="en-GB" sz="2800" dirty="0"/>
          </a:p>
        </p:txBody>
      </p:sp>
      <p:pic>
        <p:nvPicPr>
          <p:cNvPr id="4" name="Picture 2" descr="Cartoon Numbers Theme Image 1 Stock Vector - Illustration of figure, eps10:  144265550">
            <a:extLst>
              <a:ext uri="{FF2B5EF4-FFF2-40B4-BE49-F238E27FC236}">
                <a16:creationId xmlns:a16="http://schemas.microsoft.com/office/drawing/2014/main" id="{892B5C28-C446-CC85-1010-243B99359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5" b="91713" l="9319" r="95341">
                        <a14:foregroundMark x1="9677" y1="46409" x2="22581" y2="18232"/>
                        <a14:foregroundMark x1="22581" y1="18232" x2="16129" y2="46409"/>
                        <a14:foregroundMark x1="16129" y1="46409" x2="20789" y2="75691"/>
                        <a14:foregroundMark x1="20789" y1="75691" x2="17204" y2="91713"/>
                        <a14:foregroundMark x1="13978" y1="14917" x2="17563" y2="21547"/>
                        <a14:foregroundMark x1="26523" y1="15470" x2="25090" y2="28729"/>
                        <a14:foregroundMark x1="46953" y1="14917" x2="43369" y2="25414"/>
                        <a14:foregroundMark x1="58065" y1="23204" x2="51613" y2="34807"/>
                        <a14:foregroundMark x1="72760" y1="18785" x2="73477" y2="26519"/>
                        <a14:foregroundMark x1="82796" y1="17680" x2="83871" y2="24309"/>
                        <a14:foregroundMark x1="83515" y1="45284" x2="91039" y2="47514"/>
                        <a14:foregroundMark x1="72401" y1="41989" x2="77855" y2="43605"/>
                        <a14:foregroundMark x1="91039" y1="47514" x2="81362" y2="86188"/>
                        <a14:foregroundMark x1="81362" y1="86188" x2="68459" y2="85635"/>
                        <a14:foregroundMark x1="93548" y1="81768" x2="91756" y2="70166"/>
                        <a14:foregroundMark x1="93907" y1="40331" x2="95341" y2="44751"/>
                        <a14:backgroundMark x1="77778" y1="44751" x2="79570" y2="44751"/>
                        <a14:backgroundMark x1="82079" y1="41989" x2="81004" y2="40331"/>
                        <a14:backgroundMark x1="79570" y1="44199" x2="80287" y2="44199"/>
                        <a14:backgroundMark x1="77419" y1="44199" x2="77419" y2="46409"/>
                        <a14:backgroundMark x1="81004" y1="40331" x2="82437" y2="430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0105" y="6041689"/>
            <a:ext cx="1416813" cy="91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075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378" y="467483"/>
            <a:ext cx="11009244" cy="681797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Twinkl Cursive Unlooped" panose="02000000000000000000" pitchFamily="2" charset="0"/>
              </a:rPr>
              <a:t>Curriculum e</a:t>
            </a:r>
            <a:r>
              <a:rPr lang="en-GB" dirty="0">
                <a:latin typeface="Twinkl Cursive Unlooped" panose="02000000000000000000" pitchFamily="2" charset="0"/>
              </a:rPr>
              <a:t>xpectation of Year 3 - 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88194-574E-791D-4450-6422BE4BC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378" y="1149280"/>
            <a:ext cx="11437490" cy="5389305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Measure, compare, add and subtract lengths, mass, volume/capacity.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Add and subtract amounts of money to give change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Tell the time from an analogue clock, including using Roman numerals, and 12-hour and 24-hour clocks.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Estimate and read time to the nearest minute.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Find the perimeter of shapes. 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Identify right angles, recognise that two right angles make a half turn, three make three quarters of a turn and four a complete turn.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Identify horizontal and vertical lines and pairs of perpendicular and parallel lines.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GB" sz="2600" b="0" dirty="0">
                <a:latin typeface="Twinkl Cursive Unlooped" panose="02000000000000000000" pitchFamily="2" charset="0"/>
              </a:rPr>
              <a:t>Interpret and present data using bar charts, pictograms and tables. </a:t>
            </a:r>
          </a:p>
          <a:p>
            <a:endParaRPr lang="en-GB" dirty="0"/>
          </a:p>
        </p:txBody>
      </p:sp>
      <p:pic>
        <p:nvPicPr>
          <p:cNvPr id="4" name="Picture 2" descr="Cartoon Numbers Theme Image 1 Stock Vector - Illustration of figure, eps10:  144265550">
            <a:extLst>
              <a:ext uri="{FF2B5EF4-FFF2-40B4-BE49-F238E27FC236}">
                <a16:creationId xmlns:a16="http://schemas.microsoft.com/office/drawing/2014/main" id="{892B5C28-C446-CC85-1010-243B99359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5" b="91713" l="9319" r="95341">
                        <a14:foregroundMark x1="9677" y1="46409" x2="22581" y2="18232"/>
                        <a14:foregroundMark x1="22581" y1="18232" x2="16129" y2="46409"/>
                        <a14:foregroundMark x1="16129" y1="46409" x2="20789" y2="75691"/>
                        <a14:foregroundMark x1="20789" y1="75691" x2="17204" y2="91713"/>
                        <a14:foregroundMark x1="13978" y1="14917" x2="17563" y2="21547"/>
                        <a14:foregroundMark x1="26523" y1="15470" x2="25090" y2="28729"/>
                        <a14:foregroundMark x1="46953" y1="14917" x2="43369" y2="25414"/>
                        <a14:foregroundMark x1="58065" y1="23204" x2="51613" y2="34807"/>
                        <a14:foregroundMark x1="72760" y1="18785" x2="73477" y2="26519"/>
                        <a14:foregroundMark x1="82796" y1="17680" x2="83871" y2="24309"/>
                        <a14:foregroundMark x1="83515" y1="45284" x2="91039" y2="47514"/>
                        <a14:foregroundMark x1="72401" y1="41989" x2="77855" y2="43605"/>
                        <a14:foregroundMark x1="91039" y1="47514" x2="81362" y2="86188"/>
                        <a14:foregroundMark x1="81362" y1="86188" x2="68459" y2="85635"/>
                        <a14:foregroundMark x1="93548" y1="81768" x2="91756" y2="70166"/>
                        <a14:foregroundMark x1="93907" y1="40331" x2="95341" y2="44751"/>
                        <a14:backgroundMark x1="77778" y1="44751" x2="79570" y2="44751"/>
                        <a14:backgroundMark x1="82079" y1="41989" x2="81004" y2="40331"/>
                        <a14:backgroundMark x1="79570" y1="44199" x2="80287" y2="44199"/>
                        <a14:backgroundMark x1="77419" y1="44199" x2="77419" y2="46409"/>
                        <a14:backgroundMark x1="81004" y1="40331" x2="82437" y2="430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5489" y="5684807"/>
            <a:ext cx="1566511" cy="101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0517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694" y="396635"/>
            <a:ext cx="10903227" cy="681797"/>
          </a:xfrm>
        </p:spPr>
        <p:txBody>
          <a:bodyPr>
            <a:noAutofit/>
          </a:bodyPr>
          <a:lstStyle/>
          <a:p>
            <a:pPr algn="ctr"/>
            <a:r>
              <a:rPr lang="en-GB" sz="3200" dirty="0">
                <a:latin typeface="Twinkl Cursive Unlooped" panose="02000000000000000000" pitchFamily="2" charset="0"/>
              </a:rPr>
              <a:t>Curriculum</a:t>
            </a:r>
            <a:r>
              <a:rPr lang="en-GB" sz="3600" dirty="0">
                <a:latin typeface="Twinkl Cursive Unlooped" panose="02000000000000000000" pitchFamily="2" charset="0"/>
              </a:rPr>
              <a:t> E</a:t>
            </a:r>
            <a:r>
              <a:rPr lang="en-GB" sz="4000" dirty="0">
                <a:latin typeface="Twinkl Cursive Unlooped" panose="02000000000000000000" pitchFamily="2" charset="0"/>
              </a:rPr>
              <a:t>xpectation of Year 3 -  Maths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CE8AD2-F982-8694-41B7-C6FD518C5AA5}"/>
              </a:ext>
            </a:extLst>
          </p:cNvPr>
          <p:cNvSpPr txBox="1"/>
          <p:nvPr/>
        </p:nvSpPr>
        <p:spPr>
          <a:xfrm>
            <a:off x="755886" y="1078432"/>
            <a:ext cx="10791727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u="sng" dirty="0">
                <a:latin typeface="Twinkl Cursive Unlooped" panose="02000000000000000000" pitchFamily="2" charset="0"/>
              </a:rPr>
              <a:t>What can you do at home to help?</a:t>
            </a:r>
            <a:endParaRPr lang="en-GB" sz="22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Practise 3-, 4- and 8-times tables at home. (make sure they already know their 2’s, 5’s and 10s).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4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Encourage your child to read the time on a clock to the nearest hour and 15 minutes. </a:t>
            </a:r>
          </a:p>
          <a:p>
            <a:endParaRPr lang="en-GB" sz="2400" strike="sngStrike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Ask your child to show you a number and tell you how many hundreds, tens and how many ones.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4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Encourage your child to notice 3D shapes in real life and name the shape and describe its properties (e.g. edges, faces, vertices)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4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Encourage your child to notice fractions in real life (e.g. cutting up a pizza).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400" dirty="0">
              <a:latin typeface="Twinkl Cursive Unlooped" panose="02000000000000000000" pitchFamily="2" charset="0"/>
            </a:endParaRPr>
          </a:p>
          <a:p>
            <a:endParaRPr lang="en-GB" sz="2000" strike="sngStrike" dirty="0">
              <a:latin typeface="Twinkl Cursive Unlooped" panose="02000000000000000000" pitchFamily="2" charset="0"/>
            </a:endParaRPr>
          </a:p>
        </p:txBody>
      </p:sp>
      <p:pic>
        <p:nvPicPr>
          <p:cNvPr id="2050" name="Picture 2" descr="Cartoon Numbers Theme Image 1 Stock Vector - Illustration of figure, eps10:  144265550">
            <a:extLst>
              <a:ext uri="{FF2B5EF4-FFF2-40B4-BE49-F238E27FC236}">
                <a16:creationId xmlns:a16="http://schemas.microsoft.com/office/drawing/2014/main" id="{993AFC69-3728-EB76-8C2C-1DE4EB01A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5" b="91713" l="9319" r="95341">
                        <a14:foregroundMark x1="9677" y1="46409" x2="22581" y2="18232"/>
                        <a14:foregroundMark x1="22581" y1="18232" x2="16129" y2="46409"/>
                        <a14:foregroundMark x1="16129" y1="46409" x2="20789" y2="75691"/>
                        <a14:foregroundMark x1="20789" y1="75691" x2="17204" y2="91713"/>
                        <a14:foregroundMark x1="13978" y1="14917" x2="17563" y2="21547"/>
                        <a14:foregroundMark x1="26523" y1="15470" x2="25090" y2="28729"/>
                        <a14:foregroundMark x1="46953" y1="14917" x2="43369" y2="25414"/>
                        <a14:foregroundMark x1="58065" y1="23204" x2="51613" y2="34807"/>
                        <a14:foregroundMark x1="72760" y1="18785" x2="73477" y2="26519"/>
                        <a14:foregroundMark x1="82796" y1="17680" x2="83871" y2="24309"/>
                        <a14:foregroundMark x1="83515" y1="45284" x2="91039" y2="47514"/>
                        <a14:foregroundMark x1="72401" y1="41989" x2="77855" y2="43605"/>
                        <a14:foregroundMark x1="91039" y1="47514" x2="81362" y2="86188"/>
                        <a14:foregroundMark x1="81362" y1="86188" x2="68459" y2="85635"/>
                        <a14:foregroundMark x1="93548" y1="81768" x2="91756" y2="70166"/>
                        <a14:foregroundMark x1="93907" y1="40331" x2="95341" y2="44751"/>
                        <a14:backgroundMark x1="77778" y1="44751" x2="79570" y2="44751"/>
                        <a14:backgroundMark x1="82079" y1="41989" x2="81004" y2="40331"/>
                        <a14:backgroundMark x1="79570" y1="44199" x2="80287" y2="44199"/>
                        <a14:backgroundMark x1="77419" y1="44199" x2="77419" y2="46409"/>
                        <a14:backgroundMark x1="81004" y1="40331" x2="82437" y2="430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4018" y="1683739"/>
            <a:ext cx="1279869" cy="830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518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660" y="467484"/>
            <a:ext cx="11592340" cy="681797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Twinkl Cursive Unlooped" panose="02000000000000000000" pitchFamily="2" charset="0"/>
              </a:rPr>
              <a:t>Curriculum e</a:t>
            </a:r>
            <a:r>
              <a:rPr lang="en-GB" dirty="0">
                <a:latin typeface="Twinkl Cursive Unlooped" panose="02000000000000000000" pitchFamily="2" charset="0"/>
              </a:rPr>
              <a:t>xpectation of Year 3-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88194-574E-791D-4450-6422BE4BC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760" y="1149281"/>
            <a:ext cx="11114212" cy="513177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2400" b="0" dirty="0">
                <a:latin typeface="Twinkl Cursive Unlooped" panose="02000000000000000000" pitchFamily="2" charset="0"/>
              </a:rPr>
              <a:t>Continue reading exception words and noting the unusual parts.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b="0" dirty="0">
                <a:latin typeface="Twinkl Cursive Unlooped" panose="02000000000000000000" pitchFamily="2" charset="0"/>
              </a:rPr>
              <a:t>Apply growing knowledge of root words, prefixes and suffixes.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b="0" dirty="0">
                <a:latin typeface="Twinkl Cursive Unlooped" panose="02000000000000000000" pitchFamily="2" charset="0"/>
              </a:rPr>
              <a:t>Use dictionaries to check meaning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b="0" dirty="0">
                <a:latin typeface="Twinkl Cursive Unlooped" panose="02000000000000000000" pitchFamily="2" charset="0"/>
              </a:rPr>
              <a:t>Read a wide range of books fiction, non-fiction, myths, legends, poetry and scripts.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b="0" dirty="0">
                <a:latin typeface="Twinkl Cursive Unlooped" panose="02000000000000000000" pitchFamily="2" charset="0"/>
              </a:rPr>
              <a:t>Check the text makes sense to them, discuss their understanding and explain the meaning of words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b="0" dirty="0">
                <a:latin typeface="Twinkl Cursive Unlooped" panose="02000000000000000000" pitchFamily="2" charset="0"/>
              </a:rPr>
              <a:t>Draw inferences of characters’ feelings, thoughts and motives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b="0" dirty="0">
                <a:latin typeface="Twinkl Cursive Unlooped" panose="02000000000000000000" pitchFamily="2" charset="0"/>
              </a:rPr>
              <a:t>Identify main ideas from paragraphs and summarise them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400" b="0" dirty="0">
                <a:latin typeface="Twinkl Cursive Unlooped" panose="02000000000000000000" pitchFamily="2" charset="0"/>
              </a:rPr>
              <a:t>Participate in discussions about books they have read and books that are read to them</a:t>
            </a:r>
          </a:p>
        </p:txBody>
      </p:sp>
      <p:pic>
        <p:nvPicPr>
          <p:cNvPr id="3074" name="Picture 2" descr="Cartoon Image Of ABC Letters Royalty Free SVG, Cliparts, Vectors, And Stock  Illustration. Image 82698770.">
            <a:extLst>
              <a:ext uri="{FF2B5EF4-FFF2-40B4-BE49-F238E27FC236}">
                <a16:creationId xmlns:a16="http://schemas.microsoft.com/office/drawing/2014/main" id="{BD5F4A61-A987-A505-93D8-50EB7D8B6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10588" y1="74242" x2="31765" y2="70202"/>
                        <a14:foregroundMark x1="31765" y1="70202" x2="14118" y2="67172"/>
                        <a14:foregroundMark x1="23922" y1="42424" x2="12157" y2="67172"/>
                        <a14:foregroundMark x1="28235" y1="45960" x2="41176" y2="7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241" y="5763363"/>
            <a:ext cx="1409759" cy="109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238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835" y="607435"/>
            <a:ext cx="11781184" cy="681797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Twinkl Cursive Unlooped" panose="02000000000000000000" pitchFamily="2" charset="0"/>
              </a:rPr>
              <a:t>Curriculum e</a:t>
            </a:r>
            <a:r>
              <a:rPr lang="en-GB" dirty="0">
                <a:latin typeface="Twinkl Cursive Unlooped" panose="02000000000000000000" pitchFamily="2" charset="0"/>
              </a:rPr>
              <a:t>xpectation of Year 3 - Reading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CE8AD2-F982-8694-41B7-C6FD518C5AA5}"/>
              </a:ext>
            </a:extLst>
          </p:cNvPr>
          <p:cNvSpPr txBox="1"/>
          <p:nvPr/>
        </p:nvSpPr>
        <p:spPr>
          <a:xfrm>
            <a:off x="516835" y="1378227"/>
            <a:ext cx="1012134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b="1" u="sng" dirty="0">
              <a:latin typeface="Twinkl Cursive Unlooped" panose="02000000000000000000" pitchFamily="2" charset="0"/>
            </a:endParaRPr>
          </a:p>
          <a:p>
            <a:r>
              <a:rPr lang="en-GB" sz="2400" b="1" u="sng" dirty="0">
                <a:latin typeface="Twinkl Cursive Unlooped" panose="02000000000000000000" pitchFamily="2" charset="0"/>
              </a:rPr>
              <a:t>What can you do at home to help…? 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Practise reading at least 5 times a week. 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Ask your child questions about the text.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Look to see what our weekly focus in guided reading is 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400" dirty="0">
              <a:latin typeface="Twinkl Cursive Unlooped" panose="020000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latin typeface="Twinkl Cursive Unlooped" panose="02000000000000000000" pitchFamily="2" charset="0"/>
              </a:rPr>
              <a:t>Record in the reading record.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Twinkl Cursive Unlooped" panose="02000000000000000000" pitchFamily="2" charset="0"/>
            </a:endParaRPr>
          </a:p>
        </p:txBody>
      </p:sp>
      <p:pic>
        <p:nvPicPr>
          <p:cNvPr id="3" name="Picture 2" descr="Cartoon Image Of ABC Letters Royalty Free SVG, Cliparts, Vectors, And Stock  Illustration. Image 82698770.">
            <a:extLst>
              <a:ext uri="{FF2B5EF4-FFF2-40B4-BE49-F238E27FC236}">
                <a16:creationId xmlns:a16="http://schemas.microsoft.com/office/drawing/2014/main" id="{58B5EAD3-D4A9-3613-20D7-B2B3384BA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10588" y1="74242" x2="31765" y2="70202"/>
                        <a14:foregroundMark x1="31765" y1="70202" x2="14118" y2="67172"/>
                        <a14:foregroundMark x1="23922" y1="42424" x2="12157" y2="67172"/>
                        <a14:foregroundMark x1="28235" y1="45960" x2="41176" y2="7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6320" y="4556755"/>
            <a:ext cx="2963724" cy="2301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561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D6A03ED-7B7A-4C88-8FFC-A4D862447D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C26E02-7524-4D83-AC42-4188E1B81A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97" r="14960" b="-1"/>
          <a:stretch/>
        </p:blipFill>
        <p:spPr>
          <a:xfrm>
            <a:off x="266562" y="3233384"/>
            <a:ext cx="4090027" cy="3278875"/>
          </a:xfrm>
          <a:custGeom>
            <a:avLst/>
            <a:gdLst/>
            <a:ahLst/>
            <a:cxnLst/>
            <a:rect l="l" t="t" r="r" b="b"/>
            <a:pathLst>
              <a:path w="7401982" h="6180550">
                <a:moveTo>
                  <a:pt x="468623" y="34"/>
                </a:moveTo>
                <a:cubicBezTo>
                  <a:pt x="635980" y="409"/>
                  <a:pt x="845682" y="3920"/>
                  <a:pt x="1032947" y="8815"/>
                </a:cubicBezTo>
                <a:lnTo>
                  <a:pt x="6362252" y="38273"/>
                </a:lnTo>
                <a:lnTo>
                  <a:pt x="7392971" y="78157"/>
                </a:lnTo>
                <a:cubicBezTo>
                  <a:pt x="7425268" y="2113988"/>
                  <a:pt x="7360673" y="4125596"/>
                  <a:pt x="7356636" y="6149315"/>
                </a:cubicBezTo>
                <a:lnTo>
                  <a:pt x="7156946" y="6148904"/>
                </a:lnTo>
                <a:lnTo>
                  <a:pt x="1149311" y="6180550"/>
                </a:lnTo>
                <a:cubicBezTo>
                  <a:pt x="670432" y="6151091"/>
                  <a:pt x="328375" y="6180551"/>
                  <a:pt x="0" y="6151091"/>
                </a:cubicBezTo>
                <a:cubicBezTo>
                  <a:pt x="20775" y="3685334"/>
                  <a:pt x="-22804" y="1383584"/>
                  <a:pt x="68412" y="126652"/>
                </a:cubicBezTo>
                <a:cubicBezTo>
                  <a:pt x="76255" y="-27768"/>
                  <a:pt x="69755" y="22759"/>
                  <a:pt x="227100" y="3120"/>
                </a:cubicBezTo>
                <a:cubicBezTo>
                  <a:pt x="283036" y="711"/>
                  <a:pt x="368207" y="-192"/>
                  <a:pt x="468623" y="34"/>
                </a:cubicBezTo>
                <a:close/>
              </a:path>
            </a:pathLst>
          </a:cu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3975754-B125-4FFC-9140-F88A16E3D0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560726" y="398616"/>
            <a:ext cx="7177671" cy="5810148"/>
          </a:xfrm>
          <a:custGeom>
            <a:avLst/>
            <a:gdLst>
              <a:gd name="connsiteX0" fmla="*/ 7142118 w 7680682"/>
              <a:gd name="connsiteY0" fmla="*/ 6405352 h 6405386"/>
              <a:gd name="connsiteX1" fmla="*/ 6552830 w 7680682"/>
              <a:gd name="connsiteY1" fmla="*/ 6396252 h 6405386"/>
              <a:gd name="connsiteX2" fmla="*/ 987782 w 7680682"/>
              <a:gd name="connsiteY2" fmla="*/ 6365722 h 6405386"/>
              <a:gd name="connsiteX3" fmla="*/ 0 w 7680682"/>
              <a:gd name="connsiteY3" fmla="*/ 6336938 h 6405386"/>
              <a:gd name="connsiteX4" fmla="*/ 0 w 7680682"/>
              <a:gd name="connsiteY4" fmla="*/ 32372 h 6405386"/>
              <a:gd name="connsiteX5" fmla="*/ 157934 w 7680682"/>
              <a:gd name="connsiteY5" fmla="*/ 32797 h 6405386"/>
              <a:gd name="connsiteX6" fmla="*/ 6431319 w 7680682"/>
              <a:gd name="connsiteY6" fmla="*/ 0 h 6405386"/>
              <a:gd name="connsiteX7" fmla="*/ 7631470 w 7680682"/>
              <a:gd name="connsiteY7" fmla="*/ 30531 h 6405386"/>
              <a:gd name="connsiteX8" fmla="*/ 7560032 w 7680682"/>
              <a:gd name="connsiteY8" fmla="*/ 6274128 h 6405386"/>
              <a:gd name="connsiteX9" fmla="*/ 7394324 w 7680682"/>
              <a:gd name="connsiteY9" fmla="*/ 6402154 h 6405386"/>
              <a:gd name="connsiteX10" fmla="*/ 7142118 w 7680682"/>
              <a:gd name="connsiteY10" fmla="*/ 6405352 h 6405386"/>
              <a:gd name="connsiteX0" fmla="*/ 7142118 w 7631470"/>
              <a:gd name="connsiteY0" fmla="*/ 6405352 h 6405386"/>
              <a:gd name="connsiteX1" fmla="*/ 6552830 w 7631470"/>
              <a:gd name="connsiteY1" fmla="*/ 6396252 h 6405386"/>
              <a:gd name="connsiteX2" fmla="*/ 987782 w 7631470"/>
              <a:gd name="connsiteY2" fmla="*/ 6365722 h 6405386"/>
              <a:gd name="connsiteX3" fmla="*/ 0 w 7631470"/>
              <a:gd name="connsiteY3" fmla="*/ 6336938 h 6405386"/>
              <a:gd name="connsiteX4" fmla="*/ 0 w 7631470"/>
              <a:gd name="connsiteY4" fmla="*/ 32372 h 6405386"/>
              <a:gd name="connsiteX5" fmla="*/ 157934 w 7631470"/>
              <a:gd name="connsiteY5" fmla="*/ 32797 h 6405386"/>
              <a:gd name="connsiteX6" fmla="*/ 6431319 w 7631470"/>
              <a:gd name="connsiteY6" fmla="*/ 0 h 6405386"/>
              <a:gd name="connsiteX7" fmla="*/ 7631470 w 7631470"/>
              <a:gd name="connsiteY7" fmla="*/ 30531 h 6405386"/>
              <a:gd name="connsiteX8" fmla="*/ 7560032 w 7631470"/>
              <a:gd name="connsiteY8" fmla="*/ 6274128 h 6405386"/>
              <a:gd name="connsiteX9" fmla="*/ 7394324 w 7631470"/>
              <a:gd name="connsiteY9" fmla="*/ 6402154 h 6405386"/>
              <a:gd name="connsiteX10" fmla="*/ 7142118 w 7631470"/>
              <a:gd name="connsiteY10" fmla="*/ 6405352 h 6405386"/>
              <a:gd name="connsiteX0" fmla="*/ 7154766 w 7644118"/>
              <a:gd name="connsiteY0" fmla="*/ 6405352 h 6405386"/>
              <a:gd name="connsiteX1" fmla="*/ 6565478 w 7644118"/>
              <a:gd name="connsiteY1" fmla="*/ 6396252 h 6405386"/>
              <a:gd name="connsiteX2" fmla="*/ 1000430 w 7644118"/>
              <a:gd name="connsiteY2" fmla="*/ 6365722 h 6405386"/>
              <a:gd name="connsiteX3" fmla="*/ 0 w 7644118"/>
              <a:gd name="connsiteY3" fmla="*/ 6324387 h 6405386"/>
              <a:gd name="connsiteX4" fmla="*/ 12648 w 7644118"/>
              <a:gd name="connsiteY4" fmla="*/ 32372 h 6405386"/>
              <a:gd name="connsiteX5" fmla="*/ 170582 w 7644118"/>
              <a:gd name="connsiteY5" fmla="*/ 32797 h 6405386"/>
              <a:gd name="connsiteX6" fmla="*/ 6443967 w 7644118"/>
              <a:gd name="connsiteY6" fmla="*/ 0 h 6405386"/>
              <a:gd name="connsiteX7" fmla="*/ 7644118 w 7644118"/>
              <a:gd name="connsiteY7" fmla="*/ 30531 h 6405386"/>
              <a:gd name="connsiteX8" fmla="*/ 7572680 w 7644118"/>
              <a:gd name="connsiteY8" fmla="*/ 6274128 h 6405386"/>
              <a:gd name="connsiteX9" fmla="*/ 7406972 w 7644118"/>
              <a:gd name="connsiteY9" fmla="*/ 6402154 h 6405386"/>
              <a:gd name="connsiteX10" fmla="*/ 7154766 w 7644118"/>
              <a:gd name="connsiteY10" fmla="*/ 6405352 h 6405386"/>
              <a:gd name="connsiteX0" fmla="*/ 7167747 w 7657099"/>
              <a:gd name="connsiteY0" fmla="*/ 6405352 h 6405386"/>
              <a:gd name="connsiteX1" fmla="*/ 6578459 w 7657099"/>
              <a:gd name="connsiteY1" fmla="*/ 6396252 h 6405386"/>
              <a:gd name="connsiteX2" fmla="*/ 1013411 w 7657099"/>
              <a:gd name="connsiteY2" fmla="*/ 6365722 h 6405386"/>
              <a:gd name="connsiteX3" fmla="*/ 12981 w 7657099"/>
              <a:gd name="connsiteY3" fmla="*/ 6324387 h 6405386"/>
              <a:gd name="connsiteX4" fmla="*/ 25629 w 7657099"/>
              <a:gd name="connsiteY4" fmla="*/ 32372 h 6405386"/>
              <a:gd name="connsiteX5" fmla="*/ 183563 w 7657099"/>
              <a:gd name="connsiteY5" fmla="*/ 32797 h 6405386"/>
              <a:gd name="connsiteX6" fmla="*/ 6456948 w 7657099"/>
              <a:gd name="connsiteY6" fmla="*/ 0 h 6405386"/>
              <a:gd name="connsiteX7" fmla="*/ 7657099 w 7657099"/>
              <a:gd name="connsiteY7" fmla="*/ 30531 h 6405386"/>
              <a:gd name="connsiteX8" fmla="*/ 7585661 w 7657099"/>
              <a:gd name="connsiteY8" fmla="*/ 6274128 h 6405386"/>
              <a:gd name="connsiteX9" fmla="*/ 7419953 w 7657099"/>
              <a:gd name="connsiteY9" fmla="*/ 6402154 h 6405386"/>
              <a:gd name="connsiteX10" fmla="*/ 7167747 w 7657099"/>
              <a:gd name="connsiteY10" fmla="*/ 6405352 h 6405386"/>
              <a:gd name="connsiteX0" fmla="*/ 7236700 w 7726052"/>
              <a:gd name="connsiteY0" fmla="*/ 6405352 h 6405386"/>
              <a:gd name="connsiteX1" fmla="*/ 6647412 w 7726052"/>
              <a:gd name="connsiteY1" fmla="*/ 6396252 h 6405386"/>
              <a:gd name="connsiteX2" fmla="*/ 1082364 w 7726052"/>
              <a:gd name="connsiteY2" fmla="*/ 6365722 h 6405386"/>
              <a:gd name="connsiteX3" fmla="*/ 6051 w 7726052"/>
              <a:gd name="connsiteY3" fmla="*/ 6324387 h 6405386"/>
              <a:gd name="connsiteX4" fmla="*/ 94582 w 7726052"/>
              <a:gd name="connsiteY4" fmla="*/ 32372 h 6405386"/>
              <a:gd name="connsiteX5" fmla="*/ 252516 w 7726052"/>
              <a:gd name="connsiteY5" fmla="*/ 32797 h 6405386"/>
              <a:gd name="connsiteX6" fmla="*/ 6525901 w 7726052"/>
              <a:gd name="connsiteY6" fmla="*/ 0 h 6405386"/>
              <a:gd name="connsiteX7" fmla="*/ 7726052 w 7726052"/>
              <a:gd name="connsiteY7" fmla="*/ 30531 h 6405386"/>
              <a:gd name="connsiteX8" fmla="*/ 7654614 w 7726052"/>
              <a:gd name="connsiteY8" fmla="*/ 6274128 h 6405386"/>
              <a:gd name="connsiteX9" fmla="*/ 7488906 w 7726052"/>
              <a:gd name="connsiteY9" fmla="*/ 6402154 h 6405386"/>
              <a:gd name="connsiteX10" fmla="*/ 7236700 w 7726052"/>
              <a:gd name="connsiteY10" fmla="*/ 6405352 h 6405386"/>
              <a:gd name="connsiteX0" fmla="*/ 7240058 w 7729410"/>
              <a:gd name="connsiteY0" fmla="*/ 6405352 h 6405386"/>
              <a:gd name="connsiteX1" fmla="*/ 6650770 w 7729410"/>
              <a:gd name="connsiteY1" fmla="*/ 6396252 h 6405386"/>
              <a:gd name="connsiteX2" fmla="*/ 1085722 w 7729410"/>
              <a:gd name="connsiteY2" fmla="*/ 6365722 h 6405386"/>
              <a:gd name="connsiteX3" fmla="*/ 9409 w 7729410"/>
              <a:gd name="connsiteY3" fmla="*/ 6324387 h 6405386"/>
              <a:gd name="connsiteX4" fmla="*/ 47351 w 7729410"/>
              <a:gd name="connsiteY4" fmla="*/ 32372 h 6405386"/>
              <a:gd name="connsiteX5" fmla="*/ 255874 w 7729410"/>
              <a:gd name="connsiteY5" fmla="*/ 32797 h 6405386"/>
              <a:gd name="connsiteX6" fmla="*/ 6529259 w 7729410"/>
              <a:gd name="connsiteY6" fmla="*/ 0 h 6405386"/>
              <a:gd name="connsiteX7" fmla="*/ 7729410 w 7729410"/>
              <a:gd name="connsiteY7" fmla="*/ 30531 h 6405386"/>
              <a:gd name="connsiteX8" fmla="*/ 7657972 w 7729410"/>
              <a:gd name="connsiteY8" fmla="*/ 6274128 h 6405386"/>
              <a:gd name="connsiteX9" fmla="*/ 7492264 w 7729410"/>
              <a:gd name="connsiteY9" fmla="*/ 6402154 h 6405386"/>
              <a:gd name="connsiteX10" fmla="*/ 7240058 w 7729410"/>
              <a:gd name="connsiteY10" fmla="*/ 6405352 h 6405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729410" h="6405386">
                <a:moveTo>
                  <a:pt x="7240058" y="6405352"/>
                </a:moveTo>
                <a:cubicBezTo>
                  <a:pt x="7065297" y="6404963"/>
                  <a:pt x="6846319" y="6401325"/>
                  <a:pt x="6650770" y="6396252"/>
                </a:cubicBezTo>
                <a:lnTo>
                  <a:pt x="1085722" y="6365722"/>
                </a:lnTo>
                <a:lnTo>
                  <a:pt x="9409" y="6324387"/>
                </a:lnTo>
                <a:cubicBezTo>
                  <a:pt x="-24317" y="4214496"/>
                  <a:pt x="43135" y="2129710"/>
                  <a:pt x="47351" y="32372"/>
                </a:cubicBezTo>
                <a:lnTo>
                  <a:pt x="255874" y="32797"/>
                </a:lnTo>
                <a:lnTo>
                  <a:pt x="6529259" y="0"/>
                </a:lnTo>
                <a:cubicBezTo>
                  <a:pt x="7029322" y="30531"/>
                  <a:pt x="7386510" y="-1"/>
                  <a:pt x="7729410" y="30531"/>
                </a:cubicBezTo>
                <a:cubicBezTo>
                  <a:pt x="7707716" y="2585987"/>
                  <a:pt x="7753223" y="4971471"/>
                  <a:pt x="7657972" y="6274128"/>
                </a:cubicBezTo>
                <a:cubicBezTo>
                  <a:pt x="7649782" y="6434165"/>
                  <a:pt x="7656570" y="6381800"/>
                  <a:pt x="7492264" y="6402154"/>
                </a:cubicBezTo>
                <a:cubicBezTo>
                  <a:pt x="7433854" y="6404650"/>
                  <a:pt x="7344915" y="6405586"/>
                  <a:pt x="7240058" y="6405352"/>
                </a:cubicBez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C673667-46AA-4DF0-A85B-F7D6E52DB8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539370" flipH="1" flipV="1">
            <a:off x="617882" y="494866"/>
            <a:ext cx="4036224" cy="2597228"/>
          </a:xfrm>
          <a:custGeom>
            <a:avLst/>
            <a:gdLst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403600 w 3637280"/>
              <a:gd name="connsiteY39" fmla="*/ 3505200 h 4023360"/>
              <a:gd name="connsiteX40" fmla="*/ 3505200 w 3637280"/>
              <a:gd name="connsiteY40" fmla="*/ 3596640 h 4023360"/>
              <a:gd name="connsiteX41" fmla="*/ 3545840 w 3637280"/>
              <a:gd name="connsiteY41" fmla="*/ 3637280 h 4023360"/>
              <a:gd name="connsiteX42" fmla="*/ 3596640 w 3637280"/>
              <a:gd name="connsiteY42" fmla="*/ 3667760 h 4023360"/>
              <a:gd name="connsiteX43" fmla="*/ 3637280 w 3637280"/>
              <a:gd name="connsiteY43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45840 w 3637280"/>
              <a:gd name="connsiteY40" fmla="*/ 3637280 h 4023360"/>
              <a:gd name="connsiteX41" fmla="*/ 3596640 w 3637280"/>
              <a:gd name="connsiteY41" fmla="*/ 3667760 h 4023360"/>
              <a:gd name="connsiteX42" fmla="*/ 3637280 w 3637280"/>
              <a:gd name="connsiteY42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96640 w 3637280"/>
              <a:gd name="connsiteY40" fmla="*/ 3667760 h 4023360"/>
              <a:gd name="connsiteX41" fmla="*/ 3637280 w 3637280"/>
              <a:gd name="connsiteY41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96640 w 3637280"/>
              <a:gd name="connsiteY40" fmla="*/ 366776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0" fmla="*/ 3637280 w 3820160"/>
              <a:gd name="connsiteY0" fmla="*/ 3352800 h 4023360"/>
              <a:gd name="connsiteX1" fmla="*/ 3606800 w 3820160"/>
              <a:gd name="connsiteY1" fmla="*/ 3403600 h 4023360"/>
              <a:gd name="connsiteX2" fmla="*/ 3556000 w 3820160"/>
              <a:gd name="connsiteY2" fmla="*/ 3474720 h 4023360"/>
              <a:gd name="connsiteX3" fmla="*/ 3535680 w 3820160"/>
              <a:gd name="connsiteY3" fmla="*/ 3505200 h 4023360"/>
              <a:gd name="connsiteX4" fmla="*/ 3515360 w 3820160"/>
              <a:gd name="connsiteY4" fmla="*/ 3525520 h 4023360"/>
              <a:gd name="connsiteX5" fmla="*/ 3474720 w 3820160"/>
              <a:gd name="connsiteY5" fmla="*/ 3576320 h 4023360"/>
              <a:gd name="connsiteX6" fmla="*/ 3230880 w 3820160"/>
              <a:gd name="connsiteY6" fmla="*/ 3749040 h 4023360"/>
              <a:gd name="connsiteX7" fmla="*/ 2763520 w 3820160"/>
              <a:gd name="connsiteY7" fmla="*/ 3931920 h 4023360"/>
              <a:gd name="connsiteX8" fmla="*/ 2407920 w 3820160"/>
              <a:gd name="connsiteY8" fmla="*/ 4013200 h 4023360"/>
              <a:gd name="connsiteX9" fmla="*/ 2204720 w 3820160"/>
              <a:gd name="connsiteY9" fmla="*/ 4023360 h 4023360"/>
              <a:gd name="connsiteX10" fmla="*/ 1869440 w 3820160"/>
              <a:gd name="connsiteY10" fmla="*/ 4013200 h 4023360"/>
              <a:gd name="connsiteX11" fmla="*/ 1483360 w 3820160"/>
              <a:gd name="connsiteY11" fmla="*/ 3942080 h 4023360"/>
              <a:gd name="connsiteX12" fmla="*/ 1259840 w 3820160"/>
              <a:gd name="connsiteY12" fmla="*/ 3870960 h 4023360"/>
              <a:gd name="connsiteX13" fmla="*/ 1056640 w 3820160"/>
              <a:gd name="connsiteY13" fmla="*/ 3779520 h 4023360"/>
              <a:gd name="connsiteX14" fmla="*/ 792480 w 3820160"/>
              <a:gd name="connsiteY14" fmla="*/ 3616960 h 4023360"/>
              <a:gd name="connsiteX15" fmla="*/ 355600 w 3820160"/>
              <a:gd name="connsiteY15" fmla="*/ 3017520 h 4023360"/>
              <a:gd name="connsiteX16" fmla="*/ 152400 w 3820160"/>
              <a:gd name="connsiteY16" fmla="*/ 2611120 h 4023360"/>
              <a:gd name="connsiteX17" fmla="*/ 30480 w 3820160"/>
              <a:gd name="connsiteY17" fmla="*/ 2204720 h 4023360"/>
              <a:gd name="connsiteX18" fmla="*/ 0 w 3820160"/>
              <a:gd name="connsiteY18" fmla="*/ 1981200 h 4023360"/>
              <a:gd name="connsiteX19" fmla="*/ 71120 w 3820160"/>
              <a:gd name="connsiteY19" fmla="*/ 1158240 h 4023360"/>
              <a:gd name="connsiteX20" fmla="*/ 132080 w 3820160"/>
              <a:gd name="connsiteY20" fmla="*/ 975360 h 4023360"/>
              <a:gd name="connsiteX21" fmla="*/ 294640 w 3820160"/>
              <a:gd name="connsiteY21" fmla="*/ 690880 h 4023360"/>
              <a:gd name="connsiteX22" fmla="*/ 751840 w 3820160"/>
              <a:gd name="connsiteY22" fmla="*/ 254000 h 4023360"/>
              <a:gd name="connsiteX23" fmla="*/ 1127760 w 3820160"/>
              <a:gd name="connsiteY23" fmla="*/ 71120 h 4023360"/>
              <a:gd name="connsiteX24" fmla="*/ 1432560 w 3820160"/>
              <a:gd name="connsiteY24" fmla="*/ 10160 h 4023360"/>
              <a:gd name="connsiteX25" fmla="*/ 1625600 w 3820160"/>
              <a:gd name="connsiteY25" fmla="*/ 0 h 4023360"/>
              <a:gd name="connsiteX26" fmla="*/ 2174240 w 3820160"/>
              <a:gd name="connsiteY26" fmla="*/ 20320 h 4023360"/>
              <a:gd name="connsiteX27" fmla="*/ 2407920 w 3820160"/>
              <a:gd name="connsiteY27" fmla="*/ 101600 h 4023360"/>
              <a:gd name="connsiteX28" fmla="*/ 2580640 w 3820160"/>
              <a:gd name="connsiteY28" fmla="*/ 223520 h 4023360"/>
              <a:gd name="connsiteX29" fmla="*/ 2794000 w 3820160"/>
              <a:gd name="connsiteY29" fmla="*/ 599440 h 4023360"/>
              <a:gd name="connsiteX30" fmla="*/ 2885440 w 3820160"/>
              <a:gd name="connsiteY30" fmla="*/ 853440 h 4023360"/>
              <a:gd name="connsiteX31" fmla="*/ 3007360 w 3820160"/>
              <a:gd name="connsiteY31" fmla="*/ 1361440 h 4023360"/>
              <a:gd name="connsiteX32" fmla="*/ 3078480 w 3820160"/>
              <a:gd name="connsiteY32" fmla="*/ 1899920 h 4023360"/>
              <a:gd name="connsiteX33" fmla="*/ 3078480 w 3820160"/>
              <a:gd name="connsiteY33" fmla="*/ 2570480 h 4023360"/>
              <a:gd name="connsiteX34" fmla="*/ 3037840 w 3820160"/>
              <a:gd name="connsiteY34" fmla="*/ 2844800 h 4023360"/>
              <a:gd name="connsiteX35" fmla="*/ 3017520 w 3820160"/>
              <a:gd name="connsiteY35" fmla="*/ 2926080 h 4023360"/>
              <a:gd name="connsiteX36" fmla="*/ 2997200 w 3820160"/>
              <a:gd name="connsiteY36" fmla="*/ 2966720 h 4023360"/>
              <a:gd name="connsiteX37" fmla="*/ 3068320 w 3820160"/>
              <a:gd name="connsiteY37" fmla="*/ 3098800 h 4023360"/>
              <a:gd name="connsiteX38" fmla="*/ 3108960 w 3820160"/>
              <a:gd name="connsiteY38" fmla="*/ 3169920 h 4023360"/>
              <a:gd name="connsiteX39" fmla="*/ 3820160 w 3820160"/>
              <a:gd name="connsiteY39" fmla="*/ 3078480 h 4023360"/>
              <a:gd name="connsiteX0" fmla="*/ 3606800 w 3820160"/>
              <a:gd name="connsiteY0" fmla="*/ 3403600 h 4023360"/>
              <a:gd name="connsiteX1" fmla="*/ 3556000 w 3820160"/>
              <a:gd name="connsiteY1" fmla="*/ 3474720 h 4023360"/>
              <a:gd name="connsiteX2" fmla="*/ 3535680 w 3820160"/>
              <a:gd name="connsiteY2" fmla="*/ 3505200 h 4023360"/>
              <a:gd name="connsiteX3" fmla="*/ 3515360 w 3820160"/>
              <a:gd name="connsiteY3" fmla="*/ 3525520 h 4023360"/>
              <a:gd name="connsiteX4" fmla="*/ 3474720 w 3820160"/>
              <a:gd name="connsiteY4" fmla="*/ 3576320 h 4023360"/>
              <a:gd name="connsiteX5" fmla="*/ 3230880 w 3820160"/>
              <a:gd name="connsiteY5" fmla="*/ 3749040 h 4023360"/>
              <a:gd name="connsiteX6" fmla="*/ 2763520 w 3820160"/>
              <a:gd name="connsiteY6" fmla="*/ 3931920 h 4023360"/>
              <a:gd name="connsiteX7" fmla="*/ 2407920 w 3820160"/>
              <a:gd name="connsiteY7" fmla="*/ 4013200 h 4023360"/>
              <a:gd name="connsiteX8" fmla="*/ 2204720 w 3820160"/>
              <a:gd name="connsiteY8" fmla="*/ 4023360 h 4023360"/>
              <a:gd name="connsiteX9" fmla="*/ 1869440 w 3820160"/>
              <a:gd name="connsiteY9" fmla="*/ 4013200 h 4023360"/>
              <a:gd name="connsiteX10" fmla="*/ 1483360 w 3820160"/>
              <a:gd name="connsiteY10" fmla="*/ 3942080 h 4023360"/>
              <a:gd name="connsiteX11" fmla="*/ 1259840 w 3820160"/>
              <a:gd name="connsiteY11" fmla="*/ 3870960 h 4023360"/>
              <a:gd name="connsiteX12" fmla="*/ 1056640 w 3820160"/>
              <a:gd name="connsiteY12" fmla="*/ 3779520 h 4023360"/>
              <a:gd name="connsiteX13" fmla="*/ 792480 w 3820160"/>
              <a:gd name="connsiteY13" fmla="*/ 3616960 h 4023360"/>
              <a:gd name="connsiteX14" fmla="*/ 355600 w 3820160"/>
              <a:gd name="connsiteY14" fmla="*/ 3017520 h 4023360"/>
              <a:gd name="connsiteX15" fmla="*/ 152400 w 3820160"/>
              <a:gd name="connsiteY15" fmla="*/ 2611120 h 4023360"/>
              <a:gd name="connsiteX16" fmla="*/ 30480 w 3820160"/>
              <a:gd name="connsiteY16" fmla="*/ 2204720 h 4023360"/>
              <a:gd name="connsiteX17" fmla="*/ 0 w 3820160"/>
              <a:gd name="connsiteY17" fmla="*/ 1981200 h 4023360"/>
              <a:gd name="connsiteX18" fmla="*/ 71120 w 3820160"/>
              <a:gd name="connsiteY18" fmla="*/ 1158240 h 4023360"/>
              <a:gd name="connsiteX19" fmla="*/ 132080 w 3820160"/>
              <a:gd name="connsiteY19" fmla="*/ 975360 h 4023360"/>
              <a:gd name="connsiteX20" fmla="*/ 294640 w 3820160"/>
              <a:gd name="connsiteY20" fmla="*/ 690880 h 4023360"/>
              <a:gd name="connsiteX21" fmla="*/ 751840 w 3820160"/>
              <a:gd name="connsiteY21" fmla="*/ 254000 h 4023360"/>
              <a:gd name="connsiteX22" fmla="*/ 1127760 w 3820160"/>
              <a:gd name="connsiteY22" fmla="*/ 71120 h 4023360"/>
              <a:gd name="connsiteX23" fmla="*/ 1432560 w 3820160"/>
              <a:gd name="connsiteY23" fmla="*/ 10160 h 4023360"/>
              <a:gd name="connsiteX24" fmla="*/ 1625600 w 3820160"/>
              <a:gd name="connsiteY24" fmla="*/ 0 h 4023360"/>
              <a:gd name="connsiteX25" fmla="*/ 2174240 w 3820160"/>
              <a:gd name="connsiteY25" fmla="*/ 20320 h 4023360"/>
              <a:gd name="connsiteX26" fmla="*/ 2407920 w 3820160"/>
              <a:gd name="connsiteY26" fmla="*/ 101600 h 4023360"/>
              <a:gd name="connsiteX27" fmla="*/ 2580640 w 3820160"/>
              <a:gd name="connsiteY27" fmla="*/ 223520 h 4023360"/>
              <a:gd name="connsiteX28" fmla="*/ 2794000 w 3820160"/>
              <a:gd name="connsiteY28" fmla="*/ 599440 h 4023360"/>
              <a:gd name="connsiteX29" fmla="*/ 2885440 w 3820160"/>
              <a:gd name="connsiteY29" fmla="*/ 853440 h 4023360"/>
              <a:gd name="connsiteX30" fmla="*/ 3007360 w 3820160"/>
              <a:gd name="connsiteY30" fmla="*/ 1361440 h 4023360"/>
              <a:gd name="connsiteX31" fmla="*/ 3078480 w 3820160"/>
              <a:gd name="connsiteY31" fmla="*/ 1899920 h 4023360"/>
              <a:gd name="connsiteX32" fmla="*/ 3078480 w 3820160"/>
              <a:gd name="connsiteY32" fmla="*/ 2570480 h 4023360"/>
              <a:gd name="connsiteX33" fmla="*/ 3037840 w 3820160"/>
              <a:gd name="connsiteY33" fmla="*/ 2844800 h 4023360"/>
              <a:gd name="connsiteX34" fmla="*/ 3017520 w 3820160"/>
              <a:gd name="connsiteY34" fmla="*/ 2926080 h 4023360"/>
              <a:gd name="connsiteX35" fmla="*/ 2997200 w 3820160"/>
              <a:gd name="connsiteY35" fmla="*/ 2966720 h 4023360"/>
              <a:gd name="connsiteX36" fmla="*/ 3068320 w 3820160"/>
              <a:gd name="connsiteY36" fmla="*/ 3098800 h 4023360"/>
              <a:gd name="connsiteX37" fmla="*/ 3108960 w 3820160"/>
              <a:gd name="connsiteY37" fmla="*/ 3169920 h 4023360"/>
              <a:gd name="connsiteX38" fmla="*/ 3820160 w 3820160"/>
              <a:gd name="connsiteY38" fmla="*/ 3078480 h 4023360"/>
              <a:gd name="connsiteX0" fmla="*/ 3556000 w 3820160"/>
              <a:gd name="connsiteY0" fmla="*/ 3474720 h 4023360"/>
              <a:gd name="connsiteX1" fmla="*/ 3535680 w 3820160"/>
              <a:gd name="connsiteY1" fmla="*/ 3505200 h 4023360"/>
              <a:gd name="connsiteX2" fmla="*/ 3515360 w 3820160"/>
              <a:gd name="connsiteY2" fmla="*/ 3525520 h 4023360"/>
              <a:gd name="connsiteX3" fmla="*/ 3474720 w 3820160"/>
              <a:gd name="connsiteY3" fmla="*/ 3576320 h 4023360"/>
              <a:gd name="connsiteX4" fmla="*/ 3230880 w 3820160"/>
              <a:gd name="connsiteY4" fmla="*/ 3749040 h 4023360"/>
              <a:gd name="connsiteX5" fmla="*/ 2763520 w 3820160"/>
              <a:gd name="connsiteY5" fmla="*/ 3931920 h 4023360"/>
              <a:gd name="connsiteX6" fmla="*/ 2407920 w 3820160"/>
              <a:gd name="connsiteY6" fmla="*/ 4013200 h 4023360"/>
              <a:gd name="connsiteX7" fmla="*/ 2204720 w 3820160"/>
              <a:gd name="connsiteY7" fmla="*/ 4023360 h 4023360"/>
              <a:gd name="connsiteX8" fmla="*/ 1869440 w 3820160"/>
              <a:gd name="connsiteY8" fmla="*/ 4013200 h 4023360"/>
              <a:gd name="connsiteX9" fmla="*/ 1483360 w 3820160"/>
              <a:gd name="connsiteY9" fmla="*/ 3942080 h 4023360"/>
              <a:gd name="connsiteX10" fmla="*/ 1259840 w 3820160"/>
              <a:gd name="connsiteY10" fmla="*/ 3870960 h 4023360"/>
              <a:gd name="connsiteX11" fmla="*/ 1056640 w 3820160"/>
              <a:gd name="connsiteY11" fmla="*/ 3779520 h 4023360"/>
              <a:gd name="connsiteX12" fmla="*/ 792480 w 3820160"/>
              <a:gd name="connsiteY12" fmla="*/ 3616960 h 4023360"/>
              <a:gd name="connsiteX13" fmla="*/ 355600 w 3820160"/>
              <a:gd name="connsiteY13" fmla="*/ 3017520 h 4023360"/>
              <a:gd name="connsiteX14" fmla="*/ 152400 w 3820160"/>
              <a:gd name="connsiteY14" fmla="*/ 2611120 h 4023360"/>
              <a:gd name="connsiteX15" fmla="*/ 30480 w 3820160"/>
              <a:gd name="connsiteY15" fmla="*/ 2204720 h 4023360"/>
              <a:gd name="connsiteX16" fmla="*/ 0 w 3820160"/>
              <a:gd name="connsiteY16" fmla="*/ 1981200 h 4023360"/>
              <a:gd name="connsiteX17" fmla="*/ 71120 w 3820160"/>
              <a:gd name="connsiteY17" fmla="*/ 1158240 h 4023360"/>
              <a:gd name="connsiteX18" fmla="*/ 132080 w 3820160"/>
              <a:gd name="connsiteY18" fmla="*/ 975360 h 4023360"/>
              <a:gd name="connsiteX19" fmla="*/ 294640 w 3820160"/>
              <a:gd name="connsiteY19" fmla="*/ 690880 h 4023360"/>
              <a:gd name="connsiteX20" fmla="*/ 751840 w 3820160"/>
              <a:gd name="connsiteY20" fmla="*/ 254000 h 4023360"/>
              <a:gd name="connsiteX21" fmla="*/ 1127760 w 3820160"/>
              <a:gd name="connsiteY21" fmla="*/ 71120 h 4023360"/>
              <a:gd name="connsiteX22" fmla="*/ 1432560 w 3820160"/>
              <a:gd name="connsiteY22" fmla="*/ 10160 h 4023360"/>
              <a:gd name="connsiteX23" fmla="*/ 1625600 w 3820160"/>
              <a:gd name="connsiteY23" fmla="*/ 0 h 4023360"/>
              <a:gd name="connsiteX24" fmla="*/ 2174240 w 3820160"/>
              <a:gd name="connsiteY24" fmla="*/ 20320 h 4023360"/>
              <a:gd name="connsiteX25" fmla="*/ 2407920 w 3820160"/>
              <a:gd name="connsiteY25" fmla="*/ 101600 h 4023360"/>
              <a:gd name="connsiteX26" fmla="*/ 2580640 w 3820160"/>
              <a:gd name="connsiteY26" fmla="*/ 223520 h 4023360"/>
              <a:gd name="connsiteX27" fmla="*/ 2794000 w 3820160"/>
              <a:gd name="connsiteY27" fmla="*/ 599440 h 4023360"/>
              <a:gd name="connsiteX28" fmla="*/ 2885440 w 3820160"/>
              <a:gd name="connsiteY28" fmla="*/ 853440 h 4023360"/>
              <a:gd name="connsiteX29" fmla="*/ 3007360 w 3820160"/>
              <a:gd name="connsiteY29" fmla="*/ 1361440 h 4023360"/>
              <a:gd name="connsiteX30" fmla="*/ 3078480 w 3820160"/>
              <a:gd name="connsiteY30" fmla="*/ 1899920 h 4023360"/>
              <a:gd name="connsiteX31" fmla="*/ 3078480 w 3820160"/>
              <a:gd name="connsiteY31" fmla="*/ 2570480 h 4023360"/>
              <a:gd name="connsiteX32" fmla="*/ 3037840 w 3820160"/>
              <a:gd name="connsiteY32" fmla="*/ 2844800 h 4023360"/>
              <a:gd name="connsiteX33" fmla="*/ 3017520 w 3820160"/>
              <a:gd name="connsiteY33" fmla="*/ 2926080 h 4023360"/>
              <a:gd name="connsiteX34" fmla="*/ 2997200 w 3820160"/>
              <a:gd name="connsiteY34" fmla="*/ 2966720 h 4023360"/>
              <a:gd name="connsiteX35" fmla="*/ 3068320 w 3820160"/>
              <a:gd name="connsiteY35" fmla="*/ 3098800 h 4023360"/>
              <a:gd name="connsiteX36" fmla="*/ 3108960 w 3820160"/>
              <a:gd name="connsiteY36" fmla="*/ 3169920 h 4023360"/>
              <a:gd name="connsiteX37" fmla="*/ 3820160 w 3820160"/>
              <a:gd name="connsiteY37" fmla="*/ 3078480 h 4023360"/>
              <a:gd name="connsiteX0" fmla="*/ 3535680 w 3820160"/>
              <a:gd name="connsiteY0" fmla="*/ 3505200 h 4023360"/>
              <a:gd name="connsiteX1" fmla="*/ 3515360 w 3820160"/>
              <a:gd name="connsiteY1" fmla="*/ 3525520 h 4023360"/>
              <a:gd name="connsiteX2" fmla="*/ 3474720 w 3820160"/>
              <a:gd name="connsiteY2" fmla="*/ 3576320 h 4023360"/>
              <a:gd name="connsiteX3" fmla="*/ 3230880 w 3820160"/>
              <a:gd name="connsiteY3" fmla="*/ 3749040 h 4023360"/>
              <a:gd name="connsiteX4" fmla="*/ 2763520 w 3820160"/>
              <a:gd name="connsiteY4" fmla="*/ 3931920 h 4023360"/>
              <a:gd name="connsiteX5" fmla="*/ 2407920 w 3820160"/>
              <a:gd name="connsiteY5" fmla="*/ 4013200 h 4023360"/>
              <a:gd name="connsiteX6" fmla="*/ 2204720 w 3820160"/>
              <a:gd name="connsiteY6" fmla="*/ 4023360 h 4023360"/>
              <a:gd name="connsiteX7" fmla="*/ 1869440 w 3820160"/>
              <a:gd name="connsiteY7" fmla="*/ 4013200 h 4023360"/>
              <a:gd name="connsiteX8" fmla="*/ 1483360 w 3820160"/>
              <a:gd name="connsiteY8" fmla="*/ 3942080 h 4023360"/>
              <a:gd name="connsiteX9" fmla="*/ 1259840 w 3820160"/>
              <a:gd name="connsiteY9" fmla="*/ 3870960 h 4023360"/>
              <a:gd name="connsiteX10" fmla="*/ 1056640 w 3820160"/>
              <a:gd name="connsiteY10" fmla="*/ 3779520 h 4023360"/>
              <a:gd name="connsiteX11" fmla="*/ 792480 w 3820160"/>
              <a:gd name="connsiteY11" fmla="*/ 3616960 h 4023360"/>
              <a:gd name="connsiteX12" fmla="*/ 355600 w 3820160"/>
              <a:gd name="connsiteY12" fmla="*/ 3017520 h 4023360"/>
              <a:gd name="connsiteX13" fmla="*/ 152400 w 3820160"/>
              <a:gd name="connsiteY13" fmla="*/ 2611120 h 4023360"/>
              <a:gd name="connsiteX14" fmla="*/ 30480 w 3820160"/>
              <a:gd name="connsiteY14" fmla="*/ 2204720 h 4023360"/>
              <a:gd name="connsiteX15" fmla="*/ 0 w 3820160"/>
              <a:gd name="connsiteY15" fmla="*/ 1981200 h 4023360"/>
              <a:gd name="connsiteX16" fmla="*/ 71120 w 3820160"/>
              <a:gd name="connsiteY16" fmla="*/ 1158240 h 4023360"/>
              <a:gd name="connsiteX17" fmla="*/ 132080 w 3820160"/>
              <a:gd name="connsiteY17" fmla="*/ 975360 h 4023360"/>
              <a:gd name="connsiteX18" fmla="*/ 294640 w 3820160"/>
              <a:gd name="connsiteY18" fmla="*/ 690880 h 4023360"/>
              <a:gd name="connsiteX19" fmla="*/ 751840 w 3820160"/>
              <a:gd name="connsiteY19" fmla="*/ 254000 h 4023360"/>
              <a:gd name="connsiteX20" fmla="*/ 1127760 w 3820160"/>
              <a:gd name="connsiteY20" fmla="*/ 71120 h 4023360"/>
              <a:gd name="connsiteX21" fmla="*/ 1432560 w 3820160"/>
              <a:gd name="connsiteY21" fmla="*/ 10160 h 4023360"/>
              <a:gd name="connsiteX22" fmla="*/ 1625600 w 3820160"/>
              <a:gd name="connsiteY22" fmla="*/ 0 h 4023360"/>
              <a:gd name="connsiteX23" fmla="*/ 2174240 w 3820160"/>
              <a:gd name="connsiteY23" fmla="*/ 20320 h 4023360"/>
              <a:gd name="connsiteX24" fmla="*/ 2407920 w 3820160"/>
              <a:gd name="connsiteY24" fmla="*/ 101600 h 4023360"/>
              <a:gd name="connsiteX25" fmla="*/ 2580640 w 3820160"/>
              <a:gd name="connsiteY25" fmla="*/ 223520 h 4023360"/>
              <a:gd name="connsiteX26" fmla="*/ 2794000 w 3820160"/>
              <a:gd name="connsiteY26" fmla="*/ 599440 h 4023360"/>
              <a:gd name="connsiteX27" fmla="*/ 2885440 w 3820160"/>
              <a:gd name="connsiteY27" fmla="*/ 853440 h 4023360"/>
              <a:gd name="connsiteX28" fmla="*/ 3007360 w 3820160"/>
              <a:gd name="connsiteY28" fmla="*/ 1361440 h 4023360"/>
              <a:gd name="connsiteX29" fmla="*/ 3078480 w 3820160"/>
              <a:gd name="connsiteY29" fmla="*/ 1899920 h 4023360"/>
              <a:gd name="connsiteX30" fmla="*/ 3078480 w 3820160"/>
              <a:gd name="connsiteY30" fmla="*/ 2570480 h 4023360"/>
              <a:gd name="connsiteX31" fmla="*/ 3037840 w 3820160"/>
              <a:gd name="connsiteY31" fmla="*/ 2844800 h 4023360"/>
              <a:gd name="connsiteX32" fmla="*/ 3017520 w 3820160"/>
              <a:gd name="connsiteY32" fmla="*/ 2926080 h 4023360"/>
              <a:gd name="connsiteX33" fmla="*/ 2997200 w 3820160"/>
              <a:gd name="connsiteY33" fmla="*/ 2966720 h 4023360"/>
              <a:gd name="connsiteX34" fmla="*/ 3068320 w 3820160"/>
              <a:gd name="connsiteY34" fmla="*/ 3098800 h 4023360"/>
              <a:gd name="connsiteX35" fmla="*/ 3108960 w 3820160"/>
              <a:gd name="connsiteY35" fmla="*/ 3169920 h 4023360"/>
              <a:gd name="connsiteX36" fmla="*/ 3820160 w 3820160"/>
              <a:gd name="connsiteY36" fmla="*/ 3078480 h 4023360"/>
              <a:gd name="connsiteX0" fmla="*/ 3535680 w 3820160"/>
              <a:gd name="connsiteY0" fmla="*/ 3505200 h 4023360"/>
              <a:gd name="connsiteX1" fmla="*/ 3474720 w 3820160"/>
              <a:gd name="connsiteY1" fmla="*/ 3576320 h 4023360"/>
              <a:gd name="connsiteX2" fmla="*/ 3230880 w 3820160"/>
              <a:gd name="connsiteY2" fmla="*/ 3749040 h 4023360"/>
              <a:gd name="connsiteX3" fmla="*/ 2763520 w 3820160"/>
              <a:gd name="connsiteY3" fmla="*/ 3931920 h 4023360"/>
              <a:gd name="connsiteX4" fmla="*/ 2407920 w 3820160"/>
              <a:gd name="connsiteY4" fmla="*/ 4013200 h 4023360"/>
              <a:gd name="connsiteX5" fmla="*/ 2204720 w 3820160"/>
              <a:gd name="connsiteY5" fmla="*/ 4023360 h 4023360"/>
              <a:gd name="connsiteX6" fmla="*/ 1869440 w 3820160"/>
              <a:gd name="connsiteY6" fmla="*/ 4013200 h 4023360"/>
              <a:gd name="connsiteX7" fmla="*/ 1483360 w 3820160"/>
              <a:gd name="connsiteY7" fmla="*/ 3942080 h 4023360"/>
              <a:gd name="connsiteX8" fmla="*/ 1259840 w 3820160"/>
              <a:gd name="connsiteY8" fmla="*/ 3870960 h 4023360"/>
              <a:gd name="connsiteX9" fmla="*/ 1056640 w 3820160"/>
              <a:gd name="connsiteY9" fmla="*/ 3779520 h 4023360"/>
              <a:gd name="connsiteX10" fmla="*/ 792480 w 3820160"/>
              <a:gd name="connsiteY10" fmla="*/ 3616960 h 4023360"/>
              <a:gd name="connsiteX11" fmla="*/ 355600 w 3820160"/>
              <a:gd name="connsiteY11" fmla="*/ 3017520 h 4023360"/>
              <a:gd name="connsiteX12" fmla="*/ 152400 w 3820160"/>
              <a:gd name="connsiteY12" fmla="*/ 2611120 h 4023360"/>
              <a:gd name="connsiteX13" fmla="*/ 30480 w 3820160"/>
              <a:gd name="connsiteY13" fmla="*/ 2204720 h 4023360"/>
              <a:gd name="connsiteX14" fmla="*/ 0 w 3820160"/>
              <a:gd name="connsiteY14" fmla="*/ 1981200 h 4023360"/>
              <a:gd name="connsiteX15" fmla="*/ 71120 w 3820160"/>
              <a:gd name="connsiteY15" fmla="*/ 1158240 h 4023360"/>
              <a:gd name="connsiteX16" fmla="*/ 132080 w 3820160"/>
              <a:gd name="connsiteY16" fmla="*/ 975360 h 4023360"/>
              <a:gd name="connsiteX17" fmla="*/ 294640 w 3820160"/>
              <a:gd name="connsiteY17" fmla="*/ 690880 h 4023360"/>
              <a:gd name="connsiteX18" fmla="*/ 751840 w 3820160"/>
              <a:gd name="connsiteY18" fmla="*/ 254000 h 4023360"/>
              <a:gd name="connsiteX19" fmla="*/ 1127760 w 3820160"/>
              <a:gd name="connsiteY19" fmla="*/ 71120 h 4023360"/>
              <a:gd name="connsiteX20" fmla="*/ 1432560 w 3820160"/>
              <a:gd name="connsiteY20" fmla="*/ 10160 h 4023360"/>
              <a:gd name="connsiteX21" fmla="*/ 1625600 w 3820160"/>
              <a:gd name="connsiteY21" fmla="*/ 0 h 4023360"/>
              <a:gd name="connsiteX22" fmla="*/ 2174240 w 3820160"/>
              <a:gd name="connsiteY22" fmla="*/ 20320 h 4023360"/>
              <a:gd name="connsiteX23" fmla="*/ 2407920 w 3820160"/>
              <a:gd name="connsiteY23" fmla="*/ 101600 h 4023360"/>
              <a:gd name="connsiteX24" fmla="*/ 2580640 w 3820160"/>
              <a:gd name="connsiteY24" fmla="*/ 223520 h 4023360"/>
              <a:gd name="connsiteX25" fmla="*/ 2794000 w 3820160"/>
              <a:gd name="connsiteY25" fmla="*/ 599440 h 4023360"/>
              <a:gd name="connsiteX26" fmla="*/ 2885440 w 3820160"/>
              <a:gd name="connsiteY26" fmla="*/ 853440 h 4023360"/>
              <a:gd name="connsiteX27" fmla="*/ 3007360 w 3820160"/>
              <a:gd name="connsiteY27" fmla="*/ 1361440 h 4023360"/>
              <a:gd name="connsiteX28" fmla="*/ 3078480 w 3820160"/>
              <a:gd name="connsiteY28" fmla="*/ 1899920 h 4023360"/>
              <a:gd name="connsiteX29" fmla="*/ 3078480 w 3820160"/>
              <a:gd name="connsiteY29" fmla="*/ 2570480 h 4023360"/>
              <a:gd name="connsiteX30" fmla="*/ 3037840 w 3820160"/>
              <a:gd name="connsiteY30" fmla="*/ 2844800 h 4023360"/>
              <a:gd name="connsiteX31" fmla="*/ 3017520 w 3820160"/>
              <a:gd name="connsiteY31" fmla="*/ 2926080 h 4023360"/>
              <a:gd name="connsiteX32" fmla="*/ 2997200 w 3820160"/>
              <a:gd name="connsiteY32" fmla="*/ 2966720 h 4023360"/>
              <a:gd name="connsiteX33" fmla="*/ 3068320 w 3820160"/>
              <a:gd name="connsiteY33" fmla="*/ 3098800 h 4023360"/>
              <a:gd name="connsiteX34" fmla="*/ 3108960 w 3820160"/>
              <a:gd name="connsiteY34" fmla="*/ 3169920 h 4023360"/>
              <a:gd name="connsiteX35" fmla="*/ 3820160 w 3820160"/>
              <a:gd name="connsiteY35" fmla="*/ 3078480 h 4023360"/>
              <a:gd name="connsiteX0" fmla="*/ 3810000 w 3820160"/>
              <a:gd name="connsiteY0" fmla="*/ 3271520 h 4023360"/>
              <a:gd name="connsiteX1" fmla="*/ 3474720 w 3820160"/>
              <a:gd name="connsiteY1" fmla="*/ 3576320 h 4023360"/>
              <a:gd name="connsiteX2" fmla="*/ 3230880 w 3820160"/>
              <a:gd name="connsiteY2" fmla="*/ 3749040 h 4023360"/>
              <a:gd name="connsiteX3" fmla="*/ 2763520 w 3820160"/>
              <a:gd name="connsiteY3" fmla="*/ 3931920 h 4023360"/>
              <a:gd name="connsiteX4" fmla="*/ 2407920 w 3820160"/>
              <a:gd name="connsiteY4" fmla="*/ 4013200 h 4023360"/>
              <a:gd name="connsiteX5" fmla="*/ 2204720 w 3820160"/>
              <a:gd name="connsiteY5" fmla="*/ 4023360 h 4023360"/>
              <a:gd name="connsiteX6" fmla="*/ 1869440 w 3820160"/>
              <a:gd name="connsiteY6" fmla="*/ 4013200 h 4023360"/>
              <a:gd name="connsiteX7" fmla="*/ 1483360 w 3820160"/>
              <a:gd name="connsiteY7" fmla="*/ 3942080 h 4023360"/>
              <a:gd name="connsiteX8" fmla="*/ 1259840 w 3820160"/>
              <a:gd name="connsiteY8" fmla="*/ 3870960 h 4023360"/>
              <a:gd name="connsiteX9" fmla="*/ 1056640 w 3820160"/>
              <a:gd name="connsiteY9" fmla="*/ 3779520 h 4023360"/>
              <a:gd name="connsiteX10" fmla="*/ 792480 w 3820160"/>
              <a:gd name="connsiteY10" fmla="*/ 3616960 h 4023360"/>
              <a:gd name="connsiteX11" fmla="*/ 355600 w 3820160"/>
              <a:gd name="connsiteY11" fmla="*/ 3017520 h 4023360"/>
              <a:gd name="connsiteX12" fmla="*/ 152400 w 3820160"/>
              <a:gd name="connsiteY12" fmla="*/ 2611120 h 4023360"/>
              <a:gd name="connsiteX13" fmla="*/ 30480 w 3820160"/>
              <a:gd name="connsiteY13" fmla="*/ 2204720 h 4023360"/>
              <a:gd name="connsiteX14" fmla="*/ 0 w 3820160"/>
              <a:gd name="connsiteY14" fmla="*/ 1981200 h 4023360"/>
              <a:gd name="connsiteX15" fmla="*/ 71120 w 3820160"/>
              <a:gd name="connsiteY15" fmla="*/ 1158240 h 4023360"/>
              <a:gd name="connsiteX16" fmla="*/ 132080 w 3820160"/>
              <a:gd name="connsiteY16" fmla="*/ 975360 h 4023360"/>
              <a:gd name="connsiteX17" fmla="*/ 294640 w 3820160"/>
              <a:gd name="connsiteY17" fmla="*/ 690880 h 4023360"/>
              <a:gd name="connsiteX18" fmla="*/ 751840 w 3820160"/>
              <a:gd name="connsiteY18" fmla="*/ 254000 h 4023360"/>
              <a:gd name="connsiteX19" fmla="*/ 1127760 w 3820160"/>
              <a:gd name="connsiteY19" fmla="*/ 71120 h 4023360"/>
              <a:gd name="connsiteX20" fmla="*/ 1432560 w 3820160"/>
              <a:gd name="connsiteY20" fmla="*/ 10160 h 4023360"/>
              <a:gd name="connsiteX21" fmla="*/ 1625600 w 3820160"/>
              <a:gd name="connsiteY21" fmla="*/ 0 h 4023360"/>
              <a:gd name="connsiteX22" fmla="*/ 2174240 w 3820160"/>
              <a:gd name="connsiteY22" fmla="*/ 20320 h 4023360"/>
              <a:gd name="connsiteX23" fmla="*/ 2407920 w 3820160"/>
              <a:gd name="connsiteY23" fmla="*/ 101600 h 4023360"/>
              <a:gd name="connsiteX24" fmla="*/ 2580640 w 3820160"/>
              <a:gd name="connsiteY24" fmla="*/ 223520 h 4023360"/>
              <a:gd name="connsiteX25" fmla="*/ 2794000 w 3820160"/>
              <a:gd name="connsiteY25" fmla="*/ 599440 h 4023360"/>
              <a:gd name="connsiteX26" fmla="*/ 2885440 w 3820160"/>
              <a:gd name="connsiteY26" fmla="*/ 853440 h 4023360"/>
              <a:gd name="connsiteX27" fmla="*/ 3007360 w 3820160"/>
              <a:gd name="connsiteY27" fmla="*/ 1361440 h 4023360"/>
              <a:gd name="connsiteX28" fmla="*/ 3078480 w 3820160"/>
              <a:gd name="connsiteY28" fmla="*/ 1899920 h 4023360"/>
              <a:gd name="connsiteX29" fmla="*/ 3078480 w 3820160"/>
              <a:gd name="connsiteY29" fmla="*/ 2570480 h 4023360"/>
              <a:gd name="connsiteX30" fmla="*/ 3037840 w 3820160"/>
              <a:gd name="connsiteY30" fmla="*/ 2844800 h 4023360"/>
              <a:gd name="connsiteX31" fmla="*/ 3017520 w 3820160"/>
              <a:gd name="connsiteY31" fmla="*/ 2926080 h 4023360"/>
              <a:gd name="connsiteX32" fmla="*/ 2997200 w 3820160"/>
              <a:gd name="connsiteY32" fmla="*/ 2966720 h 4023360"/>
              <a:gd name="connsiteX33" fmla="*/ 3068320 w 3820160"/>
              <a:gd name="connsiteY33" fmla="*/ 3098800 h 4023360"/>
              <a:gd name="connsiteX34" fmla="*/ 3108960 w 3820160"/>
              <a:gd name="connsiteY34" fmla="*/ 3169920 h 4023360"/>
              <a:gd name="connsiteX35" fmla="*/ 3820160 w 3820160"/>
              <a:gd name="connsiteY35" fmla="*/ 307848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281680 w 3810000"/>
              <a:gd name="connsiteY28" fmla="*/ 17983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261360 w 3810000"/>
              <a:gd name="connsiteY27" fmla="*/ 1290320 h 4023360"/>
              <a:gd name="connsiteX28" fmla="*/ 3281680 w 3810000"/>
              <a:gd name="connsiteY28" fmla="*/ 17983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10000 w 3810000"/>
              <a:gd name="connsiteY33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10000 w 3810000"/>
              <a:gd name="connsiteY33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786592 w 3810000"/>
              <a:gd name="connsiteY33" fmla="*/ 3236276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09999 w 3810000"/>
              <a:gd name="connsiteY33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108960 w 3810000"/>
              <a:gd name="connsiteY31" fmla="*/ 3169920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2997200 w 3810000"/>
              <a:gd name="connsiteY30" fmla="*/ 2966720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436071 w 3810000"/>
              <a:gd name="connsiteY28" fmla="*/ 2265991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436071 w 3810000"/>
              <a:gd name="connsiteY27" fmla="*/ 2265991 h 4023360"/>
              <a:gd name="connsiteX28" fmla="*/ 3373317 w 3810000"/>
              <a:gd name="connsiteY28" fmla="*/ 2711759 h 4023360"/>
              <a:gd name="connsiteX29" fmla="*/ 3306183 w 3810000"/>
              <a:gd name="connsiteY29" fmla="*/ 2962752 h 4023360"/>
              <a:gd name="connsiteX30" fmla="*/ 3277496 w 3810000"/>
              <a:gd name="connsiteY30" fmla="*/ 3058791 h 4023360"/>
              <a:gd name="connsiteX31" fmla="*/ 3809999 w 3810000"/>
              <a:gd name="connsiteY31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359674 w 3810000"/>
              <a:gd name="connsiteY26" fmla="*/ 1222849 h 4023360"/>
              <a:gd name="connsiteX27" fmla="*/ 3436071 w 3810000"/>
              <a:gd name="connsiteY27" fmla="*/ 2265991 h 4023360"/>
              <a:gd name="connsiteX28" fmla="*/ 3373317 w 3810000"/>
              <a:gd name="connsiteY28" fmla="*/ 2711759 h 4023360"/>
              <a:gd name="connsiteX29" fmla="*/ 3306183 w 3810000"/>
              <a:gd name="connsiteY29" fmla="*/ 2962752 h 4023360"/>
              <a:gd name="connsiteX30" fmla="*/ 3277496 w 3810000"/>
              <a:gd name="connsiteY30" fmla="*/ 3058791 h 4023360"/>
              <a:gd name="connsiteX31" fmla="*/ 3809999 w 3810000"/>
              <a:gd name="connsiteY31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359674 w 3810000"/>
              <a:gd name="connsiteY25" fmla="*/ 1222849 h 4023360"/>
              <a:gd name="connsiteX26" fmla="*/ 3436071 w 3810000"/>
              <a:gd name="connsiteY26" fmla="*/ 2265991 h 4023360"/>
              <a:gd name="connsiteX27" fmla="*/ 3373317 w 3810000"/>
              <a:gd name="connsiteY27" fmla="*/ 2711759 h 4023360"/>
              <a:gd name="connsiteX28" fmla="*/ 3306183 w 3810000"/>
              <a:gd name="connsiteY28" fmla="*/ 2962752 h 4023360"/>
              <a:gd name="connsiteX29" fmla="*/ 3277496 w 3810000"/>
              <a:gd name="connsiteY29" fmla="*/ 3058791 h 4023360"/>
              <a:gd name="connsiteX30" fmla="*/ 3809999 w 3810000"/>
              <a:gd name="connsiteY30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3001978 w 3810000"/>
              <a:gd name="connsiteY24" fmla="*/ 421964 h 4023360"/>
              <a:gd name="connsiteX25" fmla="*/ 3359674 w 3810000"/>
              <a:gd name="connsiteY25" fmla="*/ 1222849 h 4023360"/>
              <a:gd name="connsiteX26" fmla="*/ 3436071 w 3810000"/>
              <a:gd name="connsiteY26" fmla="*/ 2265991 h 4023360"/>
              <a:gd name="connsiteX27" fmla="*/ 3373317 w 3810000"/>
              <a:gd name="connsiteY27" fmla="*/ 2711759 h 4023360"/>
              <a:gd name="connsiteX28" fmla="*/ 3306183 w 3810000"/>
              <a:gd name="connsiteY28" fmla="*/ 2962752 h 4023360"/>
              <a:gd name="connsiteX29" fmla="*/ 3277496 w 3810000"/>
              <a:gd name="connsiteY29" fmla="*/ 3058791 h 4023360"/>
              <a:gd name="connsiteX30" fmla="*/ 3809999 w 3810000"/>
              <a:gd name="connsiteY30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407920 w 3810000"/>
              <a:gd name="connsiteY22" fmla="*/ 101600 h 4023360"/>
              <a:gd name="connsiteX23" fmla="*/ 3001978 w 3810000"/>
              <a:gd name="connsiteY23" fmla="*/ 421964 h 4023360"/>
              <a:gd name="connsiteX24" fmla="*/ 3359674 w 3810000"/>
              <a:gd name="connsiteY24" fmla="*/ 1222849 h 4023360"/>
              <a:gd name="connsiteX25" fmla="*/ 3436071 w 3810000"/>
              <a:gd name="connsiteY25" fmla="*/ 2265991 h 4023360"/>
              <a:gd name="connsiteX26" fmla="*/ 3373317 w 3810000"/>
              <a:gd name="connsiteY26" fmla="*/ 2711759 h 4023360"/>
              <a:gd name="connsiteX27" fmla="*/ 3306183 w 3810000"/>
              <a:gd name="connsiteY27" fmla="*/ 2962752 h 4023360"/>
              <a:gd name="connsiteX28" fmla="*/ 3277496 w 3810000"/>
              <a:gd name="connsiteY28" fmla="*/ 3058791 h 4023360"/>
              <a:gd name="connsiteX29" fmla="*/ 3809999 w 3810000"/>
              <a:gd name="connsiteY29" fmla="*/ 3287872 h 4023360"/>
              <a:gd name="connsiteX0" fmla="*/ 3810000 w 3810000"/>
              <a:gd name="connsiteY0" fmla="*/ 3272025 h 4023865"/>
              <a:gd name="connsiteX1" fmla="*/ 3474720 w 3810000"/>
              <a:gd name="connsiteY1" fmla="*/ 3576825 h 4023865"/>
              <a:gd name="connsiteX2" fmla="*/ 3230880 w 3810000"/>
              <a:gd name="connsiteY2" fmla="*/ 3749545 h 4023865"/>
              <a:gd name="connsiteX3" fmla="*/ 2763520 w 3810000"/>
              <a:gd name="connsiteY3" fmla="*/ 3932425 h 4023865"/>
              <a:gd name="connsiteX4" fmla="*/ 2407920 w 3810000"/>
              <a:gd name="connsiteY4" fmla="*/ 4013705 h 4023865"/>
              <a:gd name="connsiteX5" fmla="*/ 2204720 w 3810000"/>
              <a:gd name="connsiteY5" fmla="*/ 4023865 h 4023865"/>
              <a:gd name="connsiteX6" fmla="*/ 1869440 w 3810000"/>
              <a:gd name="connsiteY6" fmla="*/ 4013705 h 4023865"/>
              <a:gd name="connsiteX7" fmla="*/ 1483360 w 3810000"/>
              <a:gd name="connsiteY7" fmla="*/ 3942585 h 4023865"/>
              <a:gd name="connsiteX8" fmla="*/ 1259840 w 3810000"/>
              <a:gd name="connsiteY8" fmla="*/ 3871465 h 4023865"/>
              <a:gd name="connsiteX9" fmla="*/ 1056640 w 3810000"/>
              <a:gd name="connsiteY9" fmla="*/ 3780025 h 4023865"/>
              <a:gd name="connsiteX10" fmla="*/ 792480 w 3810000"/>
              <a:gd name="connsiteY10" fmla="*/ 3617465 h 4023865"/>
              <a:gd name="connsiteX11" fmla="*/ 355600 w 3810000"/>
              <a:gd name="connsiteY11" fmla="*/ 3018025 h 4023865"/>
              <a:gd name="connsiteX12" fmla="*/ 152400 w 3810000"/>
              <a:gd name="connsiteY12" fmla="*/ 2611625 h 4023865"/>
              <a:gd name="connsiteX13" fmla="*/ 30480 w 3810000"/>
              <a:gd name="connsiteY13" fmla="*/ 2205225 h 4023865"/>
              <a:gd name="connsiteX14" fmla="*/ 0 w 3810000"/>
              <a:gd name="connsiteY14" fmla="*/ 1981705 h 4023865"/>
              <a:gd name="connsiteX15" fmla="*/ 71120 w 3810000"/>
              <a:gd name="connsiteY15" fmla="*/ 1158745 h 4023865"/>
              <a:gd name="connsiteX16" fmla="*/ 132080 w 3810000"/>
              <a:gd name="connsiteY16" fmla="*/ 975865 h 4023865"/>
              <a:gd name="connsiteX17" fmla="*/ 294640 w 3810000"/>
              <a:gd name="connsiteY17" fmla="*/ 691385 h 4023865"/>
              <a:gd name="connsiteX18" fmla="*/ 751840 w 3810000"/>
              <a:gd name="connsiteY18" fmla="*/ 254505 h 4023865"/>
              <a:gd name="connsiteX19" fmla="*/ 1127760 w 3810000"/>
              <a:gd name="connsiteY19" fmla="*/ 71625 h 4023865"/>
              <a:gd name="connsiteX20" fmla="*/ 1625600 w 3810000"/>
              <a:gd name="connsiteY20" fmla="*/ 505 h 4023865"/>
              <a:gd name="connsiteX21" fmla="*/ 2407920 w 3810000"/>
              <a:gd name="connsiteY21" fmla="*/ 102105 h 4023865"/>
              <a:gd name="connsiteX22" fmla="*/ 3001978 w 3810000"/>
              <a:gd name="connsiteY22" fmla="*/ 422469 h 4023865"/>
              <a:gd name="connsiteX23" fmla="*/ 3359674 w 3810000"/>
              <a:gd name="connsiteY23" fmla="*/ 1223354 h 4023865"/>
              <a:gd name="connsiteX24" fmla="*/ 3436071 w 3810000"/>
              <a:gd name="connsiteY24" fmla="*/ 2266496 h 4023865"/>
              <a:gd name="connsiteX25" fmla="*/ 3373317 w 3810000"/>
              <a:gd name="connsiteY25" fmla="*/ 2712264 h 4023865"/>
              <a:gd name="connsiteX26" fmla="*/ 3306183 w 3810000"/>
              <a:gd name="connsiteY26" fmla="*/ 2963257 h 4023865"/>
              <a:gd name="connsiteX27" fmla="*/ 3277496 w 3810000"/>
              <a:gd name="connsiteY27" fmla="*/ 3059296 h 4023865"/>
              <a:gd name="connsiteX28" fmla="*/ 3809999 w 3810000"/>
              <a:gd name="connsiteY28" fmla="*/ 3288377 h 4023865"/>
              <a:gd name="connsiteX0" fmla="*/ 3810000 w 3810000"/>
              <a:gd name="connsiteY0" fmla="*/ 3281919 h 4033759"/>
              <a:gd name="connsiteX1" fmla="*/ 3474720 w 3810000"/>
              <a:gd name="connsiteY1" fmla="*/ 3586719 h 4033759"/>
              <a:gd name="connsiteX2" fmla="*/ 3230880 w 3810000"/>
              <a:gd name="connsiteY2" fmla="*/ 3759439 h 4033759"/>
              <a:gd name="connsiteX3" fmla="*/ 2763520 w 3810000"/>
              <a:gd name="connsiteY3" fmla="*/ 3942319 h 4033759"/>
              <a:gd name="connsiteX4" fmla="*/ 2407920 w 3810000"/>
              <a:gd name="connsiteY4" fmla="*/ 4023599 h 4033759"/>
              <a:gd name="connsiteX5" fmla="*/ 2204720 w 3810000"/>
              <a:gd name="connsiteY5" fmla="*/ 4033759 h 4033759"/>
              <a:gd name="connsiteX6" fmla="*/ 1869440 w 3810000"/>
              <a:gd name="connsiteY6" fmla="*/ 4023599 h 4033759"/>
              <a:gd name="connsiteX7" fmla="*/ 1483360 w 3810000"/>
              <a:gd name="connsiteY7" fmla="*/ 3952479 h 4033759"/>
              <a:gd name="connsiteX8" fmla="*/ 1259840 w 3810000"/>
              <a:gd name="connsiteY8" fmla="*/ 3881359 h 4033759"/>
              <a:gd name="connsiteX9" fmla="*/ 1056640 w 3810000"/>
              <a:gd name="connsiteY9" fmla="*/ 3789919 h 4033759"/>
              <a:gd name="connsiteX10" fmla="*/ 792480 w 3810000"/>
              <a:gd name="connsiteY10" fmla="*/ 3627359 h 4033759"/>
              <a:gd name="connsiteX11" fmla="*/ 355600 w 3810000"/>
              <a:gd name="connsiteY11" fmla="*/ 3027919 h 4033759"/>
              <a:gd name="connsiteX12" fmla="*/ 152400 w 3810000"/>
              <a:gd name="connsiteY12" fmla="*/ 2621519 h 4033759"/>
              <a:gd name="connsiteX13" fmla="*/ 30480 w 3810000"/>
              <a:gd name="connsiteY13" fmla="*/ 2215119 h 4033759"/>
              <a:gd name="connsiteX14" fmla="*/ 0 w 3810000"/>
              <a:gd name="connsiteY14" fmla="*/ 1991599 h 4033759"/>
              <a:gd name="connsiteX15" fmla="*/ 71120 w 3810000"/>
              <a:gd name="connsiteY15" fmla="*/ 1168639 h 4033759"/>
              <a:gd name="connsiteX16" fmla="*/ 132080 w 3810000"/>
              <a:gd name="connsiteY16" fmla="*/ 985759 h 4033759"/>
              <a:gd name="connsiteX17" fmla="*/ 294640 w 3810000"/>
              <a:gd name="connsiteY17" fmla="*/ 701279 h 4033759"/>
              <a:gd name="connsiteX18" fmla="*/ 1127760 w 3810000"/>
              <a:gd name="connsiteY18" fmla="*/ 81519 h 4033759"/>
              <a:gd name="connsiteX19" fmla="*/ 1625600 w 3810000"/>
              <a:gd name="connsiteY19" fmla="*/ 10399 h 4033759"/>
              <a:gd name="connsiteX20" fmla="*/ 2407920 w 3810000"/>
              <a:gd name="connsiteY20" fmla="*/ 111999 h 4033759"/>
              <a:gd name="connsiteX21" fmla="*/ 3001978 w 3810000"/>
              <a:gd name="connsiteY21" fmla="*/ 432363 h 4033759"/>
              <a:gd name="connsiteX22" fmla="*/ 3359674 w 3810000"/>
              <a:gd name="connsiteY22" fmla="*/ 1233248 h 4033759"/>
              <a:gd name="connsiteX23" fmla="*/ 3436071 w 3810000"/>
              <a:gd name="connsiteY23" fmla="*/ 2276390 h 4033759"/>
              <a:gd name="connsiteX24" fmla="*/ 3373317 w 3810000"/>
              <a:gd name="connsiteY24" fmla="*/ 2722158 h 4033759"/>
              <a:gd name="connsiteX25" fmla="*/ 3306183 w 3810000"/>
              <a:gd name="connsiteY25" fmla="*/ 2973151 h 4033759"/>
              <a:gd name="connsiteX26" fmla="*/ 3277496 w 3810000"/>
              <a:gd name="connsiteY26" fmla="*/ 3069190 h 4033759"/>
              <a:gd name="connsiteX27" fmla="*/ 3809999 w 3810000"/>
              <a:gd name="connsiteY27" fmla="*/ 3298271 h 4033759"/>
              <a:gd name="connsiteX0" fmla="*/ 3810000 w 3810000"/>
              <a:gd name="connsiteY0" fmla="*/ 3271645 h 4023485"/>
              <a:gd name="connsiteX1" fmla="*/ 3474720 w 3810000"/>
              <a:gd name="connsiteY1" fmla="*/ 3576445 h 4023485"/>
              <a:gd name="connsiteX2" fmla="*/ 3230880 w 3810000"/>
              <a:gd name="connsiteY2" fmla="*/ 3749165 h 4023485"/>
              <a:gd name="connsiteX3" fmla="*/ 2763520 w 3810000"/>
              <a:gd name="connsiteY3" fmla="*/ 3932045 h 4023485"/>
              <a:gd name="connsiteX4" fmla="*/ 2407920 w 3810000"/>
              <a:gd name="connsiteY4" fmla="*/ 4013325 h 4023485"/>
              <a:gd name="connsiteX5" fmla="*/ 2204720 w 3810000"/>
              <a:gd name="connsiteY5" fmla="*/ 4023485 h 4023485"/>
              <a:gd name="connsiteX6" fmla="*/ 1869440 w 3810000"/>
              <a:gd name="connsiteY6" fmla="*/ 4013325 h 4023485"/>
              <a:gd name="connsiteX7" fmla="*/ 1483360 w 3810000"/>
              <a:gd name="connsiteY7" fmla="*/ 3942205 h 4023485"/>
              <a:gd name="connsiteX8" fmla="*/ 1259840 w 3810000"/>
              <a:gd name="connsiteY8" fmla="*/ 3871085 h 4023485"/>
              <a:gd name="connsiteX9" fmla="*/ 1056640 w 3810000"/>
              <a:gd name="connsiteY9" fmla="*/ 3779645 h 4023485"/>
              <a:gd name="connsiteX10" fmla="*/ 792480 w 3810000"/>
              <a:gd name="connsiteY10" fmla="*/ 3617085 h 4023485"/>
              <a:gd name="connsiteX11" fmla="*/ 355600 w 3810000"/>
              <a:gd name="connsiteY11" fmla="*/ 3017645 h 4023485"/>
              <a:gd name="connsiteX12" fmla="*/ 152400 w 3810000"/>
              <a:gd name="connsiteY12" fmla="*/ 2611245 h 4023485"/>
              <a:gd name="connsiteX13" fmla="*/ 30480 w 3810000"/>
              <a:gd name="connsiteY13" fmla="*/ 2204845 h 4023485"/>
              <a:gd name="connsiteX14" fmla="*/ 0 w 3810000"/>
              <a:gd name="connsiteY14" fmla="*/ 1981325 h 4023485"/>
              <a:gd name="connsiteX15" fmla="*/ 71120 w 3810000"/>
              <a:gd name="connsiteY15" fmla="*/ 1158365 h 4023485"/>
              <a:gd name="connsiteX16" fmla="*/ 132080 w 3810000"/>
              <a:gd name="connsiteY16" fmla="*/ 975485 h 4023485"/>
              <a:gd name="connsiteX17" fmla="*/ 294640 w 3810000"/>
              <a:gd name="connsiteY17" fmla="*/ 691005 h 4023485"/>
              <a:gd name="connsiteX18" fmla="*/ 893683 w 3810000"/>
              <a:gd name="connsiteY18" fmla="*/ 261752 h 4023485"/>
              <a:gd name="connsiteX19" fmla="*/ 1625600 w 3810000"/>
              <a:gd name="connsiteY19" fmla="*/ 125 h 4023485"/>
              <a:gd name="connsiteX20" fmla="*/ 2407920 w 3810000"/>
              <a:gd name="connsiteY20" fmla="*/ 101725 h 4023485"/>
              <a:gd name="connsiteX21" fmla="*/ 3001978 w 3810000"/>
              <a:gd name="connsiteY21" fmla="*/ 422089 h 4023485"/>
              <a:gd name="connsiteX22" fmla="*/ 3359674 w 3810000"/>
              <a:gd name="connsiteY22" fmla="*/ 1222974 h 4023485"/>
              <a:gd name="connsiteX23" fmla="*/ 3436071 w 3810000"/>
              <a:gd name="connsiteY23" fmla="*/ 2266116 h 4023485"/>
              <a:gd name="connsiteX24" fmla="*/ 3373317 w 3810000"/>
              <a:gd name="connsiteY24" fmla="*/ 2711884 h 4023485"/>
              <a:gd name="connsiteX25" fmla="*/ 3306183 w 3810000"/>
              <a:gd name="connsiteY25" fmla="*/ 2962877 h 4023485"/>
              <a:gd name="connsiteX26" fmla="*/ 3277496 w 3810000"/>
              <a:gd name="connsiteY26" fmla="*/ 3058916 h 4023485"/>
              <a:gd name="connsiteX27" fmla="*/ 3809999 w 3810000"/>
              <a:gd name="connsiteY27" fmla="*/ 3287997 h 4023485"/>
              <a:gd name="connsiteX0" fmla="*/ 3810000 w 3810000"/>
              <a:gd name="connsiteY0" fmla="*/ 3220097 h 3971937"/>
              <a:gd name="connsiteX1" fmla="*/ 3474720 w 3810000"/>
              <a:gd name="connsiteY1" fmla="*/ 3524897 h 3971937"/>
              <a:gd name="connsiteX2" fmla="*/ 3230880 w 3810000"/>
              <a:gd name="connsiteY2" fmla="*/ 3697617 h 3971937"/>
              <a:gd name="connsiteX3" fmla="*/ 2763520 w 3810000"/>
              <a:gd name="connsiteY3" fmla="*/ 3880497 h 3971937"/>
              <a:gd name="connsiteX4" fmla="*/ 2407920 w 3810000"/>
              <a:gd name="connsiteY4" fmla="*/ 3961777 h 3971937"/>
              <a:gd name="connsiteX5" fmla="*/ 2204720 w 3810000"/>
              <a:gd name="connsiteY5" fmla="*/ 3971937 h 3971937"/>
              <a:gd name="connsiteX6" fmla="*/ 1869440 w 3810000"/>
              <a:gd name="connsiteY6" fmla="*/ 3961777 h 3971937"/>
              <a:gd name="connsiteX7" fmla="*/ 1483360 w 3810000"/>
              <a:gd name="connsiteY7" fmla="*/ 3890657 h 3971937"/>
              <a:gd name="connsiteX8" fmla="*/ 1259840 w 3810000"/>
              <a:gd name="connsiteY8" fmla="*/ 3819537 h 3971937"/>
              <a:gd name="connsiteX9" fmla="*/ 1056640 w 3810000"/>
              <a:gd name="connsiteY9" fmla="*/ 3728097 h 3971937"/>
              <a:gd name="connsiteX10" fmla="*/ 792480 w 3810000"/>
              <a:gd name="connsiteY10" fmla="*/ 3565537 h 3971937"/>
              <a:gd name="connsiteX11" fmla="*/ 355600 w 3810000"/>
              <a:gd name="connsiteY11" fmla="*/ 2966097 h 3971937"/>
              <a:gd name="connsiteX12" fmla="*/ 152400 w 3810000"/>
              <a:gd name="connsiteY12" fmla="*/ 2559697 h 3971937"/>
              <a:gd name="connsiteX13" fmla="*/ 30480 w 3810000"/>
              <a:gd name="connsiteY13" fmla="*/ 2153297 h 3971937"/>
              <a:gd name="connsiteX14" fmla="*/ 0 w 3810000"/>
              <a:gd name="connsiteY14" fmla="*/ 1929777 h 3971937"/>
              <a:gd name="connsiteX15" fmla="*/ 71120 w 3810000"/>
              <a:gd name="connsiteY15" fmla="*/ 1106817 h 3971937"/>
              <a:gd name="connsiteX16" fmla="*/ 132080 w 3810000"/>
              <a:gd name="connsiteY16" fmla="*/ 923937 h 3971937"/>
              <a:gd name="connsiteX17" fmla="*/ 294640 w 3810000"/>
              <a:gd name="connsiteY17" fmla="*/ 639457 h 3971937"/>
              <a:gd name="connsiteX18" fmla="*/ 893683 w 3810000"/>
              <a:gd name="connsiteY18" fmla="*/ 210204 h 3971937"/>
              <a:gd name="connsiteX19" fmla="*/ 1625600 w 3810000"/>
              <a:gd name="connsiteY19" fmla="*/ 172 h 3971937"/>
              <a:gd name="connsiteX20" fmla="*/ 2407920 w 3810000"/>
              <a:gd name="connsiteY20" fmla="*/ 50177 h 3971937"/>
              <a:gd name="connsiteX21" fmla="*/ 3001978 w 3810000"/>
              <a:gd name="connsiteY21" fmla="*/ 370541 h 3971937"/>
              <a:gd name="connsiteX22" fmla="*/ 3359674 w 3810000"/>
              <a:gd name="connsiteY22" fmla="*/ 1171426 h 3971937"/>
              <a:gd name="connsiteX23" fmla="*/ 3436071 w 3810000"/>
              <a:gd name="connsiteY23" fmla="*/ 2214568 h 3971937"/>
              <a:gd name="connsiteX24" fmla="*/ 3373317 w 3810000"/>
              <a:gd name="connsiteY24" fmla="*/ 2660336 h 3971937"/>
              <a:gd name="connsiteX25" fmla="*/ 3306183 w 3810000"/>
              <a:gd name="connsiteY25" fmla="*/ 2911329 h 3971937"/>
              <a:gd name="connsiteX26" fmla="*/ 3277496 w 3810000"/>
              <a:gd name="connsiteY26" fmla="*/ 3007368 h 3971937"/>
              <a:gd name="connsiteX27" fmla="*/ 3809999 w 3810000"/>
              <a:gd name="connsiteY27" fmla="*/ 3236449 h 3971937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94640 w 3810000"/>
              <a:gd name="connsiteY17" fmla="*/ 639285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75913 w 3810000"/>
              <a:gd name="connsiteY17" fmla="*/ 940921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75913 w 3810000"/>
              <a:gd name="connsiteY17" fmla="*/ 940921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937609 w 3810000"/>
              <a:gd name="connsiteY10" fmla="*/ 3434392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937609 w 3810000"/>
              <a:gd name="connsiteY10" fmla="*/ 3434392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937609 w 3810000"/>
              <a:gd name="connsiteY9" fmla="*/ 3434392 h 3971765"/>
              <a:gd name="connsiteX10" fmla="*/ 266650 w 3810000"/>
              <a:gd name="connsiteY10" fmla="*/ 3001646 h 3971765"/>
              <a:gd name="connsiteX11" fmla="*/ 152400 w 3810000"/>
              <a:gd name="connsiteY11" fmla="*/ 2559525 h 3971765"/>
              <a:gd name="connsiteX12" fmla="*/ 30480 w 3810000"/>
              <a:gd name="connsiteY12" fmla="*/ 2153125 h 3971765"/>
              <a:gd name="connsiteX13" fmla="*/ 0 w 3810000"/>
              <a:gd name="connsiteY13" fmla="*/ 1929605 h 3971765"/>
              <a:gd name="connsiteX14" fmla="*/ 61757 w 3810000"/>
              <a:gd name="connsiteY14" fmla="*/ 1344779 h 3971765"/>
              <a:gd name="connsiteX15" fmla="*/ 275913 w 3810000"/>
              <a:gd name="connsiteY15" fmla="*/ 940921 h 3971765"/>
              <a:gd name="connsiteX16" fmla="*/ 893683 w 3810000"/>
              <a:gd name="connsiteY16" fmla="*/ 210032 h 3971765"/>
              <a:gd name="connsiteX17" fmla="*/ 1625600 w 3810000"/>
              <a:gd name="connsiteY17" fmla="*/ 0 h 3971765"/>
              <a:gd name="connsiteX18" fmla="*/ 2407920 w 3810000"/>
              <a:gd name="connsiteY18" fmla="*/ 50005 h 3971765"/>
              <a:gd name="connsiteX19" fmla="*/ 3001978 w 3810000"/>
              <a:gd name="connsiteY19" fmla="*/ 370369 h 3971765"/>
              <a:gd name="connsiteX20" fmla="*/ 3359674 w 3810000"/>
              <a:gd name="connsiteY20" fmla="*/ 1171254 h 3971765"/>
              <a:gd name="connsiteX21" fmla="*/ 3436071 w 3810000"/>
              <a:gd name="connsiteY21" fmla="*/ 2214396 h 3971765"/>
              <a:gd name="connsiteX22" fmla="*/ 3373317 w 3810000"/>
              <a:gd name="connsiteY22" fmla="*/ 2660164 h 3971765"/>
              <a:gd name="connsiteX23" fmla="*/ 3306183 w 3810000"/>
              <a:gd name="connsiteY23" fmla="*/ 2911157 h 3971765"/>
              <a:gd name="connsiteX24" fmla="*/ 3277496 w 3810000"/>
              <a:gd name="connsiteY24" fmla="*/ 3007196 h 3971765"/>
              <a:gd name="connsiteX25" fmla="*/ 3809999 w 3810000"/>
              <a:gd name="connsiteY25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483360 w 3810000"/>
              <a:gd name="connsiteY6" fmla="*/ 3890485 h 3971765"/>
              <a:gd name="connsiteX7" fmla="*/ 1259840 w 3810000"/>
              <a:gd name="connsiteY7" fmla="*/ 3819365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259840 w 3810000"/>
              <a:gd name="connsiteY7" fmla="*/ 3819365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372197 w 3810000"/>
              <a:gd name="connsiteY7" fmla="*/ 3581231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372197 w 3810000"/>
              <a:gd name="connsiteY7" fmla="*/ 3581231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0326"/>
              <a:gd name="connsiteX1" fmla="*/ 3474720 w 3810000"/>
              <a:gd name="connsiteY1" fmla="*/ 3524725 h 3970326"/>
              <a:gd name="connsiteX2" fmla="*/ 3230880 w 3810000"/>
              <a:gd name="connsiteY2" fmla="*/ 3697445 h 3970326"/>
              <a:gd name="connsiteX3" fmla="*/ 2763520 w 3810000"/>
              <a:gd name="connsiteY3" fmla="*/ 3880325 h 3970326"/>
              <a:gd name="connsiteX4" fmla="*/ 2407920 w 3810000"/>
              <a:gd name="connsiteY4" fmla="*/ 3961605 h 3970326"/>
              <a:gd name="connsiteX5" fmla="*/ 1665941 w 3810000"/>
              <a:gd name="connsiteY5" fmla="*/ 3644413 h 3970326"/>
              <a:gd name="connsiteX6" fmla="*/ 1372197 w 3810000"/>
              <a:gd name="connsiteY6" fmla="*/ 3581231 h 3970326"/>
              <a:gd name="connsiteX7" fmla="*/ 937609 w 3810000"/>
              <a:gd name="connsiteY7" fmla="*/ 3434392 h 3970326"/>
              <a:gd name="connsiteX8" fmla="*/ 266650 w 3810000"/>
              <a:gd name="connsiteY8" fmla="*/ 3001646 h 3970326"/>
              <a:gd name="connsiteX9" fmla="*/ 152400 w 3810000"/>
              <a:gd name="connsiteY9" fmla="*/ 2559525 h 3970326"/>
              <a:gd name="connsiteX10" fmla="*/ 30480 w 3810000"/>
              <a:gd name="connsiteY10" fmla="*/ 2153125 h 3970326"/>
              <a:gd name="connsiteX11" fmla="*/ 0 w 3810000"/>
              <a:gd name="connsiteY11" fmla="*/ 1929605 h 3970326"/>
              <a:gd name="connsiteX12" fmla="*/ 61757 w 3810000"/>
              <a:gd name="connsiteY12" fmla="*/ 1344779 h 3970326"/>
              <a:gd name="connsiteX13" fmla="*/ 275913 w 3810000"/>
              <a:gd name="connsiteY13" fmla="*/ 940921 h 3970326"/>
              <a:gd name="connsiteX14" fmla="*/ 893683 w 3810000"/>
              <a:gd name="connsiteY14" fmla="*/ 210032 h 3970326"/>
              <a:gd name="connsiteX15" fmla="*/ 1625600 w 3810000"/>
              <a:gd name="connsiteY15" fmla="*/ 0 h 3970326"/>
              <a:gd name="connsiteX16" fmla="*/ 2407920 w 3810000"/>
              <a:gd name="connsiteY16" fmla="*/ 50005 h 3970326"/>
              <a:gd name="connsiteX17" fmla="*/ 3001978 w 3810000"/>
              <a:gd name="connsiteY17" fmla="*/ 370369 h 3970326"/>
              <a:gd name="connsiteX18" fmla="*/ 3359674 w 3810000"/>
              <a:gd name="connsiteY18" fmla="*/ 1171254 h 3970326"/>
              <a:gd name="connsiteX19" fmla="*/ 3436071 w 3810000"/>
              <a:gd name="connsiteY19" fmla="*/ 2214396 h 3970326"/>
              <a:gd name="connsiteX20" fmla="*/ 3373317 w 3810000"/>
              <a:gd name="connsiteY20" fmla="*/ 2660164 h 3970326"/>
              <a:gd name="connsiteX21" fmla="*/ 3306183 w 3810000"/>
              <a:gd name="connsiteY21" fmla="*/ 2911157 h 3970326"/>
              <a:gd name="connsiteX22" fmla="*/ 3277496 w 3810000"/>
              <a:gd name="connsiteY22" fmla="*/ 3007196 h 3970326"/>
              <a:gd name="connsiteX23" fmla="*/ 3809999 w 3810000"/>
              <a:gd name="connsiteY23" fmla="*/ 3236277 h 3970326"/>
              <a:gd name="connsiteX0" fmla="*/ 3810000 w 3810000"/>
              <a:gd name="connsiteY0" fmla="*/ 3219925 h 3880478"/>
              <a:gd name="connsiteX1" fmla="*/ 3474720 w 3810000"/>
              <a:gd name="connsiteY1" fmla="*/ 3524725 h 3880478"/>
              <a:gd name="connsiteX2" fmla="*/ 3230880 w 3810000"/>
              <a:gd name="connsiteY2" fmla="*/ 3697445 h 3880478"/>
              <a:gd name="connsiteX3" fmla="*/ 2763520 w 3810000"/>
              <a:gd name="connsiteY3" fmla="*/ 3880325 h 3880478"/>
              <a:gd name="connsiteX4" fmla="*/ 2384513 w 3810000"/>
              <a:gd name="connsiteY4" fmla="*/ 3727441 h 3880478"/>
              <a:gd name="connsiteX5" fmla="*/ 1665941 w 3810000"/>
              <a:gd name="connsiteY5" fmla="*/ 3644413 h 3880478"/>
              <a:gd name="connsiteX6" fmla="*/ 1372197 w 3810000"/>
              <a:gd name="connsiteY6" fmla="*/ 3581231 h 3880478"/>
              <a:gd name="connsiteX7" fmla="*/ 937609 w 3810000"/>
              <a:gd name="connsiteY7" fmla="*/ 3434392 h 3880478"/>
              <a:gd name="connsiteX8" fmla="*/ 266650 w 3810000"/>
              <a:gd name="connsiteY8" fmla="*/ 3001646 h 3880478"/>
              <a:gd name="connsiteX9" fmla="*/ 152400 w 3810000"/>
              <a:gd name="connsiteY9" fmla="*/ 2559525 h 3880478"/>
              <a:gd name="connsiteX10" fmla="*/ 30480 w 3810000"/>
              <a:gd name="connsiteY10" fmla="*/ 2153125 h 3880478"/>
              <a:gd name="connsiteX11" fmla="*/ 0 w 3810000"/>
              <a:gd name="connsiteY11" fmla="*/ 1929605 h 3880478"/>
              <a:gd name="connsiteX12" fmla="*/ 61757 w 3810000"/>
              <a:gd name="connsiteY12" fmla="*/ 1344779 h 3880478"/>
              <a:gd name="connsiteX13" fmla="*/ 275913 w 3810000"/>
              <a:gd name="connsiteY13" fmla="*/ 940921 h 3880478"/>
              <a:gd name="connsiteX14" fmla="*/ 893683 w 3810000"/>
              <a:gd name="connsiteY14" fmla="*/ 210032 h 3880478"/>
              <a:gd name="connsiteX15" fmla="*/ 1625600 w 3810000"/>
              <a:gd name="connsiteY15" fmla="*/ 0 h 3880478"/>
              <a:gd name="connsiteX16" fmla="*/ 2407920 w 3810000"/>
              <a:gd name="connsiteY16" fmla="*/ 50005 h 3880478"/>
              <a:gd name="connsiteX17" fmla="*/ 3001978 w 3810000"/>
              <a:gd name="connsiteY17" fmla="*/ 370369 h 3880478"/>
              <a:gd name="connsiteX18" fmla="*/ 3359674 w 3810000"/>
              <a:gd name="connsiteY18" fmla="*/ 1171254 h 3880478"/>
              <a:gd name="connsiteX19" fmla="*/ 3436071 w 3810000"/>
              <a:gd name="connsiteY19" fmla="*/ 2214396 h 3880478"/>
              <a:gd name="connsiteX20" fmla="*/ 3373317 w 3810000"/>
              <a:gd name="connsiteY20" fmla="*/ 2660164 h 3880478"/>
              <a:gd name="connsiteX21" fmla="*/ 3306183 w 3810000"/>
              <a:gd name="connsiteY21" fmla="*/ 2911157 h 3880478"/>
              <a:gd name="connsiteX22" fmla="*/ 3277496 w 3810000"/>
              <a:gd name="connsiteY22" fmla="*/ 3007196 h 3880478"/>
              <a:gd name="connsiteX23" fmla="*/ 3809999 w 3810000"/>
              <a:gd name="connsiteY23" fmla="*/ 3236277 h 3880478"/>
              <a:gd name="connsiteX0" fmla="*/ 3810000 w 3810000"/>
              <a:gd name="connsiteY0" fmla="*/ 3219925 h 3735785"/>
              <a:gd name="connsiteX1" fmla="*/ 3474720 w 3810000"/>
              <a:gd name="connsiteY1" fmla="*/ 3524725 h 3735785"/>
              <a:gd name="connsiteX2" fmla="*/ 3230880 w 3810000"/>
              <a:gd name="connsiteY2" fmla="*/ 3697445 h 3735785"/>
              <a:gd name="connsiteX3" fmla="*/ 2688614 w 3810000"/>
              <a:gd name="connsiteY3" fmla="*/ 3729507 h 3735785"/>
              <a:gd name="connsiteX4" fmla="*/ 2384513 w 3810000"/>
              <a:gd name="connsiteY4" fmla="*/ 3727441 h 3735785"/>
              <a:gd name="connsiteX5" fmla="*/ 1665941 w 3810000"/>
              <a:gd name="connsiteY5" fmla="*/ 3644413 h 3735785"/>
              <a:gd name="connsiteX6" fmla="*/ 1372197 w 3810000"/>
              <a:gd name="connsiteY6" fmla="*/ 3581231 h 3735785"/>
              <a:gd name="connsiteX7" fmla="*/ 937609 w 3810000"/>
              <a:gd name="connsiteY7" fmla="*/ 3434392 h 3735785"/>
              <a:gd name="connsiteX8" fmla="*/ 266650 w 3810000"/>
              <a:gd name="connsiteY8" fmla="*/ 3001646 h 3735785"/>
              <a:gd name="connsiteX9" fmla="*/ 152400 w 3810000"/>
              <a:gd name="connsiteY9" fmla="*/ 2559525 h 3735785"/>
              <a:gd name="connsiteX10" fmla="*/ 30480 w 3810000"/>
              <a:gd name="connsiteY10" fmla="*/ 2153125 h 3735785"/>
              <a:gd name="connsiteX11" fmla="*/ 0 w 3810000"/>
              <a:gd name="connsiteY11" fmla="*/ 1929605 h 3735785"/>
              <a:gd name="connsiteX12" fmla="*/ 61757 w 3810000"/>
              <a:gd name="connsiteY12" fmla="*/ 1344779 h 3735785"/>
              <a:gd name="connsiteX13" fmla="*/ 275913 w 3810000"/>
              <a:gd name="connsiteY13" fmla="*/ 940921 h 3735785"/>
              <a:gd name="connsiteX14" fmla="*/ 893683 w 3810000"/>
              <a:gd name="connsiteY14" fmla="*/ 210032 h 3735785"/>
              <a:gd name="connsiteX15" fmla="*/ 1625600 w 3810000"/>
              <a:gd name="connsiteY15" fmla="*/ 0 h 3735785"/>
              <a:gd name="connsiteX16" fmla="*/ 2407920 w 3810000"/>
              <a:gd name="connsiteY16" fmla="*/ 50005 h 3735785"/>
              <a:gd name="connsiteX17" fmla="*/ 3001978 w 3810000"/>
              <a:gd name="connsiteY17" fmla="*/ 370369 h 3735785"/>
              <a:gd name="connsiteX18" fmla="*/ 3359674 w 3810000"/>
              <a:gd name="connsiteY18" fmla="*/ 1171254 h 3735785"/>
              <a:gd name="connsiteX19" fmla="*/ 3436071 w 3810000"/>
              <a:gd name="connsiteY19" fmla="*/ 2214396 h 3735785"/>
              <a:gd name="connsiteX20" fmla="*/ 3373317 w 3810000"/>
              <a:gd name="connsiteY20" fmla="*/ 2660164 h 3735785"/>
              <a:gd name="connsiteX21" fmla="*/ 3306183 w 3810000"/>
              <a:gd name="connsiteY21" fmla="*/ 2911157 h 3735785"/>
              <a:gd name="connsiteX22" fmla="*/ 3277496 w 3810000"/>
              <a:gd name="connsiteY22" fmla="*/ 3007196 h 3735785"/>
              <a:gd name="connsiteX23" fmla="*/ 3809999 w 3810000"/>
              <a:gd name="connsiteY23" fmla="*/ 3236277 h 3735785"/>
              <a:gd name="connsiteX0" fmla="*/ 3810000 w 3810000"/>
              <a:gd name="connsiteY0" fmla="*/ 3219925 h 3736003"/>
              <a:gd name="connsiteX1" fmla="*/ 3474720 w 3810000"/>
              <a:gd name="connsiteY1" fmla="*/ 3524725 h 3736003"/>
              <a:gd name="connsiteX2" fmla="*/ 3062345 w 3810000"/>
              <a:gd name="connsiteY2" fmla="*/ 3693477 h 3736003"/>
              <a:gd name="connsiteX3" fmla="*/ 2688614 w 3810000"/>
              <a:gd name="connsiteY3" fmla="*/ 3729507 h 3736003"/>
              <a:gd name="connsiteX4" fmla="*/ 2384513 w 3810000"/>
              <a:gd name="connsiteY4" fmla="*/ 3727441 h 3736003"/>
              <a:gd name="connsiteX5" fmla="*/ 1665941 w 3810000"/>
              <a:gd name="connsiteY5" fmla="*/ 3644413 h 3736003"/>
              <a:gd name="connsiteX6" fmla="*/ 1372197 w 3810000"/>
              <a:gd name="connsiteY6" fmla="*/ 3581231 h 3736003"/>
              <a:gd name="connsiteX7" fmla="*/ 937609 w 3810000"/>
              <a:gd name="connsiteY7" fmla="*/ 3434392 h 3736003"/>
              <a:gd name="connsiteX8" fmla="*/ 266650 w 3810000"/>
              <a:gd name="connsiteY8" fmla="*/ 3001646 h 3736003"/>
              <a:gd name="connsiteX9" fmla="*/ 152400 w 3810000"/>
              <a:gd name="connsiteY9" fmla="*/ 2559525 h 3736003"/>
              <a:gd name="connsiteX10" fmla="*/ 30480 w 3810000"/>
              <a:gd name="connsiteY10" fmla="*/ 2153125 h 3736003"/>
              <a:gd name="connsiteX11" fmla="*/ 0 w 3810000"/>
              <a:gd name="connsiteY11" fmla="*/ 1929605 h 3736003"/>
              <a:gd name="connsiteX12" fmla="*/ 61757 w 3810000"/>
              <a:gd name="connsiteY12" fmla="*/ 1344779 h 3736003"/>
              <a:gd name="connsiteX13" fmla="*/ 275913 w 3810000"/>
              <a:gd name="connsiteY13" fmla="*/ 940921 h 3736003"/>
              <a:gd name="connsiteX14" fmla="*/ 893683 w 3810000"/>
              <a:gd name="connsiteY14" fmla="*/ 210032 h 3736003"/>
              <a:gd name="connsiteX15" fmla="*/ 1625600 w 3810000"/>
              <a:gd name="connsiteY15" fmla="*/ 0 h 3736003"/>
              <a:gd name="connsiteX16" fmla="*/ 2407920 w 3810000"/>
              <a:gd name="connsiteY16" fmla="*/ 50005 h 3736003"/>
              <a:gd name="connsiteX17" fmla="*/ 3001978 w 3810000"/>
              <a:gd name="connsiteY17" fmla="*/ 370369 h 3736003"/>
              <a:gd name="connsiteX18" fmla="*/ 3359674 w 3810000"/>
              <a:gd name="connsiteY18" fmla="*/ 1171254 h 3736003"/>
              <a:gd name="connsiteX19" fmla="*/ 3436071 w 3810000"/>
              <a:gd name="connsiteY19" fmla="*/ 2214396 h 3736003"/>
              <a:gd name="connsiteX20" fmla="*/ 3373317 w 3810000"/>
              <a:gd name="connsiteY20" fmla="*/ 2660164 h 3736003"/>
              <a:gd name="connsiteX21" fmla="*/ 3306183 w 3810000"/>
              <a:gd name="connsiteY21" fmla="*/ 2911157 h 3736003"/>
              <a:gd name="connsiteX22" fmla="*/ 3277496 w 3810000"/>
              <a:gd name="connsiteY22" fmla="*/ 3007196 h 3736003"/>
              <a:gd name="connsiteX23" fmla="*/ 3809999 w 3810000"/>
              <a:gd name="connsiteY23" fmla="*/ 3236277 h 3736003"/>
              <a:gd name="connsiteX0" fmla="*/ 3810000 w 3810000"/>
              <a:gd name="connsiteY0" fmla="*/ 3219925 h 3730351"/>
              <a:gd name="connsiteX1" fmla="*/ 3474720 w 3810000"/>
              <a:gd name="connsiteY1" fmla="*/ 3524725 h 3730351"/>
              <a:gd name="connsiteX2" fmla="*/ 3062345 w 3810000"/>
              <a:gd name="connsiteY2" fmla="*/ 3693477 h 3730351"/>
              <a:gd name="connsiteX3" fmla="*/ 2384513 w 3810000"/>
              <a:gd name="connsiteY3" fmla="*/ 3727441 h 3730351"/>
              <a:gd name="connsiteX4" fmla="*/ 1665941 w 3810000"/>
              <a:gd name="connsiteY4" fmla="*/ 3644413 h 3730351"/>
              <a:gd name="connsiteX5" fmla="*/ 1372197 w 3810000"/>
              <a:gd name="connsiteY5" fmla="*/ 3581231 h 3730351"/>
              <a:gd name="connsiteX6" fmla="*/ 937609 w 3810000"/>
              <a:gd name="connsiteY6" fmla="*/ 3434392 h 3730351"/>
              <a:gd name="connsiteX7" fmla="*/ 266650 w 3810000"/>
              <a:gd name="connsiteY7" fmla="*/ 3001646 h 3730351"/>
              <a:gd name="connsiteX8" fmla="*/ 152400 w 3810000"/>
              <a:gd name="connsiteY8" fmla="*/ 2559525 h 3730351"/>
              <a:gd name="connsiteX9" fmla="*/ 30480 w 3810000"/>
              <a:gd name="connsiteY9" fmla="*/ 2153125 h 3730351"/>
              <a:gd name="connsiteX10" fmla="*/ 0 w 3810000"/>
              <a:gd name="connsiteY10" fmla="*/ 1929605 h 3730351"/>
              <a:gd name="connsiteX11" fmla="*/ 61757 w 3810000"/>
              <a:gd name="connsiteY11" fmla="*/ 1344779 h 3730351"/>
              <a:gd name="connsiteX12" fmla="*/ 275913 w 3810000"/>
              <a:gd name="connsiteY12" fmla="*/ 940921 h 3730351"/>
              <a:gd name="connsiteX13" fmla="*/ 893683 w 3810000"/>
              <a:gd name="connsiteY13" fmla="*/ 210032 h 3730351"/>
              <a:gd name="connsiteX14" fmla="*/ 1625600 w 3810000"/>
              <a:gd name="connsiteY14" fmla="*/ 0 h 3730351"/>
              <a:gd name="connsiteX15" fmla="*/ 2407920 w 3810000"/>
              <a:gd name="connsiteY15" fmla="*/ 50005 h 3730351"/>
              <a:gd name="connsiteX16" fmla="*/ 3001978 w 3810000"/>
              <a:gd name="connsiteY16" fmla="*/ 370369 h 3730351"/>
              <a:gd name="connsiteX17" fmla="*/ 3359674 w 3810000"/>
              <a:gd name="connsiteY17" fmla="*/ 1171254 h 3730351"/>
              <a:gd name="connsiteX18" fmla="*/ 3436071 w 3810000"/>
              <a:gd name="connsiteY18" fmla="*/ 2214396 h 3730351"/>
              <a:gd name="connsiteX19" fmla="*/ 3373317 w 3810000"/>
              <a:gd name="connsiteY19" fmla="*/ 2660164 h 3730351"/>
              <a:gd name="connsiteX20" fmla="*/ 3306183 w 3810000"/>
              <a:gd name="connsiteY20" fmla="*/ 2911157 h 3730351"/>
              <a:gd name="connsiteX21" fmla="*/ 3277496 w 3810000"/>
              <a:gd name="connsiteY21" fmla="*/ 3007196 h 3730351"/>
              <a:gd name="connsiteX22" fmla="*/ 3809999 w 3810000"/>
              <a:gd name="connsiteY22" fmla="*/ 3236277 h 3730351"/>
              <a:gd name="connsiteX0" fmla="*/ 3810000 w 3810000"/>
              <a:gd name="connsiteY0" fmla="*/ 3219925 h 3729628"/>
              <a:gd name="connsiteX1" fmla="*/ 3474720 w 3810000"/>
              <a:gd name="connsiteY1" fmla="*/ 3524725 h 3729628"/>
              <a:gd name="connsiteX2" fmla="*/ 3020211 w 3810000"/>
              <a:gd name="connsiteY2" fmla="*/ 3689508 h 3729628"/>
              <a:gd name="connsiteX3" fmla="*/ 2384513 w 3810000"/>
              <a:gd name="connsiteY3" fmla="*/ 3727441 h 3729628"/>
              <a:gd name="connsiteX4" fmla="*/ 1665941 w 3810000"/>
              <a:gd name="connsiteY4" fmla="*/ 3644413 h 3729628"/>
              <a:gd name="connsiteX5" fmla="*/ 1372197 w 3810000"/>
              <a:gd name="connsiteY5" fmla="*/ 3581231 h 3729628"/>
              <a:gd name="connsiteX6" fmla="*/ 937609 w 3810000"/>
              <a:gd name="connsiteY6" fmla="*/ 3434392 h 3729628"/>
              <a:gd name="connsiteX7" fmla="*/ 266650 w 3810000"/>
              <a:gd name="connsiteY7" fmla="*/ 3001646 h 3729628"/>
              <a:gd name="connsiteX8" fmla="*/ 152400 w 3810000"/>
              <a:gd name="connsiteY8" fmla="*/ 2559525 h 3729628"/>
              <a:gd name="connsiteX9" fmla="*/ 30480 w 3810000"/>
              <a:gd name="connsiteY9" fmla="*/ 2153125 h 3729628"/>
              <a:gd name="connsiteX10" fmla="*/ 0 w 3810000"/>
              <a:gd name="connsiteY10" fmla="*/ 1929605 h 3729628"/>
              <a:gd name="connsiteX11" fmla="*/ 61757 w 3810000"/>
              <a:gd name="connsiteY11" fmla="*/ 1344779 h 3729628"/>
              <a:gd name="connsiteX12" fmla="*/ 275913 w 3810000"/>
              <a:gd name="connsiteY12" fmla="*/ 940921 h 3729628"/>
              <a:gd name="connsiteX13" fmla="*/ 893683 w 3810000"/>
              <a:gd name="connsiteY13" fmla="*/ 210032 h 3729628"/>
              <a:gd name="connsiteX14" fmla="*/ 1625600 w 3810000"/>
              <a:gd name="connsiteY14" fmla="*/ 0 h 3729628"/>
              <a:gd name="connsiteX15" fmla="*/ 2407920 w 3810000"/>
              <a:gd name="connsiteY15" fmla="*/ 50005 h 3729628"/>
              <a:gd name="connsiteX16" fmla="*/ 3001978 w 3810000"/>
              <a:gd name="connsiteY16" fmla="*/ 370369 h 3729628"/>
              <a:gd name="connsiteX17" fmla="*/ 3359674 w 3810000"/>
              <a:gd name="connsiteY17" fmla="*/ 1171254 h 3729628"/>
              <a:gd name="connsiteX18" fmla="*/ 3436071 w 3810000"/>
              <a:gd name="connsiteY18" fmla="*/ 2214396 h 3729628"/>
              <a:gd name="connsiteX19" fmla="*/ 3373317 w 3810000"/>
              <a:gd name="connsiteY19" fmla="*/ 2660164 h 3729628"/>
              <a:gd name="connsiteX20" fmla="*/ 3306183 w 3810000"/>
              <a:gd name="connsiteY20" fmla="*/ 2911157 h 3729628"/>
              <a:gd name="connsiteX21" fmla="*/ 3277496 w 3810000"/>
              <a:gd name="connsiteY21" fmla="*/ 3007196 h 3729628"/>
              <a:gd name="connsiteX22" fmla="*/ 3809999 w 3810000"/>
              <a:gd name="connsiteY22" fmla="*/ 3236277 h 3729628"/>
              <a:gd name="connsiteX0" fmla="*/ 3810000 w 3810000"/>
              <a:gd name="connsiteY0" fmla="*/ 3219925 h 3729629"/>
              <a:gd name="connsiteX1" fmla="*/ 3474720 w 3810000"/>
              <a:gd name="connsiteY1" fmla="*/ 3524725 h 3729629"/>
              <a:gd name="connsiteX2" fmla="*/ 3020211 w 3810000"/>
              <a:gd name="connsiteY2" fmla="*/ 3689508 h 3729629"/>
              <a:gd name="connsiteX3" fmla="*/ 2309608 w 3810000"/>
              <a:gd name="connsiteY3" fmla="*/ 3727442 h 3729629"/>
              <a:gd name="connsiteX4" fmla="*/ 1665941 w 3810000"/>
              <a:gd name="connsiteY4" fmla="*/ 3644413 h 3729629"/>
              <a:gd name="connsiteX5" fmla="*/ 1372197 w 3810000"/>
              <a:gd name="connsiteY5" fmla="*/ 3581231 h 3729629"/>
              <a:gd name="connsiteX6" fmla="*/ 937609 w 3810000"/>
              <a:gd name="connsiteY6" fmla="*/ 3434392 h 3729629"/>
              <a:gd name="connsiteX7" fmla="*/ 266650 w 3810000"/>
              <a:gd name="connsiteY7" fmla="*/ 3001646 h 3729629"/>
              <a:gd name="connsiteX8" fmla="*/ 152400 w 3810000"/>
              <a:gd name="connsiteY8" fmla="*/ 2559525 h 3729629"/>
              <a:gd name="connsiteX9" fmla="*/ 30480 w 3810000"/>
              <a:gd name="connsiteY9" fmla="*/ 2153125 h 3729629"/>
              <a:gd name="connsiteX10" fmla="*/ 0 w 3810000"/>
              <a:gd name="connsiteY10" fmla="*/ 1929605 h 3729629"/>
              <a:gd name="connsiteX11" fmla="*/ 61757 w 3810000"/>
              <a:gd name="connsiteY11" fmla="*/ 1344779 h 3729629"/>
              <a:gd name="connsiteX12" fmla="*/ 275913 w 3810000"/>
              <a:gd name="connsiteY12" fmla="*/ 940921 h 3729629"/>
              <a:gd name="connsiteX13" fmla="*/ 893683 w 3810000"/>
              <a:gd name="connsiteY13" fmla="*/ 210032 h 3729629"/>
              <a:gd name="connsiteX14" fmla="*/ 1625600 w 3810000"/>
              <a:gd name="connsiteY14" fmla="*/ 0 h 3729629"/>
              <a:gd name="connsiteX15" fmla="*/ 2407920 w 3810000"/>
              <a:gd name="connsiteY15" fmla="*/ 50005 h 3729629"/>
              <a:gd name="connsiteX16" fmla="*/ 3001978 w 3810000"/>
              <a:gd name="connsiteY16" fmla="*/ 370369 h 3729629"/>
              <a:gd name="connsiteX17" fmla="*/ 3359674 w 3810000"/>
              <a:gd name="connsiteY17" fmla="*/ 1171254 h 3729629"/>
              <a:gd name="connsiteX18" fmla="*/ 3436071 w 3810000"/>
              <a:gd name="connsiteY18" fmla="*/ 2214396 h 3729629"/>
              <a:gd name="connsiteX19" fmla="*/ 3373317 w 3810000"/>
              <a:gd name="connsiteY19" fmla="*/ 2660164 h 3729629"/>
              <a:gd name="connsiteX20" fmla="*/ 3306183 w 3810000"/>
              <a:gd name="connsiteY20" fmla="*/ 2911157 h 3729629"/>
              <a:gd name="connsiteX21" fmla="*/ 3277496 w 3810000"/>
              <a:gd name="connsiteY21" fmla="*/ 3007196 h 3729629"/>
              <a:gd name="connsiteX22" fmla="*/ 3809999 w 3810000"/>
              <a:gd name="connsiteY22" fmla="*/ 3236277 h 3729629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66650 w 3810000"/>
              <a:gd name="connsiteY7" fmla="*/ 3001646 h 3729312"/>
              <a:gd name="connsiteX8" fmla="*/ 152400 w 3810000"/>
              <a:gd name="connsiteY8" fmla="*/ 2559525 h 3729312"/>
              <a:gd name="connsiteX9" fmla="*/ 30480 w 3810000"/>
              <a:gd name="connsiteY9" fmla="*/ 2153125 h 3729312"/>
              <a:gd name="connsiteX10" fmla="*/ 0 w 3810000"/>
              <a:gd name="connsiteY10" fmla="*/ 1929605 h 3729312"/>
              <a:gd name="connsiteX11" fmla="*/ 61757 w 3810000"/>
              <a:gd name="connsiteY11" fmla="*/ 1344779 h 3729312"/>
              <a:gd name="connsiteX12" fmla="*/ 275913 w 3810000"/>
              <a:gd name="connsiteY12" fmla="*/ 940921 h 3729312"/>
              <a:gd name="connsiteX13" fmla="*/ 893683 w 3810000"/>
              <a:gd name="connsiteY13" fmla="*/ 210032 h 3729312"/>
              <a:gd name="connsiteX14" fmla="*/ 1625600 w 3810000"/>
              <a:gd name="connsiteY14" fmla="*/ 0 h 3729312"/>
              <a:gd name="connsiteX15" fmla="*/ 2407920 w 3810000"/>
              <a:gd name="connsiteY15" fmla="*/ 50005 h 3729312"/>
              <a:gd name="connsiteX16" fmla="*/ 3001978 w 3810000"/>
              <a:gd name="connsiteY16" fmla="*/ 370369 h 3729312"/>
              <a:gd name="connsiteX17" fmla="*/ 3359674 w 3810000"/>
              <a:gd name="connsiteY17" fmla="*/ 1171254 h 3729312"/>
              <a:gd name="connsiteX18" fmla="*/ 3436071 w 3810000"/>
              <a:gd name="connsiteY18" fmla="*/ 2214396 h 3729312"/>
              <a:gd name="connsiteX19" fmla="*/ 3373317 w 3810000"/>
              <a:gd name="connsiteY19" fmla="*/ 2660164 h 3729312"/>
              <a:gd name="connsiteX20" fmla="*/ 3306183 w 3810000"/>
              <a:gd name="connsiteY20" fmla="*/ 2911157 h 3729312"/>
              <a:gd name="connsiteX21" fmla="*/ 3277496 w 3810000"/>
              <a:gd name="connsiteY21" fmla="*/ 3007196 h 3729312"/>
              <a:gd name="connsiteX22" fmla="*/ 3809999 w 3810000"/>
              <a:gd name="connsiteY22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66650 w 3810000"/>
              <a:gd name="connsiteY7" fmla="*/ 3001646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929605 h 3729312"/>
              <a:gd name="connsiteX9" fmla="*/ 83357 w 3831600"/>
              <a:gd name="connsiteY9" fmla="*/ 1344779 h 3729312"/>
              <a:gd name="connsiteX10" fmla="*/ 297513 w 3831600"/>
              <a:gd name="connsiteY10" fmla="*/ 940921 h 3729312"/>
              <a:gd name="connsiteX11" fmla="*/ 915283 w 3831600"/>
              <a:gd name="connsiteY11" fmla="*/ 210032 h 3729312"/>
              <a:gd name="connsiteX12" fmla="*/ 1647200 w 3831600"/>
              <a:gd name="connsiteY12" fmla="*/ 0 h 3729312"/>
              <a:gd name="connsiteX13" fmla="*/ 2429520 w 3831600"/>
              <a:gd name="connsiteY13" fmla="*/ 50005 h 3729312"/>
              <a:gd name="connsiteX14" fmla="*/ 3023578 w 3831600"/>
              <a:gd name="connsiteY14" fmla="*/ 370369 h 3729312"/>
              <a:gd name="connsiteX15" fmla="*/ 3381274 w 3831600"/>
              <a:gd name="connsiteY15" fmla="*/ 1171254 h 3729312"/>
              <a:gd name="connsiteX16" fmla="*/ 3457671 w 3831600"/>
              <a:gd name="connsiteY16" fmla="*/ 2214396 h 3729312"/>
              <a:gd name="connsiteX17" fmla="*/ 3394917 w 3831600"/>
              <a:gd name="connsiteY17" fmla="*/ 2660164 h 3729312"/>
              <a:gd name="connsiteX18" fmla="*/ 3327783 w 3831600"/>
              <a:gd name="connsiteY18" fmla="*/ 2911157 h 3729312"/>
              <a:gd name="connsiteX19" fmla="*/ 3299096 w 3831600"/>
              <a:gd name="connsiteY19" fmla="*/ 3007196 h 3729312"/>
              <a:gd name="connsiteX20" fmla="*/ 3831599 w 3831600"/>
              <a:gd name="connsiteY20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929605 h 3729312"/>
              <a:gd name="connsiteX9" fmla="*/ 297513 w 3831600"/>
              <a:gd name="connsiteY9" fmla="*/ 940921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854197 h 3729312"/>
              <a:gd name="connsiteX9" fmla="*/ 297513 w 3831600"/>
              <a:gd name="connsiteY9" fmla="*/ 940921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854197 h 3729312"/>
              <a:gd name="connsiteX9" fmla="*/ 311558 w 3831600"/>
              <a:gd name="connsiteY9" fmla="*/ 841700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27607 w 3827607"/>
              <a:gd name="connsiteY0" fmla="*/ 3219925 h 3729312"/>
              <a:gd name="connsiteX1" fmla="*/ 3412740 w 3827607"/>
              <a:gd name="connsiteY1" fmla="*/ 3548539 h 3729312"/>
              <a:gd name="connsiteX2" fmla="*/ 3037818 w 3827607"/>
              <a:gd name="connsiteY2" fmla="*/ 3689508 h 3729312"/>
              <a:gd name="connsiteX3" fmla="*/ 2327215 w 3827607"/>
              <a:gd name="connsiteY3" fmla="*/ 3727442 h 3729312"/>
              <a:gd name="connsiteX4" fmla="*/ 1683548 w 3827607"/>
              <a:gd name="connsiteY4" fmla="*/ 3644413 h 3729312"/>
              <a:gd name="connsiteX5" fmla="*/ 1038687 w 3827607"/>
              <a:gd name="connsiteY5" fmla="*/ 3462165 h 3729312"/>
              <a:gd name="connsiteX6" fmla="*/ 260849 w 3827607"/>
              <a:gd name="connsiteY6" fmla="*/ 2950050 h 3729312"/>
              <a:gd name="connsiteX7" fmla="*/ 10635 w 3827607"/>
              <a:gd name="connsiteY7" fmla="*/ 2200752 h 3729312"/>
              <a:gd name="connsiteX8" fmla="*/ 17607 w 3827607"/>
              <a:gd name="connsiteY8" fmla="*/ 1854197 h 3729312"/>
              <a:gd name="connsiteX9" fmla="*/ 307565 w 3827607"/>
              <a:gd name="connsiteY9" fmla="*/ 841700 h 3729312"/>
              <a:gd name="connsiteX10" fmla="*/ 911290 w 3827607"/>
              <a:gd name="connsiteY10" fmla="*/ 210032 h 3729312"/>
              <a:gd name="connsiteX11" fmla="*/ 1643207 w 3827607"/>
              <a:gd name="connsiteY11" fmla="*/ 0 h 3729312"/>
              <a:gd name="connsiteX12" fmla="*/ 2425527 w 3827607"/>
              <a:gd name="connsiteY12" fmla="*/ 50005 h 3729312"/>
              <a:gd name="connsiteX13" fmla="*/ 3019585 w 3827607"/>
              <a:gd name="connsiteY13" fmla="*/ 370369 h 3729312"/>
              <a:gd name="connsiteX14" fmla="*/ 3377281 w 3827607"/>
              <a:gd name="connsiteY14" fmla="*/ 1171254 h 3729312"/>
              <a:gd name="connsiteX15" fmla="*/ 3453678 w 3827607"/>
              <a:gd name="connsiteY15" fmla="*/ 2214396 h 3729312"/>
              <a:gd name="connsiteX16" fmla="*/ 3390924 w 3827607"/>
              <a:gd name="connsiteY16" fmla="*/ 2660164 h 3729312"/>
              <a:gd name="connsiteX17" fmla="*/ 3323790 w 3827607"/>
              <a:gd name="connsiteY17" fmla="*/ 2911157 h 3729312"/>
              <a:gd name="connsiteX18" fmla="*/ 3295103 w 3827607"/>
              <a:gd name="connsiteY18" fmla="*/ 3007196 h 3729312"/>
              <a:gd name="connsiteX19" fmla="*/ 3827606 w 3827607"/>
              <a:gd name="connsiteY19" fmla="*/ 3236277 h 3729312"/>
              <a:gd name="connsiteX0" fmla="*/ 3833194 w 3833194"/>
              <a:gd name="connsiteY0" fmla="*/ 3219925 h 3729312"/>
              <a:gd name="connsiteX1" fmla="*/ 3418327 w 3833194"/>
              <a:gd name="connsiteY1" fmla="*/ 3548539 h 3729312"/>
              <a:gd name="connsiteX2" fmla="*/ 3043405 w 3833194"/>
              <a:gd name="connsiteY2" fmla="*/ 3689508 h 3729312"/>
              <a:gd name="connsiteX3" fmla="*/ 2332802 w 3833194"/>
              <a:gd name="connsiteY3" fmla="*/ 3727442 h 3729312"/>
              <a:gd name="connsiteX4" fmla="*/ 1689135 w 3833194"/>
              <a:gd name="connsiteY4" fmla="*/ 3644413 h 3729312"/>
              <a:gd name="connsiteX5" fmla="*/ 1044274 w 3833194"/>
              <a:gd name="connsiteY5" fmla="*/ 3462165 h 3729312"/>
              <a:gd name="connsiteX6" fmla="*/ 266436 w 3833194"/>
              <a:gd name="connsiteY6" fmla="*/ 2950050 h 3729312"/>
              <a:gd name="connsiteX7" fmla="*/ 16222 w 3833194"/>
              <a:gd name="connsiteY7" fmla="*/ 2200752 h 3729312"/>
              <a:gd name="connsiteX8" fmla="*/ 23194 w 3833194"/>
              <a:gd name="connsiteY8" fmla="*/ 1854197 h 3729312"/>
              <a:gd name="connsiteX9" fmla="*/ 313152 w 3833194"/>
              <a:gd name="connsiteY9" fmla="*/ 841700 h 3729312"/>
              <a:gd name="connsiteX10" fmla="*/ 916877 w 3833194"/>
              <a:gd name="connsiteY10" fmla="*/ 210032 h 3729312"/>
              <a:gd name="connsiteX11" fmla="*/ 1648794 w 3833194"/>
              <a:gd name="connsiteY11" fmla="*/ 0 h 3729312"/>
              <a:gd name="connsiteX12" fmla="*/ 2431114 w 3833194"/>
              <a:gd name="connsiteY12" fmla="*/ 50005 h 3729312"/>
              <a:gd name="connsiteX13" fmla="*/ 3025172 w 3833194"/>
              <a:gd name="connsiteY13" fmla="*/ 370369 h 3729312"/>
              <a:gd name="connsiteX14" fmla="*/ 3382868 w 3833194"/>
              <a:gd name="connsiteY14" fmla="*/ 1171254 h 3729312"/>
              <a:gd name="connsiteX15" fmla="*/ 3459265 w 3833194"/>
              <a:gd name="connsiteY15" fmla="*/ 2214396 h 3729312"/>
              <a:gd name="connsiteX16" fmla="*/ 3396511 w 3833194"/>
              <a:gd name="connsiteY16" fmla="*/ 2660164 h 3729312"/>
              <a:gd name="connsiteX17" fmla="*/ 3329377 w 3833194"/>
              <a:gd name="connsiteY17" fmla="*/ 2911157 h 3729312"/>
              <a:gd name="connsiteX18" fmla="*/ 3300690 w 3833194"/>
              <a:gd name="connsiteY18" fmla="*/ 3007196 h 3729312"/>
              <a:gd name="connsiteX19" fmla="*/ 3833193 w 3833194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15574 w 3835616"/>
              <a:gd name="connsiteY9" fmla="*/ 841700 h 3729312"/>
              <a:gd name="connsiteX10" fmla="*/ 919299 w 3835616"/>
              <a:gd name="connsiteY10" fmla="*/ 210032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919299 w 3835616"/>
              <a:gd name="connsiteY10" fmla="*/ 210032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171595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29746 w 3835616"/>
              <a:gd name="connsiteY19" fmla="*/ 3216376 h 3729312"/>
              <a:gd name="connsiteX0" fmla="*/ 3835616 w 3841659"/>
              <a:gd name="connsiteY0" fmla="*/ 3219925 h 3729312"/>
              <a:gd name="connsiteX1" fmla="*/ 3420749 w 3841659"/>
              <a:gd name="connsiteY1" fmla="*/ 3548539 h 3729312"/>
              <a:gd name="connsiteX2" fmla="*/ 3045827 w 3841659"/>
              <a:gd name="connsiteY2" fmla="*/ 3689508 h 3729312"/>
              <a:gd name="connsiteX3" fmla="*/ 2335224 w 3841659"/>
              <a:gd name="connsiteY3" fmla="*/ 3727442 h 3729312"/>
              <a:gd name="connsiteX4" fmla="*/ 1691557 w 3841659"/>
              <a:gd name="connsiteY4" fmla="*/ 3644413 h 3729312"/>
              <a:gd name="connsiteX5" fmla="*/ 1046696 w 3841659"/>
              <a:gd name="connsiteY5" fmla="*/ 3462165 h 3729312"/>
              <a:gd name="connsiteX6" fmla="*/ 268858 w 3841659"/>
              <a:gd name="connsiteY6" fmla="*/ 2950050 h 3729312"/>
              <a:gd name="connsiteX7" fmla="*/ 18644 w 3841659"/>
              <a:gd name="connsiteY7" fmla="*/ 2200752 h 3729312"/>
              <a:gd name="connsiteX8" fmla="*/ 30297 w 3841659"/>
              <a:gd name="connsiteY8" fmla="*/ 1762911 h 3729312"/>
              <a:gd name="connsiteX9" fmla="*/ 301529 w 3841659"/>
              <a:gd name="connsiteY9" fmla="*/ 901232 h 3729312"/>
              <a:gd name="connsiteX10" fmla="*/ 717992 w 3841659"/>
              <a:gd name="connsiteY10" fmla="*/ 341005 h 3729312"/>
              <a:gd name="connsiteX11" fmla="*/ 1651216 w 3841659"/>
              <a:gd name="connsiteY11" fmla="*/ 0 h 3729312"/>
              <a:gd name="connsiteX12" fmla="*/ 2433536 w 3841659"/>
              <a:gd name="connsiteY12" fmla="*/ 50005 h 3729312"/>
              <a:gd name="connsiteX13" fmla="*/ 3027594 w 3841659"/>
              <a:gd name="connsiteY13" fmla="*/ 370369 h 3729312"/>
              <a:gd name="connsiteX14" fmla="*/ 3385290 w 3841659"/>
              <a:gd name="connsiteY14" fmla="*/ 1171254 h 3729312"/>
              <a:gd name="connsiteX15" fmla="*/ 3461687 w 3841659"/>
              <a:gd name="connsiteY15" fmla="*/ 2214396 h 3729312"/>
              <a:gd name="connsiteX16" fmla="*/ 3398933 w 3841659"/>
              <a:gd name="connsiteY16" fmla="*/ 2660164 h 3729312"/>
              <a:gd name="connsiteX17" fmla="*/ 3331799 w 3841659"/>
              <a:gd name="connsiteY17" fmla="*/ 2911157 h 3729312"/>
              <a:gd name="connsiteX18" fmla="*/ 3303112 w 3841659"/>
              <a:gd name="connsiteY18" fmla="*/ 3007196 h 3729312"/>
              <a:gd name="connsiteX19" fmla="*/ 3841659 w 3841659"/>
              <a:gd name="connsiteY19" fmla="*/ 3223109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762243 w 3835616"/>
              <a:gd name="connsiteY19" fmla="*/ 3112020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03112 w 3841661"/>
              <a:gd name="connsiteY18" fmla="*/ 3007196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03112 w 3841661"/>
              <a:gd name="connsiteY18" fmla="*/ 3007196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65486"/>
              <a:gd name="connsiteY0" fmla="*/ 3219925 h 3729312"/>
              <a:gd name="connsiteX1" fmla="*/ 3420749 w 3865486"/>
              <a:gd name="connsiteY1" fmla="*/ 3548539 h 3729312"/>
              <a:gd name="connsiteX2" fmla="*/ 3045827 w 3865486"/>
              <a:gd name="connsiteY2" fmla="*/ 3689508 h 3729312"/>
              <a:gd name="connsiteX3" fmla="*/ 2335224 w 3865486"/>
              <a:gd name="connsiteY3" fmla="*/ 3727442 h 3729312"/>
              <a:gd name="connsiteX4" fmla="*/ 1691557 w 3865486"/>
              <a:gd name="connsiteY4" fmla="*/ 3644413 h 3729312"/>
              <a:gd name="connsiteX5" fmla="*/ 1046696 w 3865486"/>
              <a:gd name="connsiteY5" fmla="*/ 3462165 h 3729312"/>
              <a:gd name="connsiteX6" fmla="*/ 268858 w 3865486"/>
              <a:gd name="connsiteY6" fmla="*/ 2950050 h 3729312"/>
              <a:gd name="connsiteX7" fmla="*/ 18644 w 3865486"/>
              <a:gd name="connsiteY7" fmla="*/ 2200752 h 3729312"/>
              <a:gd name="connsiteX8" fmla="*/ 30297 w 3865486"/>
              <a:gd name="connsiteY8" fmla="*/ 1762911 h 3729312"/>
              <a:gd name="connsiteX9" fmla="*/ 301529 w 3865486"/>
              <a:gd name="connsiteY9" fmla="*/ 901232 h 3729312"/>
              <a:gd name="connsiteX10" fmla="*/ 717992 w 3865486"/>
              <a:gd name="connsiteY10" fmla="*/ 341005 h 3729312"/>
              <a:gd name="connsiteX11" fmla="*/ 1651216 w 3865486"/>
              <a:gd name="connsiteY11" fmla="*/ 0 h 3729312"/>
              <a:gd name="connsiteX12" fmla="*/ 2433536 w 3865486"/>
              <a:gd name="connsiteY12" fmla="*/ 50005 h 3729312"/>
              <a:gd name="connsiteX13" fmla="*/ 3027594 w 3865486"/>
              <a:gd name="connsiteY13" fmla="*/ 370369 h 3729312"/>
              <a:gd name="connsiteX14" fmla="*/ 3385290 w 3865486"/>
              <a:gd name="connsiteY14" fmla="*/ 1171254 h 3729312"/>
              <a:gd name="connsiteX15" fmla="*/ 3461687 w 3865486"/>
              <a:gd name="connsiteY15" fmla="*/ 2214396 h 3729312"/>
              <a:gd name="connsiteX16" fmla="*/ 3398933 w 3865486"/>
              <a:gd name="connsiteY16" fmla="*/ 2660164 h 3729312"/>
              <a:gd name="connsiteX17" fmla="*/ 3331799 w 3865486"/>
              <a:gd name="connsiteY17" fmla="*/ 2911157 h 3729312"/>
              <a:gd name="connsiteX18" fmla="*/ 3865486 w 3865486"/>
              <a:gd name="connsiteY18" fmla="*/ 313895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430700 w 3837690"/>
              <a:gd name="connsiteY16" fmla="*/ 2656798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430700 w 3837690"/>
              <a:gd name="connsiteY16" fmla="*/ 2656798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576"/>
              <a:gd name="connsiteX1" fmla="*/ 3416779 w 3837690"/>
              <a:gd name="connsiteY1" fmla="*/ 3528340 h 3729576"/>
              <a:gd name="connsiteX2" fmla="*/ 3045827 w 3837690"/>
              <a:gd name="connsiteY2" fmla="*/ 3689508 h 3729576"/>
              <a:gd name="connsiteX3" fmla="*/ 2335224 w 3837690"/>
              <a:gd name="connsiteY3" fmla="*/ 3727442 h 3729576"/>
              <a:gd name="connsiteX4" fmla="*/ 1691557 w 3837690"/>
              <a:gd name="connsiteY4" fmla="*/ 3644413 h 3729576"/>
              <a:gd name="connsiteX5" fmla="*/ 1046696 w 3837690"/>
              <a:gd name="connsiteY5" fmla="*/ 3462165 h 3729576"/>
              <a:gd name="connsiteX6" fmla="*/ 268858 w 3837690"/>
              <a:gd name="connsiteY6" fmla="*/ 2950050 h 3729576"/>
              <a:gd name="connsiteX7" fmla="*/ 18644 w 3837690"/>
              <a:gd name="connsiteY7" fmla="*/ 2200752 h 3729576"/>
              <a:gd name="connsiteX8" fmla="*/ 30297 w 3837690"/>
              <a:gd name="connsiteY8" fmla="*/ 1762911 h 3729576"/>
              <a:gd name="connsiteX9" fmla="*/ 301529 w 3837690"/>
              <a:gd name="connsiteY9" fmla="*/ 901232 h 3729576"/>
              <a:gd name="connsiteX10" fmla="*/ 717992 w 3837690"/>
              <a:gd name="connsiteY10" fmla="*/ 341005 h 3729576"/>
              <a:gd name="connsiteX11" fmla="*/ 1651216 w 3837690"/>
              <a:gd name="connsiteY11" fmla="*/ 0 h 3729576"/>
              <a:gd name="connsiteX12" fmla="*/ 2433536 w 3837690"/>
              <a:gd name="connsiteY12" fmla="*/ 50005 h 3729576"/>
              <a:gd name="connsiteX13" fmla="*/ 3027594 w 3837690"/>
              <a:gd name="connsiteY13" fmla="*/ 370369 h 3729576"/>
              <a:gd name="connsiteX14" fmla="*/ 3385290 w 3837690"/>
              <a:gd name="connsiteY14" fmla="*/ 1171254 h 3729576"/>
              <a:gd name="connsiteX15" fmla="*/ 3461687 w 3837690"/>
              <a:gd name="connsiteY15" fmla="*/ 2214396 h 3729576"/>
              <a:gd name="connsiteX16" fmla="*/ 3430700 w 3837690"/>
              <a:gd name="connsiteY16" fmla="*/ 2656798 h 3729576"/>
              <a:gd name="connsiteX17" fmla="*/ 3292091 w 3837690"/>
              <a:gd name="connsiteY17" fmla="*/ 2978484 h 3729576"/>
              <a:gd name="connsiteX18" fmla="*/ 3837690 w 3837690"/>
              <a:gd name="connsiteY18" fmla="*/ 3213012 h 3729576"/>
              <a:gd name="connsiteX0" fmla="*/ 3835616 w 3837690"/>
              <a:gd name="connsiteY0" fmla="*/ 3219925 h 3727718"/>
              <a:gd name="connsiteX1" fmla="*/ 3416779 w 3837690"/>
              <a:gd name="connsiteY1" fmla="*/ 3528340 h 3727718"/>
              <a:gd name="connsiteX2" fmla="*/ 2986264 w 3837690"/>
              <a:gd name="connsiteY2" fmla="*/ 3665944 h 3727718"/>
              <a:gd name="connsiteX3" fmla="*/ 2335224 w 3837690"/>
              <a:gd name="connsiteY3" fmla="*/ 3727442 h 3727718"/>
              <a:gd name="connsiteX4" fmla="*/ 1691557 w 3837690"/>
              <a:gd name="connsiteY4" fmla="*/ 3644413 h 3727718"/>
              <a:gd name="connsiteX5" fmla="*/ 1046696 w 3837690"/>
              <a:gd name="connsiteY5" fmla="*/ 3462165 h 3727718"/>
              <a:gd name="connsiteX6" fmla="*/ 268858 w 3837690"/>
              <a:gd name="connsiteY6" fmla="*/ 2950050 h 3727718"/>
              <a:gd name="connsiteX7" fmla="*/ 18644 w 3837690"/>
              <a:gd name="connsiteY7" fmla="*/ 2200752 h 3727718"/>
              <a:gd name="connsiteX8" fmla="*/ 30297 w 3837690"/>
              <a:gd name="connsiteY8" fmla="*/ 1762911 h 3727718"/>
              <a:gd name="connsiteX9" fmla="*/ 301529 w 3837690"/>
              <a:gd name="connsiteY9" fmla="*/ 901232 h 3727718"/>
              <a:gd name="connsiteX10" fmla="*/ 717992 w 3837690"/>
              <a:gd name="connsiteY10" fmla="*/ 341005 h 3727718"/>
              <a:gd name="connsiteX11" fmla="*/ 1651216 w 3837690"/>
              <a:gd name="connsiteY11" fmla="*/ 0 h 3727718"/>
              <a:gd name="connsiteX12" fmla="*/ 2433536 w 3837690"/>
              <a:gd name="connsiteY12" fmla="*/ 50005 h 3727718"/>
              <a:gd name="connsiteX13" fmla="*/ 3027594 w 3837690"/>
              <a:gd name="connsiteY13" fmla="*/ 370369 h 3727718"/>
              <a:gd name="connsiteX14" fmla="*/ 3385290 w 3837690"/>
              <a:gd name="connsiteY14" fmla="*/ 1171254 h 3727718"/>
              <a:gd name="connsiteX15" fmla="*/ 3461687 w 3837690"/>
              <a:gd name="connsiteY15" fmla="*/ 2214396 h 3727718"/>
              <a:gd name="connsiteX16" fmla="*/ 3430700 w 3837690"/>
              <a:gd name="connsiteY16" fmla="*/ 2656798 h 3727718"/>
              <a:gd name="connsiteX17" fmla="*/ 3292091 w 3837690"/>
              <a:gd name="connsiteY17" fmla="*/ 2978484 h 3727718"/>
              <a:gd name="connsiteX18" fmla="*/ 3837690 w 3837690"/>
              <a:gd name="connsiteY18" fmla="*/ 3213012 h 3727718"/>
              <a:gd name="connsiteX0" fmla="*/ 3835616 w 3837690"/>
              <a:gd name="connsiteY0" fmla="*/ 3219925 h 3727718"/>
              <a:gd name="connsiteX1" fmla="*/ 3416779 w 3837690"/>
              <a:gd name="connsiteY1" fmla="*/ 3528340 h 3727718"/>
              <a:gd name="connsiteX2" fmla="*/ 2986264 w 3837690"/>
              <a:gd name="connsiteY2" fmla="*/ 3665944 h 3727718"/>
              <a:gd name="connsiteX3" fmla="*/ 2335224 w 3837690"/>
              <a:gd name="connsiteY3" fmla="*/ 3727442 h 3727718"/>
              <a:gd name="connsiteX4" fmla="*/ 1691557 w 3837690"/>
              <a:gd name="connsiteY4" fmla="*/ 3644413 h 3727718"/>
              <a:gd name="connsiteX5" fmla="*/ 1046696 w 3837690"/>
              <a:gd name="connsiteY5" fmla="*/ 3462165 h 3727718"/>
              <a:gd name="connsiteX6" fmla="*/ 268858 w 3837690"/>
              <a:gd name="connsiteY6" fmla="*/ 2950050 h 3727718"/>
              <a:gd name="connsiteX7" fmla="*/ 18644 w 3837690"/>
              <a:gd name="connsiteY7" fmla="*/ 2200752 h 3727718"/>
              <a:gd name="connsiteX8" fmla="*/ 30297 w 3837690"/>
              <a:gd name="connsiteY8" fmla="*/ 1762911 h 3727718"/>
              <a:gd name="connsiteX9" fmla="*/ 301529 w 3837690"/>
              <a:gd name="connsiteY9" fmla="*/ 901232 h 3727718"/>
              <a:gd name="connsiteX10" fmla="*/ 717992 w 3837690"/>
              <a:gd name="connsiteY10" fmla="*/ 341005 h 3727718"/>
              <a:gd name="connsiteX11" fmla="*/ 1651216 w 3837690"/>
              <a:gd name="connsiteY11" fmla="*/ 0 h 3727718"/>
              <a:gd name="connsiteX12" fmla="*/ 2433536 w 3837690"/>
              <a:gd name="connsiteY12" fmla="*/ 50005 h 3727718"/>
              <a:gd name="connsiteX13" fmla="*/ 3027594 w 3837690"/>
              <a:gd name="connsiteY13" fmla="*/ 370369 h 3727718"/>
              <a:gd name="connsiteX14" fmla="*/ 3385290 w 3837690"/>
              <a:gd name="connsiteY14" fmla="*/ 1171254 h 3727718"/>
              <a:gd name="connsiteX15" fmla="*/ 3461687 w 3837690"/>
              <a:gd name="connsiteY15" fmla="*/ 2214396 h 3727718"/>
              <a:gd name="connsiteX16" fmla="*/ 3430700 w 3837690"/>
              <a:gd name="connsiteY16" fmla="*/ 2656798 h 3727718"/>
              <a:gd name="connsiteX17" fmla="*/ 3292091 w 3837690"/>
              <a:gd name="connsiteY17" fmla="*/ 2978484 h 3727718"/>
              <a:gd name="connsiteX18" fmla="*/ 3837690 w 3837690"/>
              <a:gd name="connsiteY18" fmla="*/ 3223110 h 3727718"/>
              <a:gd name="connsiteX0" fmla="*/ 3835616 w 3837690"/>
              <a:gd name="connsiteY0" fmla="*/ 3219925 h 3729804"/>
              <a:gd name="connsiteX1" fmla="*/ 3416779 w 3837690"/>
              <a:gd name="connsiteY1" fmla="*/ 3528340 h 3729804"/>
              <a:gd name="connsiteX2" fmla="*/ 2964477 w 3837690"/>
              <a:gd name="connsiteY2" fmla="*/ 3558897 h 3729804"/>
              <a:gd name="connsiteX3" fmla="*/ 2335224 w 3837690"/>
              <a:gd name="connsiteY3" fmla="*/ 3727442 h 3729804"/>
              <a:gd name="connsiteX4" fmla="*/ 1691557 w 3837690"/>
              <a:gd name="connsiteY4" fmla="*/ 3644413 h 3729804"/>
              <a:gd name="connsiteX5" fmla="*/ 1046696 w 3837690"/>
              <a:gd name="connsiteY5" fmla="*/ 3462165 h 3729804"/>
              <a:gd name="connsiteX6" fmla="*/ 268858 w 3837690"/>
              <a:gd name="connsiteY6" fmla="*/ 2950050 h 3729804"/>
              <a:gd name="connsiteX7" fmla="*/ 18644 w 3837690"/>
              <a:gd name="connsiteY7" fmla="*/ 2200752 h 3729804"/>
              <a:gd name="connsiteX8" fmla="*/ 30297 w 3837690"/>
              <a:gd name="connsiteY8" fmla="*/ 1762911 h 3729804"/>
              <a:gd name="connsiteX9" fmla="*/ 301529 w 3837690"/>
              <a:gd name="connsiteY9" fmla="*/ 901232 h 3729804"/>
              <a:gd name="connsiteX10" fmla="*/ 717992 w 3837690"/>
              <a:gd name="connsiteY10" fmla="*/ 341005 h 3729804"/>
              <a:gd name="connsiteX11" fmla="*/ 1651216 w 3837690"/>
              <a:gd name="connsiteY11" fmla="*/ 0 h 3729804"/>
              <a:gd name="connsiteX12" fmla="*/ 2433536 w 3837690"/>
              <a:gd name="connsiteY12" fmla="*/ 50005 h 3729804"/>
              <a:gd name="connsiteX13" fmla="*/ 3027594 w 3837690"/>
              <a:gd name="connsiteY13" fmla="*/ 370369 h 3729804"/>
              <a:gd name="connsiteX14" fmla="*/ 3385290 w 3837690"/>
              <a:gd name="connsiteY14" fmla="*/ 1171254 h 3729804"/>
              <a:gd name="connsiteX15" fmla="*/ 3461687 w 3837690"/>
              <a:gd name="connsiteY15" fmla="*/ 2214396 h 3729804"/>
              <a:gd name="connsiteX16" fmla="*/ 3430700 w 3837690"/>
              <a:gd name="connsiteY16" fmla="*/ 2656798 h 3729804"/>
              <a:gd name="connsiteX17" fmla="*/ 3292091 w 3837690"/>
              <a:gd name="connsiteY17" fmla="*/ 2978484 h 3729804"/>
              <a:gd name="connsiteX18" fmla="*/ 3837690 w 3837690"/>
              <a:gd name="connsiteY18" fmla="*/ 3223110 h 3729804"/>
              <a:gd name="connsiteX0" fmla="*/ 3835616 w 3837690"/>
              <a:gd name="connsiteY0" fmla="*/ 3219925 h 3728640"/>
              <a:gd name="connsiteX1" fmla="*/ 3416779 w 3837690"/>
              <a:gd name="connsiteY1" fmla="*/ 3528340 h 3728640"/>
              <a:gd name="connsiteX2" fmla="*/ 2964477 w 3837690"/>
              <a:gd name="connsiteY2" fmla="*/ 3558897 h 3728640"/>
              <a:gd name="connsiteX3" fmla="*/ 2335224 w 3837690"/>
              <a:gd name="connsiteY3" fmla="*/ 3727442 h 3728640"/>
              <a:gd name="connsiteX4" fmla="*/ 1046696 w 3837690"/>
              <a:gd name="connsiteY4" fmla="*/ 3462165 h 3728640"/>
              <a:gd name="connsiteX5" fmla="*/ 268858 w 3837690"/>
              <a:gd name="connsiteY5" fmla="*/ 2950050 h 3728640"/>
              <a:gd name="connsiteX6" fmla="*/ 18644 w 3837690"/>
              <a:gd name="connsiteY6" fmla="*/ 2200752 h 3728640"/>
              <a:gd name="connsiteX7" fmla="*/ 30297 w 3837690"/>
              <a:gd name="connsiteY7" fmla="*/ 1762911 h 3728640"/>
              <a:gd name="connsiteX8" fmla="*/ 301529 w 3837690"/>
              <a:gd name="connsiteY8" fmla="*/ 901232 h 3728640"/>
              <a:gd name="connsiteX9" fmla="*/ 717992 w 3837690"/>
              <a:gd name="connsiteY9" fmla="*/ 341005 h 3728640"/>
              <a:gd name="connsiteX10" fmla="*/ 1651216 w 3837690"/>
              <a:gd name="connsiteY10" fmla="*/ 0 h 3728640"/>
              <a:gd name="connsiteX11" fmla="*/ 2433536 w 3837690"/>
              <a:gd name="connsiteY11" fmla="*/ 50005 h 3728640"/>
              <a:gd name="connsiteX12" fmla="*/ 3027594 w 3837690"/>
              <a:gd name="connsiteY12" fmla="*/ 370369 h 3728640"/>
              <a:gd name="connsiteX13" fmla="*/ 3385290 w 3837690"/>
              <a:gd name="connsiteY13" fmla="*/ 1171254 h 3728640"/>
              <a:gd name="connsiteX14" fmla="*/ 3461687 w 3837690"/>
              <a:gd name="connsiteY14" fmla="*/ 2214396 h 3728640"/>
              <a:gd name="connsiteX15" fmla="*/ 3430700 w 3837690"/>
              <a:gd name="connsiteY15" fmla="*/ 2656798 h 3728640"/>
              <a:gd name="connsiteX16" fmla="*/ 3292091 w 3837690"/>
              <a:gd name="connsiteY16" fmla="*/ 2978484 h 3728640"/>
              <a:gd name="connsiteX17" fmla="*/ 3837690 w 3837690"/>
              <a:gd name="connsiteY17" fmla="*/ 3223110 h 3728640"/>
              <a:gd name="connsiteX0" fmla="*/ 3835616 w 3837690"/>
              <a:gd name="connsiteY0" fmla="*/ 3219925 h 3728656"/>
              <a:gd name="connsiteX1" fmla="*/ 3417487 w 3837690"/>
              <a:gd name="connsiteY1" fmla="*/ 3513956 h 3728656"/>
              <a:gd name="connsiteX2" fmla="*/ 2964477 w 3837690"/>
              <a:gd name="connsiteY2" fmla="*/ 3558897 h 3728656"/>
              <a:gd name="connsiteX3" fmla="*/ 2335224 w 3837690"/>
              <a:gd name="connsiteY3" fmla="*/ 3727442 h 3728656"/>
              <a:gd name="connsiteX4" fmla="*/ 1046696 w 3837690"/>
              <a:gd name="connsiteY4" fmla="*/ 3462165 h 3728656"/>
              <a:gd name="connsiteX5" fmla="*/ 268858 w 3837690"/>
              <a:gd name="connsiteY5" fmla="*/ 2950050 h 3728656"/>
              <a:gd name="connsiteX6" fmla="*/ 18644 w 3837690"/>
              <a:gd name="connsiteY6" fmla="*/ 2200752 h 3728656"/>
              <a:gd name="connsiteX7" fmla="*/ 30297 w 3837690"/>
              <a:gd name="connsiteY7" fmla="*/ 1762911 h 3728656"/>
              <a:gd name="connsiteX8" fmla="*/ 301529 w 3837690"/>
              <a:gd name="connsiteY8" fmla="*/ 901232 h 3728656"/>
              <a:gd name="connsiteX9" fmla="*/ 717992 w 3837690"/>
              <a:gd name="connsiteY9" fmla="*/ 341005 h 3728656"/>
              <a:gd name="connsiteX10" fmla="*/ 1651216 w 3837690"/>
              <a:gd name="connsiteY10" fmla="*/ 0 h 3728656"/>
              <a:gd name="connsiteX11" fmla="*/ 2433536 w 3837690"/>
              <a:gd name="connsiteY11" fmla="*/ 50005 h 3728656"/>
              <a:gd name="connsiteX12" fmla="*/ 3027594 w 3837690"/>
              <a:gd name="connsiteY12" fmla="*/ 370369 h 3728656"/>
              <a:gd name="connsiteX13" fmla="*/ 3385290 w 3837690"/>
              <a:gd name="connsiteY13" fmla="*/ 1171254 h 3728656"/>
              <a:gd name="connsiteX14" fmla="*/ 3461687 w 3837690"/>
              <a:gd name="connsiteY14" fmla="*/ 2214396 h 3728656"/>
              <a:gd name="connsiteX15" fmla="*/ 3430700 w 3837690"/>
              <a:gd name="connsiteY15" fmla="*/ 2656798 h 3728656"/>
              <a:gd name="connsiteX16" fmla="*/ 3292091 w 3837690"/>
              <a:gd name="connsiteY16" fmla="*/ 2978484 h 3728656"/>
              <a:gd name="connsiteX17" fmla="*/ 3837690 w 3837690"/>
              <a:gd name="connsiteY17" fmla="*/ 3223110 h 3728656"/>
              <a:gd name="connsiteX0" fmla="*/ 3835616 w 3835616"/>
              <a:gd name="connsiteY0" fmla="*/ 3219925 h 3728656"/>
              <a:gd name="connsiteX1" fmla="*/ 3417487 w 3835616"/>
              <a:gd name="connsiteY1" fmla="*/ 3513956 h 3728656"/>
              <a:gd name="connsiteX2" fmla="*/ 2964477 w 3835616"/>
              <a:gd name="connsiteY2" fmla="*/ 3558897 h 3728656"/>
              <a:gd name="connsiteX3" fmla="*/ 2335224 w 3835616"/>
              <a:gd name="connsiteY3" fmla="*/ 3727442 h 3728656"/>
              <a:gd name="connsiteX4" fmla="*/ 1046696 w 3835616"/>
              <a:gd name="connsiteY4" fmla="*/ 3462165 h 3728656"/>
              <a:gd name="connsiteX5" fmla="*/ 268858 w 3835616"/>
              <a:gd name="connsiteY5" fmla="*/ 2950050 h 3728656"/>
              <a:gd name="connsiteX6" fmla="*/ 18644 w 3835616"/>
              <a:gd name="connsiteY6" fmla="*/ 2200752 h 3728656"/>
              <a:gd name="connsiteX7" fmla="*/ 30297 w 3835616"/>
              <a:gd name="connsiteY7" fmla="*/ 1762911 h 3728656"/>
              <a:gd name="connsiteX8" fmla="*/ 301529 w 3835616"/>
              <a:gd name="connsiteY8" fmla="*/ 901232 h 3728656"/>
              <a:gd name="connsiteX9" fmla="*/ 717992 w 3835616"/>
              <a:gd name="connsiteY9" fmla="*/ 341005 h 3728656"/>
              <a:gd name="connsiteX10" fmla="*/ 1651216 w 3835616"/>
              <a:gd name="connsiteY10" fmla="*/ 0 h 3728656"/>
              <a:gd name="connsiteX11" fmla="*/ 2433536 w 3835616"/>
              <a:gd name="connsiteY11" fmla="*/ 50005 h 3728656"/>
              <a:gd name="connsiteX12" fmla="*/ 3027594 w 3835616"/>
              <a:gd name="connsiteY12" fmla="*/ 370369 h 3728656"/>
              <a:gd name="connsiteX13" fmla="*/ 3385290 w 3835616"/>
              <a:gd name="connsiteY13" fmla="*/ 1171254 h 3728656"/>
              <a:gd name="connsiteX14" fmla="*/ 3461687 w 3835616"/>
              <a:gd name="connsiteY14" fmla="*/ 2214396 h 3728656"/>
              <a:gd name="connsiteX15" fmla="*/ 3430700 w 3835616"/>
              <a:gd name="connsiteY15" fmla="*/ 2656798 h 3728656"/>
              <a:gd name="connsiteX16" fmla="*/ 3292091 w 3835616"/>
              <a:gd name="connsiteY16" fmla="*/ 2978484 h 3728656"/>
              <a:gd name="connsiteX17" fmla="*/ 3751780 w 3835616"/>
              <a:gd name="connsiteY17" fmla="*/ 3256428 h 3728656"/>
              <a:gd name="connsiteX0" fmla="*/ 3835616 w 3835616"/>
              <a:gd name="connsiteY0" fmla="*/ 3219925 h 3729924"/>
              <a:gd name="connsiteX1" fmla="*/ 3417487 w 3835616"/>
              <a:gd name="connsiteY1" fmla="*/ 3513956 h 3729924"/>
              <a:gd name="connsiteX2" fmla="*/ 2964477 w 3835616"/>
              <a:gd name="connsiteY2" fmla="*/ 3558897 h 3729924"/>
              <a:gd name="connsiteX3" fmla="*/ 2222800 w 3835616"/>
              <a:gd name="connsiteY3" fmla="*/ 3728717 h 3729924"/>
              <a:gd name="connsiteX4" fmla="*/ 1046696 w 3835616"/>
              <a:gd name="connsiteY4" fmla="*/ 3462165 h 3729924"/>
              <a:gd name="connsiteX5" fmla="*/ 268858 w 3835616"/>
              <a:gd name="connsiteY5" fmla="*/ 2950050 h 3729924"/>
              <a:gd name="connsiteX6" fmla="*/ 18644 w 3835616"/>
              <a:gd name="connsiteY6" fmla="*/ 2200752 h 3729924"/>
              <a:gd name="connsiteX7" fmla="*/ 30297 w 3835616"/>
              <a:gd name="connsiteY7" fmla="*/ 1762911 h 3729924"/>
              <a:gd name="connsiteX8" fmla="*/ 301529 w 3835616"/>
              <a:gd name="connsiteY8" fmla="*/ 901232 h 3729924"/>
              <a:gd name="connsiteX9" fmla="*/ 717992 w 3835616"/>
              <a:gd name="connsiteY9" fmla="*/ 341005 h 3729924"/>
              <a:gd name="connsiteX10" fmla="*/ 1651216 w 3835616"/>
              <a:gd name="connsiteY10" fmla="*/ 0 h 3729924"/>
              <a:gd name="connsiteX11" fmla="*/ 2433536 w 3835616"/>
              <a:gd name="connsiteY11" fmla="*/ 50005 h 3729924"/>
              <a:gd name="connsiteX12" fmla="*/ 3027594 w 3835616"/>
              <a:gd name="connsiteY12" fmla="*/ 370369 h 3729924"/>
              <a:gd name="connsiteX13" fmla="*/ 3385290 w 3835616"/>
              <a:gd name="connsiteY13" fmla="*/ 1171254 h 3729924"/>
              <a:gd name="connsiteX14" fmla="*/ 3461687 w 3835616"/>
              <a:gd name="connsiteY14" fmla="*/ 2214396 h 3729924"/>
              <a:gd name="connsiteX15" fmla="*/ 3430700 w 3835616"/>
              <a:gd name="connsiteY15" fmla="*/ 2656798 h 3729924"/>
              <a:gd name="connsiteX16" fmla="*/ 3292091 w 3835616"/>
              <a:gd name="connsiteY16" fmla="*/ 2978484 h 3729924"/>
              <a:gd name="connsiteX17" fmla="*/ 3751780 w 3835616"/>
              <a:gd name="connsiteY17" fmla="*/ 3256428 h 3729924"/>
              <a:gd name="connsiteX0" fmla="*/ 3835616 w 3835616"/>
              <a:gd name="connsiteY0" fmla="*/ 3219925 h 3731978"/>
              <a:gd name="connsiteX1" fmla="*/ 3417487 w 3835616"/>
              <a:gd name="connsiteY1" fmla="*/ 3513956 h 3731978"/>
              <a:gd name="connsiteX2" fmla="*/ 2964477 w 3835616"/>
              <a:gd name="connsiteY2" fmla="*/ 3558897 h 3731978"/>
              <a:gd name="connsiteX3" fmla="*/ 2222800 w 3835616"/>
              <a:gd name="connsiteY3" fmla="*/ 3728717 h 3731978"/>
              <a:gd name="connsiteX4" fmla="*/ 1046696 w 3835616"/>
              <a:gd name="connsiteY4" fmla="*/ 3462165 h 3731978"/>
              <a:gd name="connsiteX5" fmla="*/ 268858 w 3835616"/>
              <a:gd name="connsiteY5" fmla="*/ 2950050 h 3731978"/>
              <a:gd name="connsiteX6" fmla="*/ 18644 w 3835616"/>
              <a:gd name="connsiteY6" fmla="*/ 2200752 h 3731978"/>
              <a:gd name="connsiteX7" fmla="*/ 30297 w 3835616"/>
              <a:gd name="connsiteY7" fmla="*/ 1762911 h 3731978"/>
              <a:gd name="connsiteX8" fmla="*/ 301529 w 3835616"/>
              <a:gd name="connsiteY8" fmla="*/ 901232 h 3731978"/>
              <a:gd name="connsiteX9" fmla="*/ 717992 w 3835616"/>
              <a:gd name="connsiteY9" fmla="*/ 341005 h 3731978"/>
              <a:gd name="connsiteX10" fmla="*/ 1651216 w 3835616"/>
              <a:gd name="connsiteY10" fmla="*/ 0 h 3731978"/>
              <a:gd name="connsiteX11" fmla="*/ 2433536 w 3835616"/>
              <a:gd name="connsiteY11" fmla="*/ 50005 h 3731978"/>
              <a:gd name="connsiteX12" fmla="*/ 3027594 w 3835616"/>
              <a:gd name="connsiteY12" fmla="*/ 370369 h 3731978"/>
              <a:gd name="connsiteX13" fmla="*/ 3385290 w 3835616"/>
              <a:gd name="connsiteY13" fmla="*/ 1171254 h 3731978"/>
              <a:gd name="connsiteX14" fmla="*/ 3461687 w 3835616"/>
              <a:gd name="connsiteY14" fmla="*/ 2214396 h 3731978"/>
              <a:gd name="connsiteX15" fmla="*/ 3430700 w 3835616"/>
              <a:gd name="connsiteY15" fmla="*/ 2656798 h 3731978"/>
              <a:gd name="connsiteX16" fmla="*/ 3292091 w 3835616"/>
              <a:gd name="connsiteY16" fmla="*/ 2978484 h 3731978"/>
              <a:gd name="connsiteX17" fmla="*/ 3751780 w 3835616"/>
              <a:gd name="connsiteY17" fmla="*/ 3256428 h 3731978"/>
              <a:gd name="connsiteX0" fmla="*/ 3835616 w 3835616"/>
              <a:gd name="connsiteY0" fmla="*/ 3219925 h 3731979"/>
              <a:gd name="connsiteX1" fmla="*/ 3417487 w 3835616"/>
              <a:gd name="connsiteY1" fmla="*/ 3513956 h 3731979"/>
              <a:gd name="connsiteX2" fmla="*/ 2964477 w 3835616"/>
              <a:gd name="connsiteY2" fmla="*/ 3558897 h 3731979"/>
              <a:gd name="connsiteX3" fmla="*/ 2222800 w 3835616"/>
              <a:gd name="connsiteY3" fmla="*/ 3728717 h 3731979"/>
              <a:gd name="connsiteX4" fmla="*/ 1046696 w 3835616"/>
              <a:gd name="connsiteY4" fmla="*/ 3462165 h 3731979"/>
              <a:gd name="connsiteX5" fmla="*/ 268858 w 3835616"/>
              <a:gd name="connsiteY5" fmla="*/ 2950050 h 3731979"/>
              <a:gd name="connsiteX6" fmla="*/ 18644 w 3835616"/>
              <a:gd name="connsiteY6" fmla="*/ 2200752 h 3731979"/>
              <a:gd name="connsiteX7" fmla="*/ 30297 w 3835616"/>
              <a:gd name="connsiteY7" fmla="*/ 1762911 h 3731979"/>
              <a:gd name="connsiteX8" fmla="*/ 717992 w 3835616"/>
              <a:gd name="connsiteY8" fmla="*/ 341005 h 3731979"/>
              <a:gd name="connsiteX9" fmla="*/ 1651216 w 3835616"/>
              <a:gd name="connsiteY9" fmla="*/ 0 h 3731979"/>
              <a:gd name="connsiteX10" fmla="*/ 2433536 w 3835616"/>
              <a:gd name="connsiteY10" fmla="*/ 50005 h 3731979"/>
              <a:gd name="connsiteX11" fmla="*/ 3027594 w 3835616"/>
              <a:gd name="connsiteY11" fmla="*/ 370369 h 3731979"/>
              <a:gd name="connsiteX12" fmla="*/ 3385290 w 3835616"/>
              <a:gd name="connsiteY12" fmla="*/ 1171254 h 3731979"/>
              <a:gd name="connsiteX13" fmla="*/ 3461687 w 3835616"/>
              <a:gd name="connsiteY13" fmla="*/ 2214396 h 3731979"/>
              <a:gd name="connsiteX14" fmla="*/ 3430700 w 3835616"/>
              <a:gd name="connsiteY14" fmla="*/ 2656798 h 3731979"/>
              <a:gd name="connsiteX15" fmla="*/ 3292091 w 3835616"/>
              <a:gd name="connsiteY15" fmla="*/ 2978484 h 3731979"/>
              <a:gd name="connsiteX16" fmla="*/ 3751780 w 3835616"/>
              <a:gd name="connsiteY16" fmla="*/ 3256428 h 3731979"/>
              <a:gd name="connsiteX0" fmla="*/ 3835616 w 3835616"/>
              <a:gd name="connsiteY0" fmla="*/ 3219925 h 3731979"/>
              <a:gd name="connsiteX1" fmla="*/ 3417487 w 3835616"/>
              <a:gd name="connsiteY1" fmla="*/ 3513956 h 3731979"/>
              <a:gd name="connsiteX2" fmla="*/ 2964477 w 3835616"/>
              <a:gd name="connsiteY2" fmla="*/ 3558897 h 3731979"/>
              <a:gd name="connsiteX3" fmla="*/ 2222800 w 3835616"/>
              <a:gd name="connsiteY3" fmla="*/ 3728717 h 3731979"/>
              <a:gd name="connsiteX4" fmla="*/ 1046696 w 3835616"/>
              <a:gd name="connsiteY4" fmla="*/ 3462165 h 3731979"/>
              <a:gd name="connsiteX5" fmla="*/ 268858 w 3835616"/>
              <a:gd name="connsiteY5" fmla="*/ 2950050 h 3731979"/>
              <a:gd name="connsiteX6" fmla="*/ 18644 w 3835616"/>
              <a:gd name="connsiteY6" fmla="*/ 2200752 h 3731979"/>
              <a:gd name="connsiteX7" fmla="*/ 30297 w 3835616"/>
              <a:gd name="connsiteY7" fmla="*/ 1762911 h 3731979"/>
              <a:gd name="connsiteX8" fmla="*/ 542523 w 3835616"/>
              <a:gd name="connsiteY8" fmla="*/ 291475 h 3731979"/>
              <a:gd name="connsiteX9" fmla="*/ 1651216 w 3835616"/>
              <a:gd name="connsiteY9" fmla="*/ 0 h 3731979"/>
              <a:gd name="connsiteX10" fmla="*/ 2433536 w 3835616"/>
              <a:gd name="connsiteY10" fmla="*/ 50005 h 3731979"/>
              <a:gd name="connsiteX11" fmla="*/ 3027594 w 3835616"/>
              <a:gd name="connsiteY11" fmla="*/ 370369 h 3731979"/>
              <a:gd name="connsiteX12" fmla="*/ 3385290 w 3835616"/>
              <a:gd name="connsiteY12" fmla="*/ 1171254 h 3731979"/>
              <a:gd name="connsiteX13" fmla="*/ 3461687 w 3835616"/>
              <a:gd name="connsiteY13" fmla="*/ 2214396 h 3731979"/>
              <a:gd name="connsiteX14" fmla="*/ 3430700 w 3835616"/>
              <a:gd name="connsiteY14" fmla="*/ 2656798 h 3731979"/>
              <a:gd name="connsiteX15" fmla="*/ 3292091 w 3835616"/>
              <a:gd name="connsiteY15" fmla="*/ 2978484 h 3731979"/>
              <a:gd name="connsiteX16" fmla="*/ 3751780 w 3835616"/>
              <a:gd name="connsiteY16" fmla="*/ 3256428 h 3731979"/>
              <a:gd name="connsiteX0" fmla="*/ 3833553 w 3833553"/>
              <a:gd name="connsiteY0" fmla="*/ 3219925 h 3731979"/>
              <a:gd name="connsiteX1" fmla="*/ 3415424 w 3833553"/>
              <a:gd name="connsiteY1" fmla="*/ 3513956 h 3731979"/>
              <a:gd name="connsiteX2" fmla="*/ 2962414 w 3833553"/>
              <a:gd name="connsiteY2" fmla="*/ 3558897 h 3731979"/>
              <a:gd name="connsiteX3" fmla="*/ 2220737 w 3833553"/>
              <a:gd name="connsiteY3" fmla="*/ 3728717 h 3731979"/>
              <a:gd name="connsiteX4" fmla="*/ 1044633 w 3833553"/>
              <a:gd name="connsiteY4" fmla="*/ 3462165 h 3731979"/>
              <a:gd name="connsiteX5" fmla="*/ 266795 w 3833553"/>
              <a:gd name="connsiteY5" fmla="*/ 2950050 h 3731979"/>
              <a:gd name="connsiteX6" fmla="*/ 16581 w 3833553"/>
              <a:gd name="connsiteY6" fmla="*/ 2200752 h 3731979"/>
              <a:gd name="connsiteX7" fmla="*/ 34598 w 3833553"/>
              <a:gd name="connsiteY7" fmla="*/ 1633447 h 3731979"/>
              <a:gd name="connsiteX8" fmla="*/ 540460 w 3833553"/>
              <a:gd name="connsiteY8" fmla="*/ 291475 h 3731979"/>
              <a:gd name="connsiteX9" fmla="*/ 1649153 w 3833553"/>
              <a:gd name="connsiteY9" fmla="*/ 0 h 3731979"/>
              <a:gd name="connsiteX10" fmla="*/ 2431473 w 3833553"/>
              <a:gd name="connsiteY10" fmla="*/ 50005 h 3731979"/>
              <a:gd name="connsiteX11" fmla="*/ 3025531 w 3833553"/>
              <a:gd name="connsiteY11" fmla="*/ 370369 h 3731979"/>
              <a:gd name="connsiteX12" fmla="*/ 3383227 w 3833553"/>
              <a:gd name="connsiteY12" fmla="*/ 1171254 h 3731979"/>
              <a:gd name="connsiteX13" fmla="*/ 3459624 w 3833553"/>
              <a:gd name="connsiteY13" fmla="*/ 2214396 h 3731979"/>
              <a:gd name="connsiteX14" fmla="*/ 3428637 w 3833553"/>
              <a:gd name="connsiteY14" fmla="*/ 2656798 h 3731979"/>
              <a:gd name="connsiteX15" fmla="*/ 3290028 w 3833553"/>
              <a:gd name="connsiteY15" fmla="*/ 2978484 h 3731979"/>
              <a:gd name="connsiteX16" fmla="*/ 3749717 w 3833553"/>
              <a:gd name="connsiteY16" fmla="*/ 3256428 h 3731979"/>
              <a:gd name="connsiteX0" fmla="*/ 3833553 w 3833553"/>
              <a:gd name="connsiteY0" fmla="*/ 3219925 h 3731979"/>
              <a:gd name="connsiteX1" fmla="*/ 3415424 w 3833553"/>
              <a:gd name="connsiteY1" fmla="*/ 3513956 h 3731979"/>
              <a:gd name="connsiteX2" fmla="*/ 2962414 w 3833553"/>
              <a:gd name="connsiteY2" fmla="*/ 3558897 h 3731979"/>
              <a:gd name="connsiteX3" fmla="*/ 2220737 w 3833553"/>
              <a:gd name="connsiteY3" fmla="*/ 3728717 h 3731979"/>
              <a:gd name="connsiteX4" fmla="*/ 1044633 w 3833553"/>
              <a:gd name="connsiteY4" fmla="*/ 3462165 h 3731979"/>
              <a:gd name="connsiteX5" fmla="*/ 266795 w 3833553"/>
              <a:gd name="connsiteY5" fmla="*/ 2950050 h 3731979"/>
              <a:gd name="connsiteX6" fmla="*/ 16581 w 3833553"/>
              <a:gd name="connsiteY6" fmla="*/ 2200752 h 3731979"/>
              <a:gd name="connsiteX7" fmla="*/ 34598 w 3833553"/>
              <a:gd name="connsiteY7" fmla="*/ 1633447 h 3731979"/>
              <a:gd name="connsiteX8" fmla="*/ 540460 w 3833553"/>
              <a:gd name="connsiteY8" fmla="*/ 291475 h 3731979"/>
              <a:gd name="connsiteX9" fmla="*/ 1649153 w 3833553"/>
              <a:gd name="connsiteY9" fmla="*/ 0 h 3731979"/>
              <a:gd name="connsiteX10" fmla="*/ 2431473 w 3833553"/>
              <a:gd name="connsiteY10" fmla="*/ 50005 h 3731979"/>
              <a:gd name="connsiteX11" fmla="*/ 3025531 w 3833553"/>
              <a:gd name="connsiteY11" fmla="*/ 370369 h 3731979"/>
              <a:gd name="connsiteX12" fmla="*/ 3383227 w 3833553"/>
              <a:gd name="connsiteY12" fmla="*/ 1171254 h 3731979"/>
              <a:gd name="connsiteX13" fmla="*/ 3459624 w 3833553"/>
              <a:gd name="connsiteY13" fmla="*/ 2214396 h 3731979"/>
              <a:gd name="connsiteX14" fmla="*/ 3428637 w 3833553"/>
              <a:gd name="connsiteY14" fmla="*/ 2656798 h 3731979"/>
              <a:gd name="connsiteX15" fmla="*/ 3290028 w 3833553"/>
              <a:gd name="connsiteY15" fmla="*/ 2978484 h 3731979"/>
              <a:gd name="connsiteX16" fmla="*/ 3749717 w 3833553"/>
              <a:gd name="connsiteY16" fmla="*/ 3256428 h 3731979"/>
              <a:gd name="connsiteX0" fmla="*/ 3833188 w 3833188"/>
              <a:gd name="connsiteY0" fmla="*/ 3219925 h 3731979"/>
              <a:gd name="connsiteX1" fmla="*/ 3415059 w 3833188"/>
              <a:gd name="connsiteY1" fmla="*/ 3513956 h 3731979"/>
              <a:gd name="connsiteX2" fmla="*/ 2962049 w 3833188"/>
              <a:gd name="connsiteY2" fmla="*/ 3558897 h 3731979"/>
              <a:gd name="connsiteX3" fmla="*/ 2220372 w 3833188"/>
              <a:gd name="connsiteY3" fmla="*/ 3728717 h 3731979"/>
              <a:gd name="connsiteX4" fmla="*/ 1044268 w 3833188"/>
              <a:gd name="connsiteY4" fmla="*/ 3462165 h 3731979"/>
              <a:gd name="connsiteX5" fmla="*/ 261479 w 3833188"/>
              <a:gd name="connsiteY5" fmla="*/ 3050740 h 3731979"/>
              <a:gd name="connsiteX6" fmla="*/ 16216 w 3833188"/>
              <a:gd name="connsiteY6" fmla="*/ 2200752 h 3731979"/>
              <a:gd name="connsiteX7" fmla="*/ 34233 w 3833188"/>
              <a:gd name="connsiteY7" fmla="*/ 1633447 h 3731979"/>
              <a:gd name="connsiteX8" fmla="*/ 540095 w 3833188"/>
              <a:gd name="connsiteY8" fmla="*/ 291475 h 3731979"/>
              <a:gd name="connsiteX9" fmla="*/ 1648788 w 3833188"/>
              <a:gd name="connsiteY9" fmla="*/ 0 h 3731979"/>
              <a:gd name="connsiteX10" fmla="*/ 2431108 w 3833188"/>
              <a:gd name="connsiteY10" fmla="*/ 50005 h 3731979"/>
              <a:gd name="connsiteX11" fmla="*/ 3025166 w 3833188"/>
              <a:gd name="connsiteY11" fmla="*/ 370369 h 3731979"/>
              <a:gd name="connsiteX12" fmla="*/ 3382862 w 3833188"/>
              <a:gd name="connsiteY12" fmla="*/ 1171254 h 3731979"/>
              <a:gd name="connsiteX13" fmla="*/ 3459259 w 3833188"/>
              <a:gd name="connsiteY13" fmla="*/ 2214396 h 3731979"/>
              <a:gd name="connsiteX14" fmla="*/ 3428272 w 3833188"/>
              <a:gd name="connsiteY14" fmla="*/ 2656798 h 3731979"/>
              <a:gd name="connsiteX15" fmla="*/ 3289663 w 3833188"/>
              <a:gd name="connsiteY15" fmla="*/ 2978484 h 3731979"/>
              <a:gd name="connsiteX16" fmla="*/ 3749352 w 3833188"/>
              <a:gd name="connsiteY16" fmla="*/ 3256428 h 3731979"/>
              <a:gd name="connsiteX0" fmla="*/ 3833188 w 3833188"/>
              <a:gd name="connsiteY0" fmla="*/ 3219925 h 3729118"/>
              <a:gd name="connsiteX1" fmla="*/ 3415059 w 3833188"/>
              <a:gd name="connsiteY1" fmla="*/ 3513956 h 3729118"/>
              <a:gd name="connsiteX2" fmla="*/ 2962049 w 3833188"/>
              <a:gd name="connsiteY2" fmla="*/ 3558897 h 3729118"/>
              <a:gd name="connsiteX3" fmla="*/ 2220372 w 3833188"/>
              <a:gd name="connsiteY3" fmla="*/ 3728717 h 3729118"/>
              <a:gd name="connsiteX4" fmla="*/ 1042147 w 3833188"/>
              <a:gd name="connsiteY4" fmla="*/ 3505319 h 3729118"/>
              <a:gd name="connsiteX5" fmla="*/ 261479 w 3833188"/>
              <a:gd name="connsiteY5" fmla="*/ 3050740 h 3729118"/>
              <a:gd name="connsiteX6" fmla="*/ 16216 w 3833188"/>
              <a:gd name="connsiteY6" fmla="*/ 2200752 h 3729118"/>
              <a:gd name="connsiteX7" fmla="*/ 34233 w 3833188"/>
              <a:gd name="connsiteY7" fmla="*/ 1633447 h 3729118"/>
              <a:gd name="connsiteX8" fmla="*/ 540095 w 3833188"/>
              <a:gd name="connsiteY8" fmla="*/ 291475 h 3729118"/>
              <a:gd name="connsiteX9" fmla="*/ 1648788 w 3833188"/>
              <a:gd name="connsiteY9" fmla="*/ 0 h 3729118"/>
              <a:gd name="connsiteX10" fmla="*/ 2431108 w 3833188"/>
              <a:gd name="connsiteY10" fmla="*/ 50005 h 3729118"/>
              <a:gd name="connsiteX11" fmla="*/ 3025166 w 3833188"/>
              <a:gd name="connsiteY11" fmla="*/ 370369 h 3729118"/>
              <a:gd name="connsiteX12" fmla="*/ 3382862 w 3833188"/>
              <a:gd name="connsiteY12" fmla="*/ 1171254 h 3729118"/>
              <a:gd name="connsiteX13" fmla="*/ 3459259 w 3833188"/>
              <a:gd name="connsiteY13" fmla="*/ 2214396 h 3729118"/>
              <a:gd name="connsiteX14" fmla="*/ 3428272 w 3833188"/>
              <a:gd name="connsiteY14" fmla="*/ 2656798 h 3729118"/>
              <a:gd name="connsiteX15" fmla="*/ 3289663 w 3833188"/>
              <a:gd name="connsiteY15" fmla="*/ 2978484 h 3729118"/>
              <a:gd name="connsiteX16" fmla="*/ 3749352 w 3833188"/>
              <a:gd name="connsiteY16" fmla="*/ 3256428 h 3729118"/>
              <a:gd name="connsiteX0" fmla="*/ 3755903 w 3755903"/>
              <a:gd name="connsiteY0" fmla="*/ 3264410 h 3729117"/>
              <a:gd name="connsiteX1" fmla="*/ 3415059 w 3755903"/>
              <a:gd name="connsiteY1" fmla="*/ 3513956 h 3729117"/>
              <a:gd name="connsiteX2" fmla="*/ 2962049 w 3755903"/>
              <a:gd name="connsiteY2" fmla="*/ 3558897 h 3729117"/>
              <a:gd name="connsiteX3" fmla="*/ 2220372 w 3755903"/>
              <a:gd name="connsiteY3" fmla="*/ 3728717 h 3729117"/>
              <a:gd name="connsiteX4" fmla="*/ 1042147 w 3755903"/>
              <a:gd name="connsiteY4" fmla="*/ 3505319 h 3729117"/>
              <a:gd name="connsiteX5" fmla="*/ 261479 w 3755903"/>
              <a:gd name="connsiteY5" fmla="*/ 3050740 h 3729117"/>
              <a:gd name="connsiteX6" fmla="*/ 16216 w 3755903"/>
              <a:gd name="connsiteY6" fmla="*/ 2200752 h 3729117"/>
              <a:gd name="connsiteX7" fmla="*/ 34233 w 3755903"/>
              <a:gd name="connsiteY7" fmla="*/ 1633447 h 3729117"/>
              <a:gd name="connsiteX8" fmla="*/ 540095 w 3755903"/>
              <a:gd name="connsiteY8" fmla="*/ 291475 h 3729117"/>
              <a:gd name="connsiteX9" fmla="*/ 1648788 w 3755903"/>
              <a:gd name="connsiteY9" fmla="*/ 0 h 3729117"/>
              <a:gd name="connsiteX10" fmla="*/ 2431108 w 3755903"/>
              <a:gd name="connsiteY10" fmla="*/ 50005 h 3729117"/>
              <a:gd name="connsiteX11" fmla="*/ 3025166 w 3755903"/>
              <a:gd name="connsiteY11" fmla="*/ 370369 h 3729117"/>
              <a:gd name="connsiteX12" fmla="*/ 3382862 w 3755903"/>
              <a:gd name="connsiteY12" fmla="*/ 1171254 h 3729117"/>
              <a:gd name="connsiteX13" fmla="*/ 3459259 w 3755903"/>
              <a:gd name="connsiteY13" fmla="*/ 2214396 h 3729117"/>
              <a:gd name="connsiteX14" fmla="*/ 3428272 w 3755903"/>
              <a:gd name="connsiteY14" fmla="*/ 2656798 h 3729117"/>
              <a:gd name="connsiteX15" fmla="*/ 3289663 w 3755903"/>
              <a:gd name="connsiteY15" fmla="*/ 2978484 h 3729117"/>
              <a:gd name="connsiteX16" fmla="*/ 3749352 w 3755903"/>
              <a:gd name="connsiteY16" fmla="*/ 3256428 h 3729117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59259 w 3755903"/>
              <a:gd name="connsiteY13" fmla="*/ 2214396 h 3729114"/>
              <a:gd name="connsiteX14" fmla="*/ 3428272 w 3755903"/>
              <a:gd name="connsiteY14" fmla="*/ 2656798 h 3729114"/>
              <a:gd name="connsiteX15" fmla="*/ 3289663 w 3755903"/>
              <a:gd name="connsiteY15" fmla="*/ 2978484 h 3729114"/>
              <a:gd name="connsiteX16" fmla="*/ 3749352 w 3755903"/>
              <a:gd name="connsiteY16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59259 w 3755903"/>
              <a:gd name="connsiteY13" fmla="*/ 2214396 h 3729114"/>
              <a:gd name="connsiteX14" fmla="*/ 3422529 w 3755903"/>
              <a:gd name="connsiteY14" fmla="*/ 2656123 h 3729114"/>
              <a:gd name="connsiteX15" fmla="*/ 3289663 w 3755903"/>
              <a:gd name="connsiteY15" fmla="*/ 2978484 h 3729114"/>
              <a:gd name="connsiteX16" fmla="*/ 3749352 w 3755903"/>
              <a:gd name="connsiteY16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22529 w 3755903"/>
              <a:gd name="connsiteY13" fmla="*/ 2656123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30454 w 3755903"/>
              <a:gd name="connsiteY13" fmla="*/ 2612424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30454 w 3755903"/>
              <a:gd name="connsiteY13" fmla="*/ 2612424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8881"/>
              <a:gd name="connsiteX1" fmla="*/ 3391649 w 3755903"/>
              <a:gd name="connsiteY1" fmla="*/ 3520134 h 3728881"/>
              <a:gd name="connsiteX2" fmla="*/ 2962922 w 3755903"/>
              <a:gd name="connsiteY2" fmla="*/ 3541149 h 3728881"/>
              <a:gd name="connsiteX3" fmla="*/ 2220372 w 3755903"/>
              <a:gd name="connsiteY3" fmla="*/ 3728717 h 3728881"/>
              <a:gd name="connsiteX4" fmla="*/ 1042147 w 3755903"/>
              <a:gd name="connsiteY4" fmla="*/ 3505319 h 3728881"/>
              <a:gd name="connsiteX5" fmla="*/ 261479 w 3755903"/>
              <a:gd name="connsiteY5" fmla="*/ 3050740 h 3728881"/>
              <a:gd name="connsiteX6" fmla="*/ 16216 w 3755903"/>
              <a:gd name="connsiteY6" fmla="*/ 2200752 h 3728881"/>
              <a:gd name="connsiteX7" fmla="*/ 34233 w 3755903"/>
              <a:gd name="connsiteY7" fmla="*/ 1633447 h 3728881"/>
              <a:gd name="connsiteX8" fmla="*/ 540095 w 3755903"/>
              <a:gd name="connsiteY8" fmla="*/ 291475 h 3728881"/>
              <a:gd name="connsiteX9" fmla="*/ 1648788 w 3755903"/>
              <a:gd name="connsiteY9" fmla="*/ 0 h 3728881"/>
              <a:gd name="connsiteX10" fmla="*/ 2431108 w 3755903"/>
              <a:gd name="connsiteY10" fmla="*/ 50005 h 3728881"/>
              <a:gd name="connsiteX11" fmla="*/ 3025166 w 3755903"/>
              <a:gd name="connsiteY11" fmla="*/ 370369 h 3728881"/>
              <a:gd name="connsiteX12" fmla="*/ 3382862 w 3755903"/>
              <a:gd name="connsiteY12" fmla="*/ 1171254 h 3728881"/>
              <a:gd name="connsiteX13" fmla="*/ 3430454 w 3755903"/>
              <a:gd name="connsiteY13" fmla="*/ 2612424 h 3728881"/>
              <a:gd name="connsiteX14" fmla="*/ 3289663 w 3755903"/>
              <a:gd name="connsiteY14" fmla="*/ 2978484 h 3728881"/>
              <a:gd name="connsiteX15" fmla="*/ 3749352 w 3755903"/>
              <a:gd name="connsiteY15" fmla="*/ 3256428 h 3728881"/>
              <a:gd name="connsiteX0" fmla="*/ 3755903 w 3755903"/>
              <a:gd name="connsiteY0" fmla="*/ 3264410 h 3728816"/>
              <a:gd name="connsiteX1" fmla="*/ 3391649 w 3755903"/>
              <a:gd name="connsiteY1" fmla="*/ 3520134 h 3728816"/>
              <a:gd name="connsiteX2" fmla="*/ 2962922 w 3755903"/>
              <a:gd name="connsiteY2" fmla="*/ 3541149 h 3728816"/>
              <a:gd name="connsiteX3" fmla="*/ 2220372 w 3755903"/>
              <a:gd name="connsiteY3" fmla="*/ 3728717 h 3728816"/>
              <a:gd name="connsiteX4" fmla="*/ 1039530 w 3755903"/>
              <a:gd name="connsiteY4" fmla="*/ 3558566 h 3728816"/>
              <a:gd name="connsiteX5" fmla="*/ 261479 w 3755903"/>
              <a:gd name="connsiteY5" fmla="*/ 3050740 h 3728816"/>
              <a:gd name="connsiteX6" fmla="*/ 16216 w 3755903"/>
              <a:gd name="connsiteY6" fmla="*/ 2200752 h 3728816"/>
              <a:gd name="connsiteX7" fmla="*/ 34233 w 3755903"/>
              <a:gd name="connsiteY7" fmla="*/ 1633447 h 3728816"/>
              <a:gd name="connsiteX8" fmla="*/ 540095 w 3755903"/>
              <a:gd name="connsiteY8" fmla="*/ 291475 h 3728816"/>
              <a:gd name="connsiteX9" fmla="*/ 1648788 w 3755903"/>
              <a:gd name="connsiteY9" fmla="*/ 0 h 3728816"/>
              <a:gd name="connsiteX10" fmla="*/ 2431108 w 3755903"/>
              <a:gd name="connsiteY10" fmla="*/ 50005 h 3728816"/>
              <a:gd name="connsiteX11" fmla="*/ 3025166 w 3755903"/>
              <a:gd name="connsiteY11" fmla="*/ 370369 h 3728816"/>
              <a:gd name="connsiteX12" fmla="*/ 3382862 w 3755903"/>
              <a:gd name="connsiteY12" fmla="*/ 1171254 h 3728816"/>
              <a:gd name="connsiteX13" fmla="*/ 3430454 w 3755903"/>
              <a:gd name="connsiteY13" fmla="*/ 2612424 h 3728816"/>
              <a:gd name="connsiteX14" fmla="*/ 3289663 w 3755903"/>
              <a:gd name="connsiteY14" fmla="*/ 2978484 h 3728816"/>
              <a:gd name="connsiteX15" fmla="*/ 3749352 w 3755903"/>
              <a:gd name="connsiteY15" fmla="*/ 3256428 h 3728816"/>
              <a:gd name="connsiteX0" fmla="*/ 3750266 w 3750266"/>
              <a:gd name="connsiteY0" fmla="*/ 3264410 h 3728817"/>
              <a:gd name="connsiteX1" fmla="*/ 3386012 w 3750266"/>
              <a:gd name="connsiteY1" fmla="*/ 3520134 h 3728817"/>
              <a:gd name="connsiteX2" fmla="*/ 2957285 w 3750266"/>
              <a:gd name="connsiteY2" fmla="*/ 3541149 h 3728817"/>
              <a:gd name="connsiteX3" fmla="*/ 2214735 w 3750266"/>
              <a:gd name="connsiteY3" fmla="*/ 3728717 h 3728817"/>
              <a:gd name="connsiteX4" fmla="*/ 1033893 w 3750266"/>
              <a:gd name="connsiteY4" fmla="*/ 3558566 h 3728817"/>
              <a:gd name="connsiteX5" fmla="*/ 255842 w 3750266"/>
              <a:gd name="connsiteY5" fmla="*/ 3050740 h 3728817"/>
              <a:gd name="connsiteX6" fmla="*/ 18139 w 3750266"/>
              <a:gd name="connsiteY6" fmla="*/ 2281973 h 3728817"/>
              <a:gd name="connsiteX7" fmla="*/ 28596 w 3750266"/>
              <a:gd name="connsiteY7" fmla="*/ 1633447 h 3728817"/>
              <a:gd name="connsiteX8" fmla="*/ 534458 w 3750266"/>
              <a:gd name="connsiteY8" fmla="*/ 291475 h 3728817"/>
              <a:gd name="connsiteX9" fmla="*/ 1643151 w 3750266"/>
              <a:gd name="connsiteY9" fmla="*/ 0 h 3728817"/>
              <a:gd name="connsiteX10" fmla="*/ 2425471 w 3750266"/>
              <a:gd name="connsiteY10" fmla="*/ 50005 h 3728817"/>
              <a:gd name="connsiteX11" fmla="*/ 3019529 w 3750266"/>
              <a:gd name="connsiteY11" fmla="*/ 370369 h 3728817"/>
              <a:gd name="connsiteX12" fmla="*/ 3377225 w 3750266"/>
              <a:gd name="connsiteY12" fmla="*/ 1171254 h 3728817"/>
              <a:gd name="connsiteX13" fmla="*/ 3424817 w 3750266"/>
              <a:gd name="connsiteY13" fmla="*/ 2612424 h 3728817"/>
              <a:gd name="connsiteX14" fmla="*/ 3284026 w 3750266"/>
              <a:gd name="connsiteY14" fmla="*/ 2978484 h 3728817"/>
              <a:gd name="connsiteX15" fmla="*/ 3743715 w 3750266"/>
              <a:gd name="connsiteY15" fmla="*/ 3256428 h 3728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750266" h="3728817">
                <a:moveTo>
                  <a:pt x="3750266" y="3264410"/>
                </a:moveTo>
                <a:cubicBezTo>
                  <a:pt x="3737566" y="3279227"/>
                  <a:pt x="3518175" y="3474011"/>
                  <a:pt x="3386012" y="3520134"/>
                </a:cubicBezTo>
                <a:cubicBezTo>
                  <a:pt x="3253849" y="3566257"/>
                  <a:pt x="3152498" y="3506385"/>
                  <a:pt x="2957285" y="3541149"/>
                </a:cubicBezTo>
                <a:cubicBezTo>
                  <a:pt x="2762072" y="3575913"/>
                  <a:pt x="2535300" y="3725814"/>
                  <a:pt x="2214735" y="3728717"/>
                </a:cubicBezTo>
                <a:cubicBezTo>
                  <a:pt x="1894170" y="3731620"/>
                  <a:pt x="1360375" y="3671562"/>
                  <a:pt x="1033893" y="3558566"/>
                </a:cubicBezTo>
                <a:cubicBezTo>
                  <a:pt x="707411" y="3445570"/>
                  <a:pt x="425134" y="3263505"/>
                  <a:pt x="255842" y="3050740"/>
                </a:cubicBezTo>
                <a:cubicBezTo>
                  <a:pt x="86550" y="2837975"/>
                  <a:pt x="56013" y="2518188"/>
                  <a:pt x="18139" y="2281973"/>
                </a:cubicBezTo>
                <a:cubicBezTo>
                  <a:pt x="-19735" y="2045758"/>
                  <a:pt x="10668" y="1759550"/>
                  <a:pt x="28596" y="1633447"/>
                </a:cubicBezTo>
                <a:cubicBezTo>
                  <a:pt x="109920" y="1087868"/>
                  <a:pt x="265366" y="563716"/>
                  <a:pt x="534458" y="291475"/>
                </a:cubicBezTo>
                <a:cubicBezTo>
                  <a:pt x="803551" y="19234"/>
                  <a:pt x="1289344" y="6827"/>
                  <a:pt x="1643151" y="0"/>
                </a:cubicBezTo>
                <a:cubicBezTo>
                  <a:pt x="1856511" y="5080"/>
                  <a:pt x="2196075" y="-11723"/>
                  <a:pt x="2425471" y="50005"/>
                </a:cubicBezTo>
                <a:cubicBezTo>
                  <a:pt x="2654867" y="111733"/>
                  <a:pt x="2860903" y="183494"/>
                  <a:pt x="3019529" y="370369"/>
                </a:cubicBezTo>
                <a:cubicBezTo>
                  <a:pt x="3178155" y="557244"/>
                  <a:pt x="3309677" y="797578"/>
                  <a:pt x="3377225" y="1171254"/>
                </a:cubicBezTo>
                <a:cubicBezTo>
                  <a:pt x="3444773" y="1544930"/>
                  <a:pt x="3548826" y="1984764"/>
                  <a:pt x="3424817" y="2612424"/>
                </a:cubicBezTo>
                <a:cubicBezTo>
                  <a:pt x="3389203" y="2718531"/>
                  <a:pt x="3367291" y="2865644"/>
                  <a:pt x="3284026" y="2978484"/>
                </a:cubicBezTo>
                <a:cubicBezTo>
                  <a:pt x="3298252" y="3020691"/>
                  <a:pt x="3403215" y="3263535"/>
                  <a:pt x="3743715" y="3256428"/>
                </a:cubicBezTo>
              </a:path>
            </a:pathLst>
          </a:cu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6C1F2A2-D184-49FB-99E6-B2EE7A52C0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539370" flipH="1" flipV="1">
            <a:off x="633254" y="452324"/>
            <a:ext cx="4036224" cy="2597228"/>
          </a:xfrm>
          <a:custGeom>
            <a:avLst/>
            <a:gdLst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403600 w 3637280"/>
              <a:gd name="connsiteY39" fmla="*/ 3505200 h 4023360"/>
              <a:gd name="connsiteX40" fmla="*/ 3505200 w 3637280"/>
              <a:gd name="connsiteY40" fmla="*/ 3596640 h 4023360"/>
              <a:gd name="connsiteX41" fmla="*/ 3545840 w 3637280"/>
              <a:gd name="connsiteY41" fmla="*/ 3637280 h 4023360"/>
              <a:gd name="connsiteX42" fmla="*/ 3596640 w 3637280"/>
              <a:gd name="connsiteY42" fmla="*/ 3667760 h 4023360"/>
              <a:gd name="connsiteX43" fmla="*/ 3637280 w 3637280"/>
              <a:gd name="connsiteY43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45840 w 3637280"/>
              <a:gd name="connsiteY40" fmla="*/ 3637280 h 4023360"/>
              <a:gd name="connsiteX41" fmla="*/ 3596640 w 3637280"/>
              <a:gd name="connsiteY41" fmla="*/ 3667760 h 4023360"/>
              <a:gd name="connsiteX42" fmla="*/ 3637280 w 3637280"/>
              <a:gd name="connsiteY42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96640 w 3637280"/>
              <a:gd name="connsiteY40" fmla="*/ 3667760 h 4023360"/>
              <a:gd name="connsiteX41" fmla="*/ 3637280 w 3637280"/>
              <a:gd name="connsiteY41" fmla="*/ 368808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40" fmla="*/ 3596640 w 3637280"/>
              <a:gd name="connsiteY40" fmla="*/ 3667760 h 4023360"/>
              <a:gd name="connsiteX0" fmla="*/ 3637280 w 3637280"/>
              <a:gd name="connsiteY0" fmla="*/ 3352800 h 4023360"/>
              <a:gd name="connsiteX1" fmla="*/ 3606800 w 3637280"/>
              <a:gd name="connsiteY1" fmla="*/ 3403600 h 4023360"/>
              <a:gd name="connsiteX2" fmla="*/ 3556000 w 3637280"/>
              <a:gd name="connsiteY2" fmla="*/ 3474720 h 4023360"/>
              <a:gd name="connsiteX3" fmla="*/ 3535680 w 3637280"/>
              <a:gd name="connsiteY3" fmla="*/ 3505200 h 4023360"/>
              <a:gd name="connsiteX4" fmla="*/ 3515360 w 3637280"/>
              <a:gd name="connsiteY4" fmla="*/ 3525520 h 4023360"/>
              <a:gd name="connsiteX5" fmla="*/ 3474720 w 3637280"/>
              <a:gd name="connsiteY5" fmla="*/ 3576320 h 4023360"/>
              <a:gd name="connsiteX6" fmla="*/ 3230880 w 3637280"/>
              <a:gd name="connsiteY6" fmla="*/ 3749040 h 4023360"/>
              <a:gd name="connsiteX7" fmla="*/ 2763520 w 3637280"/>
              <a:gd name="connsiteY7" fmla="*/ 3931920 h 4023360"/>
              <a:gd name="connsiteX8" fmla="*/ 2407920 w 3637280"/>
              <a:gd name="connsiteY8" fmla="*/ 4013200 h 4023360"/>
              <a:gd name="connsiteX9" fmla="*/ 2204720 w 3637280"/>
              <a:gd name="connsiteY9" fmla="*/ 4023360 h 4023360"/>
              <a:gd name="connsiteX10" fmla="*/ 1869440 w 3637280"/>
              <a:gd name="connsiteY10" fmla="*/ 4013200 h 4023360"/>
              <a:gd name="connsiteX11" fmla="*/ 1483360 w 3637280"/>
              <a:gd name="connsiteY11" fmla="*/ 3942080 h 4023360"/>
              <a:gd name="connsiteX12" fmla="*/ 1259840 w 3637280"/>
              <a:gd name="connsiteY12" fmla="*/ 3870960 h 4023360"/>
              <a:gd name="connsiteX13" fmla="*/ 1056640 w 3637280"/>
              <a:gd name="connsiteY13" fmla="*/ 3779520 h 4023360"/>
              <a:gd name="connsiteX14" fmla="*/ 792480 w 3637280"/>
              <a:gd name="connsiteY14" fmla="*/ 3616960 h 4023360"/>
              <a:gd name="connsiteX15" fmla="*/ 355600 w 3637280"/>
              <a:gd name="connsiteY15" fmla="*/ 3017520 h 4023360"/>
              <a:gd name="connsiteX16" fmla="*/ 152400 w 3637280"/>
              <a:gd name="connsiteY16" fmla="*/ 2611120 h 4023360"/>
              <a:gd name="connsiteX17" fmla="*/ 30480 w 3637280"/>
              <a:gd name="connsiteY17" fmla="*/ 2204720 h 4023360"/>
              <a:gd name="connsiteX18" fmla="*/ 0 w 3637280"/>
              <a:gd name="connsiteY18" fmla="*/ 1981200 h 4023360"/>
              <a:gd name="connsiteX19" fmla="*/ 71120 w 3637280"/>
              <a:gd name="connsiteY19" fmla="*/ 1158240 h 4023360"/>
              <a:gd name="connsiteX20" fmla="*/ 132080 w 3637280"/>
              <a:gd name="connsiteY20" fmla="*/ 975360 h 4023360"/>
              <a:gd name="connsiteX21" fmla="*/ 294640 w 3637280"/>
              <a:gd name="connsiteY21" fmla="*/ 690880 h 4023360"/>
              <a:gd name="connsiteX22" fmla="*/ 751840 w 3637280"/>
              <a:gd name="connsiteY22" fmla="*/ 254000 h 4023360"/>
              <a:gd name="connsiteX23" fmla="*/ 1127760 w 3637280"/>
              <a:gd name="connsiteY23" fmla="*/ 71120 h 4023360"/>
              <a:gd name="connsiteX24" fmla="*/ 1432560 w 3637280"/>
              <a:gd name="connsiteY24" fmla="*/ 10160 h 4023360"/>
              <a:gd name="connsiteX25" fmla="*/ 1625600 w 3637280"/>
              <a:gd name="connsiteY25" fmla="*/ 0 h 4023360"/>
              <a:gd name="connsiteX26" fmla="*/ 2174240 w 3637280"/>
              <a:gd name="connsiteY26" fmla="*/ 20320 h 4023360"/>
              <a:gd name="connsiteX27" fmla="*/ 2407920 w 3637280"/>
              <a:gd name="connsiteY27" fmla="*/ 101600 h 4023360"/>
              <a:gd name="connsiteX28" fmla="*/ 2580640 w 3637280"/>
              <a:gd name="connsiteY28" fmla="*/ 223520 h 4023360"/>
              <a:gd name="connsiteX29" fmla="*/ 2794000 w 3637280"/>
              <a:gd name="connsiteY29" fmla="*/ 599440 h 4023360"/>
              <a:gd name="connsiteX30" fmla="*/ 2885440 w 3637280"/>
              <a:gd name="connsiteY30" fmla="*/ 853440 h 4023360"/>
              <a:gd name="connsiteX31" fmla="*/ 3007360 w 3637280"/>
              <a:gd name="connsiteY31" fmla="*/ 1361440 h 4023360"/>
              <a:gd name="connsiteX32" fmla="*/ 3078480 w 3637280"/>
              <a:gd name="connsiteY32" fmla="*/ 1899920 h 4023360"/>
              <a:gd name="connsiteX33" fmla="*/ 3078480 w 3637280"/>
              <a:gd name="connsiteY33" fmla="*/ 2570480 h 4023360"/>
              <a:gd name="connsiteX34" fmla="*/ 3037840 w 3637280"/>
              <a:gd name="connsiteY34" fmla="*/ 2844800 h 4023360"/>
              <a:gd name="connsiteX35" fmla="*/ 3017520 w 3637280"/>
              <a:gd name="connsiteY35" fmla="*/ 2926080 h 4023360"/>
              <a:gd name="connsiteX36" fmla="*/ 2997200 w 3637280"/>
              <a:gd name="connsiteY36" fmla="*/ 2966720 h 4023360"/>
              <a:gd name="connsiteX37" fmla="*/ 3068320 w 3637280"/>
              <a:gd name="connsiteY37" fmla="*/ 3098800 h 4023360"/>
              <a:gd name="connsiteX38" fmla="*/ 3108960 w 3637280"/>
              <a:gd name="connsiteY38" fmla="*/ 3169920 h 4023360"/>
              <a:gd name="connsiteX39" fmla="*/ 3505200 w 3637280"/>
              <a:gd name="connsiteY39" fmla="*/ 3596640 h 4023360"/>
              <a:gd name="connsiteX0" fmla="*/ 3637280 w 3820160"/>
              <a:gd name="connsiteY0" fmla="*/ 3352800 h 4023360"/>
              <a:gd name="connsiteX1" fmla="*/ 3606800 w 3820160"/>
              <a:gd name="connsiteY1" fmla="*/ 3403600 h 4023360"/>
              <a:gd name="connsiteX2" fmla="*/ 3556000 w 3820160"/>
              <a:gd name="connsiteY2" fmla="*/ 3474720 h 4023360"/>
              <a:gd name="connsiteX3" fmla="*/ 3535680 w 3820160"/>
              <a:gd name="connsiteY3" fmla="*/ 3505200 h 4023360"/>
              <a:gd name="connsiteX4" fmla="*/ 3515360 w 3820160"/>
              <a:gd name="connsiteY4" fmla="*/ 3525520 h 4023360"/>
              <a:gd name="connsiteX5" fmla="*/ 3474720 w 3820160"/>
              <a:gd name="connsiteY5" fmla="*/ 3576320 h 4023360"/>
              <a:gd name="connsiteX6" fmla="*/ 3230880 w 3820160"/>
              <a:gd name="connsiteY6" fmla="*/ 3749040 h 4023360"/>
              <a:gd name="connsiteX7" fmla="*/ 2763520 w 3820160"/>
              <a:gd name="connsiteY7" fmla="*/ 3931920 h 4023360"/>
              <a:gd name="connsiteX8" fmla="*/ 2407920 w 3820160"/>
              <a:gd name="connsiteY8" fmla="*/ 4013200 h 4023360"/>
              <a:gd name="connsiteX9" fmla="*/ 2204720 w 3820160"/>
              <a:gd name="connsiteY9" fmla="*/ 4023360 h 4023360"/>
              <a:gd name="connsiteX10" fmla="*/ 1869440 w 3820160"/>
              <a:gd name="connsiteY10" fmla="*/ 4013200 h 4023360"/>
              <a:gd name="connsiteX11" fmla="*/ 1483360 w 3820160"/>
              <a:gd name="connsiteY11" fmla="*/ 3942080 h 4023360"/>
              <a:gd name="connsiteX12" fmla="*/ 1259840 w 3820160"/>
              <a:gd name="connsiteY12" fmla="*/ 3870960 h 4023360"/>
              <a:gd name="connsiteX13" fmla="*/ 1056640 w 3820160"/>
              <a:gd name="connsiteY13" fmla="*/ 3779520 h 4023360"/>
              <a:gd name="connsiteX14" fmla="*/ 792480 w 3820160"/>
              <a:gd name="connsiteY14" fmla="*/ 3616960 h 4023360"/>
              <a:gd name="connsiteX15" fmla="*/ 355600 w 3820160"/>
              <a:gd name="connsiteY15" fmla="*/ 3017520 h 4023360"/>
              <a:gd name="connsiteX16" fmla="*/ 152400 w 3820160"/>
              <a:gd name="connsiteY16" fmla="*/ 2611120 h 4023360"/>
              <a:gd name="connsiteX17" fmla="*/ 30480 w 3820160"/>
              <a:gd name="connsiteY17" fmla="*/ 2204720 h 4023360"/>
              <a:gd name="connsiteX18" fmla="*/ 0 w 3820160"/>
              <a:gd name="connsiteY18" fmla="*/ 1981200 h 4023360"/>
              <a:gd name="connsiteX19" fmla="*/ 71120 w 3820160"/>
              <a:gd name="connsiteY19" fmla="*/ 1158240 h 4023360"/>
              <a:gd name="connsiteX20" fmla="*/ 132080 w 3820160"/>
              <a:gd name="connsiteY20" fmla="*/ 975360 h 4023360"/>
              <a:gd name="connsiteX21" fmla="*/ 294640 w 3820160"/>
              <a:gd name="connsiteY21" fmla="*/ 690880 h 4023360"/>
              <a:gd name="connsiteX22" fmla="*/ 751840 w 3820160"/>
              <a:gd name="connsiteY22" fmla="*/ 254000 h 4023360"/>
              <a:gd name="connsiteX23" fmla="*/ 1127760 w 3820160"/>
              <a:gd name="connsiteY23" fmla="*/ 71120 h 4023360"/>
              <a:gd name="connsiteX24" fmla="*/ 1432560 w 3820160"/>
              <a:gd name="connsiteY24" fmla="*/ 10160 h 4023360"/>
              <a:gd name="connsiteX25" fmla="*/ 1625600 w 3820160"/>
              <a:gd name="connsiteY25" fmla="*/ 0 h 4023360"/>
              <a:gd name="connsiteX26" fmla="*/ 2174240 w 3820160"/>
              <a:gd name="connsiteY26" fmla="*/ 20320 h 4023360"/>
              <a:gd name="connsiteX27" fmla="*/ 2407920 w 3820160"/>
              <a:gd name="connsiteY27" fmla="*/ 101600 h 4023360"/>
              <a:gd name="connsiteX28" fmla="*/ 2580640 w 3820160"/>
              <a:gd name="connsiteY28" fmla="*/ 223520 h 4023360"/>
              <a:gd name="connsiteX29" fmla="*/ 2794000 w 3820160"/>
              <a:gd name="connsiteY29" fmla="*/ 599440 h 4023360"/>
              <a:gd name="connsiteX30" fmla="*/ 2885440 w 3820160"/>
              <a:gd name="connsiteY30" fmla="*/ 853440 h 4023360"/>
              <a:gd name="connsiteX31" fmla="*/ 3007360 w 3820160"/>
              <a:gd name="connsiteY31" fmla="*/ 1361440 h 4023360"/>
              <a:gd name="connsiteX32" fmla="*/ 3078480 w 3820160"/>
              <a:gd name="connsiteY32" fmla="*/ 1899920 h 4023360"/>
              <a:gd name="connsiteX33" fmla="*/ 3078480 w 3820160"/>
              <a:gd name="connsiteY33" fmla="*/ 2570480 h 4023360"/>
              <a:gd name="connsiteX34" fmla="*/ 3037840 w 3820160"/>
              <a:gd name="connsiteY34" fmla="*/ 2844800 h 4023360"/>
              <a:gd name="connsiteX35" fmla="*/ 3017520 w 3820160"/>
              <a:gd name="connsiteY35" fmla="*/ 2926080 h 4023360"/>
              <a:gd name="connsiteX36" fmla="*/ 2997200 w 3820160"/>
              <a:gd name="connsiteY36" fmla="*/ 2966720 h 4023360"/>
              <a:gd name="connsiteX37" fmla="*/ 3068320 w 3820160"/>
              <a:gd name="connsiteY37" fmla="*/ 3098800 h 4023360"/>
              <a:gd name="connsiteX38" fmla="*/ 3108960 w 3820160"/>
              <a:gd name="connsiteY38" fmla="*/ 3169920 h 4023360"/>
              <a:gd name="connsiteX39" fmla="*/ 3820160 w 3820160"/>
              <a:gd name="connsiteY39" fmla="*/ 3078480 h 4023360"/>
              <a:gd name="connsiteX0" fmla="*/ 3606800 w 3820160"/>
              <a:gd name="connsiteY0" fmla="*/ 3403600 h 4023360"/>
              <a:gd name="connsiteX1" fmla="*/ 3556000 w 3820160"/>
              <a:gd name="connsiteY1" fmla="*/ 3474720 h 4023360"/>
              <a:gd name="connsiteX2" fmla="*/ 3535680 w 3820160"/>
              <a:gd name="connsiteY2" fmla="*/ 3505200 h 4023360"/>
              <a:gd name="connsiteX3" fmla="*/ 3515360 w 3820160"/>
              <a:gd name="connsiteY3" fmla="*/ 3525520 h 4023360"/>
              <a:gd name="connsiteX4" fmla="*/ 3474720 w 3820160"/>
              <a:gd name="connsiteY4" fmla="*/ 3576320 h 4023360"/>
              <a:gd name="connsiteX5" fmla="*/ 3230880 w 3820160"/>
              <a:gd name="connsiteY5" fmla="*/ 3749040 h 4023360"/>
              <a:gd name="connsiteX6" fmla="*/ 2763520 w 3820160"/>
              <a:gd name="connsiteY6" fmla="*/ 3931920 h 4023360"/>
              <a:gd name="connsiteX7" fmla="*/ 2407920 w 3820160"/>
              <a:gd name="connsiteY7" fmla="*/ 4013200 h 4023360"/>
              <a:gd name="connsiteX8" fmla="*/ 2204720 w 3820160"/>
              <a:gd name="connsiteY8" fmla="*/ 4023360 h 4023360"/>
              <a:gd name="connsiteX9" fmla="*/ 1869440 w 3820160"/>
              <a:gd name="connsiteY9" fmla="*/ 4013200 h 4023360"/>
              <a:gd name="connsiteX10" fmla="*/ 1483360 w 3820160"/>
              <a:gd name="connsiteY10" fmla="*/ 3942080 h 4023360"/>
              <a:gd name="connsiteX11" fmla="*/ 1259840 w 3820160"/>
              <a:gd name="connsiteY11" fmla="*/ 3870960 h 4023360"/>
              <a:gd name="connsiteX12" fmla="*/ 1056640 w 3820160"/>
              <a:gd name="connsiteY12" fmla="*/ 3779520 h 4023360"/>
              <a:gd name="connsiteX13" fmla="*/ 792480 w 3820160"/>
              <a:gd name="connsiteY13" fmla="*/ 3616960 h 4023360"/>
              <a:gd name="connsiteX14" fmla="*/ 355600 w 3820160"/>
              <a:gd name="connsiteY14" fmla="*/ 3017520 h 4023360"/>
              <a:gd name="connsiteX15" fmla="*/ 152400 w 3820160"/>
              <a:gd name="connsiteY15" fmla="*/ 2611120 h 4023360"/>
              <a:gd name="connsiteX16" fmla="*/ 30480 w 3820160"/>
              <a:gd name="connsiteY16" fmla="*/ 2204720 h 4023360"/>
              <a:gd name="connsiteX17" fmla="*/ 0 w 3820160"/>
              <a:gd name="connsiteY17" fmla="*/ 1981200 h 4023360"/>
              <a:gd name="connsiteX18" fmla="*/ 71120 w 3820160"/>
              <a:gd name="connsiteY18" fmla="*/ 1158240 h 4023360"/>
              <a:gd name="connsiteX19" fmla="*/ 132080 w 3820160"/>
              <a:gd name="connsiteY19" fmla="*/ 975360 h 4023360"/>
              <a:gd name="connsiteX20" fmla="*/ 294640 w 3820160"/>
              <a:gd name="connsiteY20" fmla="*/ 690880 h 4023360"/>
              <a:gd name="connsiteX21" fmla="*/ 751840 w 3820160"/>
              <a:gd name="connsiteY21" fmla="*/ 254000 h 4023360"/>
              <a:gd name="connsiteX22" fmla="*/ 1127760 w 3820160"/>
              <a:gd name="connsiteY22" fmla="*/ 71120 h 4023360"/>
              <a:gd name="connsiteX23" fmla="*/ 1432560 w 3820160"/>
              <a:gd name="connsiteY23" fmla="*/ 10160 h 4023360"/>
              <a:gd name="connsiteX24" fmla="*/ 1625600 w 3820160"/>
              <a:gd name="connsiteY24" fmla="*/ 0 h 4023360"/>
              <a:gd name="connsiteX25" fmla="*/ 2174240 w 3820160"/>
              <a:gd name="connsiteY25" fmla="*/ 20320 h 4023360"/>
              <a:gd name="connsiteX26" fmla="*/ 2407920 w 3820160"/>
              <a:gd name="connsiteY26" fmla="*/ 101600 h 4023360"/>
              <a:gd name="connsiteX27" fmla="*/ 2580640 w 3820160"/>
              <a:gd name="connsiteY27" fmla="*/ 223520 h 4023360"/>
              <a:gd name="connsiteX28" fmla="*/ 2794000 w 3820160"/>
              <a:gd name="connsiteY28" fmla="*/ 599440 h 4023360"/>
              <a:gd name="connsiteX29" fmla="*/ 2885440 w 3820160"/>
              <a:gd name="connsiteY29" fmla="*/ 853440 h 4023360"/>
              <a:gd name="connsiteX30" fmla="*/ 3007360 w 3820160"/>
              <a:gd name="connsiteY30" fmla="*/ 1361440 h 4023360"/>
              <a:gd name="connsiteX31" fmla="*/ 3078480 w 3820160"/>
              <a:gd name="connsiteY31" fmla="*/ 1899920 h 4023360"/>
              <a:gd name="connsiteX32" fmla="*/ 3078480 w 3820160"/>
              <a:gd name="connsiteY32" fmla="*/ 2570480 h 4023360"/>
              <a:gd name="connsiteX33" fmla="*/ 3037840 w 3820160"/>
              <a:gd name="connsiteY33" fmla="*/ 2844800 h 4023360"/>
              <a:gd name="connsiteX34" fmla="*/ 3017520 w 3820160"/>
              <a:gd name="connsiteY34" fmla="*/ 2926080 h 4023360"/>
              <a:gd name="connsiteX35" fmla="*/ 2997200 w 3820160"/>
              <a:gd name="connsiteY35" fmla="*/ 2966720 h 4023360"/>
              <a:gd name="connsiteX36" fmla="*/ 3068320 w 3820160"/>
              <a:gd name="connsiteY36" fmla="*/ 3098800 h 4023360"/>
              <a:gd name="connsiteX37" fmla="*/ 3108960 w 3820160"/>
              <a:gd name="connsiteY37" fmla="*/ 3169920 h 4023360"/>
              <a:gd name="connsiteX38" fmla="*/ 3820160 w 3820160"/>
              <a:gd name="connsiteY38" fmla="*/ 3078480 h 4023360"/>
              <a:gd name="connsiteX0" fmla="*/ 3556000 w 3820160"/>
              <a:gd name="connsiteY0" fmla="*/ 3474720 h 4023360"/>
              <a:gd name="connsiteX1" fmla="*/ 3535680 w 3820160"/>
              <a:gd name="connsiteY1" fmla="*/ 3505200 h 4023360"/>
              <a:gd name="connsiteX2" fmla="*/ 3515360 w 3820160"/>
              <a:gd name="connsiteY2" fmla="*/ 3525520 h 4023360"/>
              <a:gd name="connsiteX3" fmla="*/ 3474720 w 3820160"/>
              <a:gd name="connsiteY3" fmla="*/ 3576320 h 4023360"/>
              <a:gd name="connsiteX4" fmla="*/ 3230880 w 3820160"/>
              <a:gd name="connsiteY4" fmla="*/ 3749040 h 4023360"/>
              <a:gd name="connsiteX5" fmla="*/ 2763520 w 3820160"/>
              <a:gd name="connsiteY5" fmla="*/ 3931920 h 4023360"/>
              <a:gd name="connsiteX6" fmla="*/ 2407920 w 3820160"/>
              <a:gd name="connsiteY6" fmla="*/ 4013200 h 4023360"/>
              <a:gd name="connsiteX7" fmla="*/ 2204720 w 3820160"/>
              <a:gd name="connsiteY7" fmla="*/ 4023360 h 4023360"/>
              <a:gd name="connsiteX8" fmla="*/ 1869440 w 3820160"/>
              <a:gd name="connsiteY8" fmla="*/ 4013200 h 4023360"/>
              <a:gd name="connsiteX9" fmla="*/ 1483360 w 3820160"/>
              <a:gd name="connsiteY9" fmla="*/ 3942080 h 4023360"/>
              <a:gd name="connsiteX10" fmla="*/ 1259840 w 3820160"/>
              <a:gd name="connsiteY10" fmla="*/ 3870960 h 4023360"/>
              <a:gd name="connsiteX11" fmla="*/ 1056640 w 3820160"/>
              <a:gd name="connsiteY11" fmla="*/ 3779520 h 4023360"/>
              <a:gd name="connsiteX12" fmla="*/ 792480 w 3820160"/>
              <a:gd name="connsiteY12" fmla="*/ 3616960 h 4023360"/>
              <a:gd name="connsiteX13" fmla="*/ 355600 w 3820160"/>
              <a:gd name="connsiteY13" fmla="*/ 3017520 h 4023360"/>
              <a:gd name="connsiteX14" fmla="*/ 152400 w 3820160"/>
              <a:gd name="connsiteY14" fmla="*/ 2611120 h 4023360"/>
              <a:gd name="connsiteX15" fmla="*/ 30480 w 3820160"/>
              <a:gd name="connsiteY15" fmla="*/ 2204720 h 4023360"/>
              <a:gd name="connsiteX16" fmla="*/ 0 w 3820160"/>
              <a:gd name="connsiteY16" fmla="*/ 1981200 h 4023360"/>
              <a:gd name="connsiteX17" fmla="*/ 71120 w 3820160"/>
              <a:gd name="connsiteY17" fmla="*/ 1158240 h 4023360"/>
              <a:gd name="connsiteX18" fmla="*/ 132080 w 3820160"/>
              <a:gd name="connsiteY18" fmla="*/ 975360 h 4023360"/>
              <a:gd name="connsiteX19" fmla="*/ 294640 w 3820160"/>
              <a:gd name="connsiteY19" fmla="*/ 690880 h 4023360"/>
              <a:gd name="connsiteX20" fmla="*/ 751840 w 3820160"/>
              <a:gd name="connsiteY20" fmla="*/ 254000 h 4023360"/>
              <a:gd name="connsiteX21" fmla="*/ 1127760 w 3820160"/>
              <a:gd name="connsiteY21" fmla="*/ 71120 h 4023360"/>
              <a:gd name="connsiteX22" fmla="*/ 1432560 w 3820160"/>
              <a:gd name="connsiteY22" fmla="*/ 10160 h 4023360"/>
              <a:gd name="connsiteX23" fmla="*/ 1625600 w 3820160"/>
              <a:gd name="connsiteY23" fmla="*/ 0 h 4023360"/>
              <a:gd name="connsiteX24" fmla="*/ 2174240 w 3820160"/>
              <a:gd name="connsiteY24" fmla="*/ 20320 h 4023360"/>
              <a:gd name="connsiteX25" fmla="*/ 2407920 w 3820160"/>
              <a:gd name="connsiteY25" fmla="*/ 101600 h 4023360"/>
              <a:gd name="connsiteX26" fmla="*/ 2580640 w 3820160"/>
              <a:gd name="connsiteY26" fmla="*/ 223520 h 4023360"/>
              <a:gd name="connsiteX27" fmla="*/ 2794000 w 3820160"/>
              <a:gd name="connsiteY27" fmla="*/ 599440 h 4023360"/>
              <a:gd name="connsiteX28" fmla="*/ 2885440 w 3820160"/>
              <a:gd name="connsiteY28" fmla="*/ 853440 h 4023360"/>
              <a:gd name="connsiteX29" fmla="*/ 3007360 w 3820160"/>
              <a:gd name="connsiteY29" fmla="*/ 1361440 h 4023360"/>
              <a:gd name="connsiteX30" fmla="*/ 3078480 w 3820160"/>
              <a:gd name="connsiteY30" fmla="*/ 1899920 h 4023360"/>
              <a:gd name="connsiteX31" fmla="*/ 3078480 w 3820160"/>
              <a:gd name="connsiteY31" fmla="*/ 2570480 h 4023360"/>
              <a:gd name="connsiteX32" fmla="*/ 3037840 w 3820160"/>
              <a:gd name="connsiteY32" fmla="*/ 2844800 h 4023360"/>
              <a:gd name="connsiteX33" fmla="*/ 3017520 w 3820160"/>
              <a:gd name="connsiteY33" fmla="*/ 2926080 h 4023360"/>
              <a:gd name="connsiteX34" fmla="*/ 2997200 w 3820160"/>
              <a:gd name="connsiteY34" fmla="*/ 2966720 h 4023360"/>
              <a:gd name="connsiteX35" fmla="*/ 3068320 w 3820160"/>
              <a:gd name="connsiteY35" fmla="*/ 3098800 h 4023360"/>
              <a:gd name="connsiteX36" fmla="*/ 3108960 w 3820160"/>
              <a:gd name="connsiteY36" fmla="*/ 3169920 h 4023360"/>
              <a:gd name="connsiteX37" fmla="*/ 3820160 w 3820160"/>
              <a:gd name="connsiteY37" fmla="*/ 3078480 h 4023360"/>
              <a:gd name="connsiteX0" fmla="*/ 3535680 w 3820160"/>
              <a:gd name="connsiteY0" fmla="*/ 3505200 h 4023360"/>
              <a:gd name="connsiteX1" fmla="*/ 3515360 w 3820160"/>
              <a:gd name="connsiteY1" fmla="*/ 3525520 h 4023360"/>
              <a:gd name="connsiteX2" fmla="*/ 3474720 w 3820160"/>
              <a:gd name="connsiteY2" fmla="*/ 3576320 h 4023360"/>
              <a:gd name="connsiteX3" fmla="*/ 3230880 w 3820160"/>
              <a:gd name="connsiteY3" fmla="*/ 3749040 h 4023360"/>
              <a:gd name="connsiteX4" fmla="*/ 2763520 w 3820160"/>
              <a:gd name="connsiteY4" fmla="*/ 3931920 h 4023360"/>
              <a:gd name="connsiteX5" fmla="*/ 2407920 w 3820160"/>
              <a:gd name="connsiteY5" fmla="*/ 4013200 h 4023360"/>
              <a:gd name="connsiteX6" fmla="*/ 2204720 w 3820160"/>
              <a:gd name="connsiteY6" fmla="*/ 4023360 h 4023360"/>
              <a:gd name="connsiteX7" fmla="*/ 1869440 w 3820160"/>
              <a:gd name="connsiteY7" fmla="*/ 4013200 h 4023360"/>
              <a:gd name="connsiteX8" fmla="*/ 1483360 w 3820160"/>
              <a:gd name="connsiteY8" fmla="*/ 3942080 h 4023360"/>
              <a:gd name="connsiteX9" fmla="*/ 1259840 w 3820160"/>
              <a:gd name="connsiteY9" fmla="*/ 3870960 h 4023360"/>
              <a:gd name="connsiteX10" fmla="*/ 1056640 w 3820160"/>
              <a:gd name="connsiteY10" fmla="*/ 3779520 h 4023360"/>
              <a:gd name="connsiteX11" fmla="*/ 792480 w 3820160"/>
              <a:gd name="connsiteY11" fmla="*/ 3616960 h 4023360"/>
              <a:gd name="connsiteX12" fmla="*/ 355600 w 3820160"/>
              <a:gd name="connsiteY12" fmla="*/ 3017520 h 4023360"/>
              <a:gd name="connsiteX13" fmla="*/ 152400 w 3820160"/>
              <a:gd name="connsiteY13" fmla="*/ 2611120 h 4023360"/>
              <a:gd name="connsiteX14" fmla="*/ 30480 w 3820160"/>
              <a:gd name="connsiteY14" fmla="*/ 2204720 h 4023360"/>
              <a:gd name="connsiteX15" fmla="*/ 0 w 3820160"/>
              <a:gd name="connsiteY15" fmla="*/ 1981200 h 4023360"/>
              <a:gd name="connsiteX16" fmla="*/ 71120 w 3820160"/>
              <a:gd name="connsiteY16" fmla="*/ 1158240 h 4023360"/>
              <a:gd name="connsiteX17" fmla="*/ 132080 w 3820160"/>
              <a:gd name="connsiteY17" fmla="*/ 975360 h 4023360"/>
              <a:gd name="connsiteX18" fmla="*/ 294640 w 3820160"/>
              <a:gd name="connsiteY18" fmla="*/ 690880 h 4023360"/>
              <a:gd name="connsiteX19" fmla="*/ 751840 w 3820160"/>
              <a:gd name="connsiteY19" fmla="*/ 254000 h 4023360"/>
              <a:gd name="connsiteX20" fmla="*/ 1127760 w 3820160"/>
              <a:gd name="connsiteY20" fmla="*/ 71120 h 4023360"/>
              <a:gd name="connsiteX21" fmla="*/ 1432560 w 3820160"/>
              <a:gd name="connsiteY21" fmla="*/ 10160 h 4023360"/>
              <a:gd name="connsiteX22" fmla="*/ 1625600 w 3820160"/>
              <a:gd name="connsiteY22" fmla="*/ 0 h 4023360"/>
              <a:gd name="connsiteX23" fmla="*/ 2174240 w 3820160"/>
              <a:gd name="connsiteY23" fmla="*/ 20320 h 4023360"/>
              <a:gd name="connsiteX24" fmla="*/ 2407920 w 3820160"/>
              <a:gd name="connsiteY24" fmla="*/ 101600 h 4023360"/>
              <a:gd name="connsiteX25" fmla="*/ 2580640 w 3820160"/>
              <a:gd name="connsiteY25" fmla="*/ 223520 h 4023360"/>
              <a:gd name="connsiteX26" fmla="*/ 2794000 w 3820160"/>
              <a:gd name="connsiteY26" fmla="*/ 599440 h 4023360"/>
              <a:gd name="connsiteX27" fmla="*/ 2885440 w 3820160"/>
              <a:gd name="connsiteY27" fmla="*/ 853440 h 4023360"/>
              <a:gd name="connsiteX28" fmla="*/ 3007360 w 3820160"/>
              <a:gd name="connsiteY28" fmla="*/ 1361440 h 4023360"/>
              <a:gd name="connsiteX29" fmla="*/ 3078480 w 3820160"/>
              <a:gd name="connsiteY29" fmla="*/ 1899920 h 4023360"/>
              <a:gd name="connsiteX30" fmla="*/ 3078480 w 3820160"/>
              <a:gd name="connsiteY30" fmla="*/ 2570480 h 4023360"/>
              <a:gd name="connsiteX31" fmla="*/ 3037840 w 3820160"/>
              <a:gd name="connsiteY31" fmla="*/ 2844800 h 4023360"/>
              <a:gd name="connsiteX32" fmla="*/ 3017520 w 3820160"/>
              <a:gd name="connsiteY32" fmla="*/ 2926080 h 4023360"/>
              <a:gd name="connsiteX33" fmla="*/ 2997200 w 3820160"/>
              <a:gd name="connsiteY33" fmla="*/ 2966720 h 4023360"/>
              <a:gd name="connsiteX34" fmla="*/ 3068320 w 3820160"/>
              <a:gd name="connsiteY34" fmla="*/ 3098800 h 4023360"/>
              <a:gd name="connsiteX35" fmla="*/ 3108960 w 3820160"/>
              <a:gd name="connsiteY35" fmla="*/ 3169920 h 4023360"/>
              <a:gd name="connsiteX36" fmla="*/ 3820160 w 3820160"/>
              <a:gd name="connsiteY36" fmla="*/ 3078480 h 4023360"/>
              <a:gd name="connsiteX0" fmla="*/ 3535680 w 3820160"/>
              <a:gd name="connsiteY0" fmla="*/ 3505200 h 4023360"/>
              <a:gd name="connsiteX1" fmla="*/ 3474720 w 3820160"/>
              <a:gd name="connsiteY1" fmla="*/ 3576320 h 4023360"/>
              <a:gd name="connsiteX2" fmla="*/ 3230880 w 3820160"/>
              <a:gd name="connsiteY2" fmla="*/ 3749040 h 4023360"/>
              <a:gd name="connsiteX3" fmla="*/ 2763520 w 3820160"/>
              <a:gd name="connsiteY3" fmla="*/ 3931920 h 4023360"/>
              <a:gd name="connsiteX4" fmla="*/ 2407920 w 3820160"/>
              <a:gd name="connsiteY4" fmla="*/ 4013200 h 4023360"/>
              <a:gd name="connsiteX5" fmla="*/ 2204720 w 3820160"/>
              <a:gd name="connsiteY5" fmla="*/ 4023360 h 4023360"/>
              <a:gd name="connsiteX6" fmla="*/ 1869440 w 3820160"/>
              <a:gd name="connsiteY6" fmla="*/ 4013200 h 4023360"/>
              <a:gd name="connsiteX7" fmla="*/ 1483360 w 3820160"/>
              <a:gd name="connsiteY7" fmla="*/ 3942080 h 4023360"/>
              <a:gd name="connsiteX8" fmla="*/ 1259840 w 3820160"/>
              <a:gd name="connsiteY8" fmla="*/ 3870960 h 4023360"/>
              <a:gd name="connsiteX9" fmla="*/ 1056640 w 3820160"/>
              <a:gd name="connsiteY9" fmla="*/ 3779520 h 4023360"/>
              <a:gd name="connsiteX10" fmla="*/ 792480 w 3820160"/>
              <a:gd name="connsiteY10" fmla="*/ 3616960 h 4023360"/>
              <a:gd name="connsiteX11" fmla="*/ 355600 w 3820160"/>
              <a:gd name="connsiteY11" fmla="*/ 3017520 h 4023360"/>
              <a:gd name="connsiteX12" fmla="*/ 152400 w 3820160"/>
              <a:gd name="connsiteY12" fmla="*/ 2611120 h 4023360"/>
              <a:gd name="connsiteX13" fmla="*/ 30480 w 3820160"/>
              <a:gd name="connsiteY13" fmla="*/ 2204720 h 4023360"/>
              <a:gd name="connsiteX14" fmla="*/ 0 w 3820160"/>
              <a:gd name="connsiteY14" fmla="*/ 1981200 h 4023360"/>
              <a:gd name="connsiteX15" fmla="*/ 71120 w 3820160"/>
              <a:gd name="connsiteY15" fmla="*/ 1158240 h 4023360"/>
              <a:gd name="connsiteX16" fmla="*/ 132080 w 3820160"/>
              <a:gd name="connsiteY16" fmla="*/ 975360 h 4023360"/>
              <a:gd name="connsiteX17" fmla="*/ 294640 w 3820160"/>
              <a:gd name="connsiteY17" fmla="*/ 690880 h 4023360"/>
              <a:gd name="connsiteX18" fmla="*/ 751840 w 3820160"/>
              <a:gd name="connsiteY18" fmla="*/ 254000 h 4023360"/>
              <a:gd name="connsiteX19" fmla="*/ 1127760 w 3820160"/>
              <a:gd name="connsiteY19" fmla="*/ 71120 h 4023360"/>
              <a:gd name="connsiteX20" fmla="*/ 1432560 w 3820160"/>
              <a:gd name="connsiteY20" fmla="*/ 10160 h 4023360"/>
              <a:gd name="connsiteX21" fmla="*/ 1625600 w 3820160"/>
              <a:gd name="connsiteY21" fmla="*/ 0 h 4023360"/>
              <a:gd name="connsiteX22" fmla="*/ 2174240 w 3820160"/>
              <a:gd name="connsiteY22" fmla="*/ 20320 h 4023360"/>
              <a:gd name="connsiteX23" fmla="*/ 2407920 w 3820160"/>
              <a:gd name="connsiteY23" fmla="*/ 101600 h 4023360"/>
              <a:gd name="connsiteX24" fmla="*/ 2580640 w 3820160"/>
              <a:gd name="connsiteY24" fmla="*/ 223520 h 4023360"/>
              <a:gd name="connsiteX25" fmla="*/ 2794000 w 3820160"/>
              <a:gd name="connsiteY25" fmla="*/ 599440 h 4023360"/>
              <a:gd name="connsiteX26" fmla="*/ 2885440 w 3820160"/>
              <a:gd name="connsiteY26" fmla="*/ 853440 h 4023360"/>
              <a:gd name="connsiteX27" fmla="*/ 3007360 w 3820160"/>
              <a:gd name="connsiteY27" fmla="*/ 1361440 h 4023360"/>
              <a:gd name="connsiteX28" fmla="*/ 3078480 w 3820160"/>
              <a:gd name="connsiteY28" fmla="*/ 1899920 h 4023360"/>
              <a:gd name="connsiteX29" fmla="*/ 3078480 w 3820160"/>
              <a:gd name="connsiteY29" fmla="*/ 2570480 h 4023360"/>
              <a:gd name="connsiteX30" fmla="*/ 3037840 w 3820160"/>
              <a:gd name="connsiteY30" fmla="*/ 2844800 h 4023360"/>
              <a:gd name="connsiteX31" fmla="*/ 3017520 w 3820160"/>
              <a:gd name="connsiteY31" fmla="*/ 2926080 h 4023360"/>
              <a:gd name="connsiteX32" fmla="*/ 2997200 w 3820160"/>
              <a:gd name="connsiteY32" fmla="*/ 2966720 h 4023360"/>
              <a:gd name="connsiteX33" fmla="*/ 3068320 w 3820160"/>
              <a:gd name="connsiteY33" fmla="*/ 3098800 h 4023360"/>
              <a:gd name="connsiteX34" fmla="*/ 3108960 w 3820160"/>
              <a:gd name="connsiteY34" fmla="*/ 3169920 h 4023360"/>
              <a:gd name="connsiteX35" fmla="*/ 3820160 w 3820160"/>
              <a:gd name="connsiteY35" fmla="*/ 3078480 h 4023360"/>
              <a:gd name="connsiteX0" fmla="*/ 3810000 w 3820160"/>
              <a:gd name="connsiteY0" fmla="*/ 3271520 h 4023360"/>
              <a:gd name="connsiteX1" fmla="*/ 3474720 w 3820160"/>
              <a:gd name="connsiteY1" fmla="*/ 3576320 h 4023360"/>
              <a:gd name="connsiteX2" fmla="*/ 3230880 w 3820160"/>
              <a:gd name="connsiteY2" fmla="*/ 3749040 h 4023360"/>
              <a:gd name="connsiteX3" fmla="*/ 2763520 w 3820160"/>
              <a:gd name="connsiteY3" fmla="*/ 3931920 h 4023360"/>
              <a:gd name="connsiteX4" fmla="*/ 2407920 w 3820160"/>
              <a:gd name="connsiteY4" fmla="*/ 4013200 h 4023360"/>
              <a:gd name="connsiteX5" fmla="*/ 2204720 w 3820160"/>
              <a:gd name="connsiteY5" fmla="*/ 4023360 h 4023360"/>
              <a:gd name="connsiteX6" fmla="*/ 1869440 w 3820160"/>
              <a:gd name="connsiteY6" fmla="*/ 4013200 h 4023360"/>
              <a:gd name="connsiteX7" fmla="*/ 1483360 w 3820160"/>
              <a:gd name="connsiteY7" fmla="*/ 3942080 h 4023360"/>
              <a:gd name="connsiteX8" fmla="*/ 1259840 w 3820160"/>
              <a:gd name="connsiteY8" fmla="*/ 3870960 h 4023360"/>
              <a:gd name="connsiteX9" fmla="*/ 1056640 w 3820160"/>
              <a:gd name="connsiteY9" fmla="*/ 3779520 h 4023360"/>
              <a:gd name="connsiteX10" fmla="*/ 792480 w 3820160"/>
              <a:gd name="connsiteY10" fmla="*/ 3616960 h 4023360"/>
              <a:gd name="connsiteX11" fmla="*/ 355600 w 3820160"/>
              <a:gd name="connsiteY11" fmla="*/ 3017520 h 4023360"/>
              <a:gd name="connsiteX12" fmla="*/ 152400 w 3820160"/>
              <a:gd name="connsiteY12" fmla="*/ 2611120 h 4023360"/>
              <a:gd name="connsiteX13" fmla="*/ 30480 w 3820160"/>
              <a:gd name="connsiteY13" fmla="*/ 2204720 h 4023360"/>
              <a:gd name="connsiteX14" fmla="*/ 0 w 3820160"/>
              <a:gd name="connsiteY14" fmla="*/ 1981200 h 4023360"/>
              <a:gd name="connsiteX15" fmla="*/ 71120 w 3820160"/>
              <a:gd name="connsiteY15" fmla="*/ 1158240 h 4023360"/>
              <a:gd name="connsiteX16" fmla="*/ 132080 w 3820160"/>
              <a:gd name="connsiteY16" fmla="*/ 975360 h 4023360"/>
              <a:gd name="connsiteX17" fmla="*/ 294640 w 3820160"/>
              <a:gd name="connsiteY17" fmla="*/ 690880 h 4023360"/>
              <a:gd name="connsiteX18" fmla="*/ 751840 w 3820160"/>
              <a:gd name="connsiteY18" fmla="*/ 254000 h 4023360"/>
              <a:gd name="connsiteX19" fmla="*/ 1127760 w 3820160"/>
              <a:gd name="connsiteY19" fmla="*/ 71120 h 4023360"/>
              <a:gd name="connsiteX20" fmla="*/ 1432560 w 3820160"/>
              <a:gd name="connsiteY20" fmla="*/ 10160 h 4023360"/>
              <a:gd name="connsiteX21" fmla="*/ 1625600 w 3820160"/>
              <a:gd name="connsiteY21" fmla="*/ 0 h 4023360"/>
              <a:gd name="connsiteX22" fmla="*/ 2174240 w 3820160"/>
              <a:gd name="connsiteY22" fmla="*/ 20320 h 4023360"/>
              <a:gd name="connsiteX23" fmla="*/ 2407920 w 3820160"/>
              <a:gd name="connsiteY23" fmla="*/ 101600 h 4023360"/>
              <a:gd name="connsiteX24" fmla="*/ 2580640 w 3820160"/>
              <a:gd name="connsiteY24" fmla="*/ 223520 h 4023360"/>
              <a:gd name="connsiteX25" fmla="*/ 2794000 w 3820160"/>
              <a:gd name="connsiteY25" fmla="*/ 599440 h 4023360"/>
              <a:gd name="connsiteX26" fmla="*/ 2885440 w 3820160"/>
              <a:gd name="connsiteY26" fmla="*/ 853440 h 4023360"/>
              <a:gd name="connsiteX27" fmla="*/ 3007360 w 3820160"/>
              <a:gd name="connsiteY27" fmla="*/ 1361440 h 4023360"/>
              <a:gd name="connsiteX28" fmla="*/ 3078480 w 3820160"/>
              <a:gd name="connsiteY28" fmla="*/ 1899920 h 4023360"/>
              <a:gd name="connsiteX29" fmla="*/ 3078480 w 3820160"/>
              <a:gd name="connsiteY29" fmla="*/ 2570480 h 4023360"/>
              <a:gd name="connsiteX30" fmla="*/ 3037840 w 3820160"/>
              <a:gd name="connsiteY30" fmla="*/ 2844800 h 4023360"/>
              <a:gd name="connsiteX31" fmla="*/ 3017520 w 3820160"/>
              <a:gd name="connsiteY31" fmla="*/ 2926080 h 4023360"/>
              <a:gd name="connsiteX32" fmla="*/ 2997200 w 3820160"/>
              <a:gd name="connsiteY32" fmla="*/ 2966720 h 4023360"/>
              <a:gd name="connsiteX33" fmla="*/ 3068320 w 3820160"/>
              <a:gd name="connsiteY33" fmla="*/ 3098800 h 4023360"/>
              <a:gd name="connsiteX34" fmla="*/ 3108960 w 3820160"/>
              <a:gd name="connsiteY34" fmla="*/ 3169920 h 4023360"/>
              <a:gd name="connsiteX35" fmla="*/ 3820160 w 3820160"/>
              <a:gd name="connsiteY35" fmla="*/ 307848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37840 w 3810000"/>
              <a:gd name="connsiteY30" fmla="*/ 2844800 h 4023360"/>
              <a:gd name="connsiteX31" fmla="*/ 3017520 w 3810000"/>
              <a:gd name="connsiteY31" fmla="*/ 2926080 h 4023360"/>
              <a:gd name="connsiteX32" fmla="*/ 2997200 w 3810000"/>
              <a:gd name="connsiteY32" fmla="*/ 2966720 h 4023360"/>
              <a:gd name="connsiteX33" fmla="*/ 3068320 w 3810000"/>
              <a:gd name="connsiteY33" fmla="*/ 3098800 h 4023360"/>
              <a:gd name="connsiteX34" fmla="*/ 3108960 w 3810000"/>
              <a:gd name="connsiteY34" fmla="*/ 3169920 h 4023360"/>
              <a:gd name="connsiteX35" fmla="*/ 3810000 w 3810000"/>
              <a:gd name="connsiteY35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078480 w 3810000"/>
              <a:gd name="connsiteY29" fmla="*/ 257048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078480 w 3810000"/>
              <a:gd name="connsiteY28" fmla="*/ 18999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007360 w 3810000"/>
              <a:gd name="connsiteY27" fmla="*/ 1361440 h 4023360"/>
              <a:gd name="connsiteX28" fmla="*/ 3281680 w 3810000"/>
              <a:gd name="connsiteY28" fmla="*/ 17983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2885440 w 3810000"/>
              <a:gd name="connsiteY26" fmla="*/ 853440 h 4023360"/>
              <a:gd name="connsiteX27" fmla="*/ 3261360 w 3810000"/>
              <a:gd name="connsiteY27" fmla="*/ 1290320 h 4023360"/>
              <a:gd name="connsiteX28" fmla="*/ 3281680 w 3810000"/>
              <a:gd name="connsiteY28" fmla="*/ 1798320 h 4023360"/>
              <a:gd name="connsiteX29" fmla="*/ 3220720 w 3810000"/>
              <a:gd name="connsiteY29" fmla="*/ 2448560 h 4023360"/>
              <a:gd name="connsiteX30" fmla="*/ 3017520 w 3810000"/>
              <a:gd name="connsiteY30" fmla="*/ 2926080 h 4023360"/>
              <a:gd name="connsiteX31" fmla="*/ 2997200 w 3810000"/>
              <a:gd name="connsiteY31" fmla="*/ 2966720 h 4023360"/>
              <a:gd name="connsiteX32" fmla="*/ 3068320 w 3810000"/>
              <a:gd name="connsiteY32" fmla="*/ 3098800 h 4023360"/>
              <a:gd name="connsiteX33" fmla="*/ 3108960 w 3810000"/>
              <a:gd name="connsiteY33" fmla="*/ 3169920 h 4023360"/>
              <a:gd name="connsiteX34" fmla="*/ 3810000 w 3810000"/>
              <a:gd name="connsiteY34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2794000 w 3810000"/>
              <a:gd name="connsiteY25" fmla="*/ 5994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10000 w 3810000"/>
              <a:gd name="connsiteY33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10000 w 3810000"/>
              <a:gd name="connsiteY33" fmla="*/ 3291840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786592 w 3810000"/>
              <a:gd name="connsiteY33" fmla="*/ 3236276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068320 w 3810000"/>
              <a:gd name="connsiteY31" fmla="*/ 3098800 h 4023360"/>
              <a:gd name="connsiteX32" fmla="*/ 3108960 w 3810000"/>
              <a:gd name="connsiteY32" fmla="*/ 3169920 h 4023360"/>
              <a:gd name="connsiteX33" fmla="*/ 3809999 w 3810000"/>
              <a:gd name="connsiteY33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108960 w 3810000"/>
              <a:gd name="connsiteY31" fmla="*/ 3169920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017520 w 3810000"/>
              <a:gd name="connsiteY29" fmla="*/ 2926080 h 4023360"/>
              <a:gd name="connsiteX30" fmla="*/ 2997200 w 3810000"/>
              <a:gd name="connsiteY30" fmla="*/ 2966720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2997200 w 3810000"/>
              <a:gd name="connsiteY30" fmla="*/ 2966720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54814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292138 w 3810000"/>
              <a:gd name="connsiteY30" fmla="*/ 2958783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220720 w 3810000"/>
              <a:gd name="connsiteY28" fmla="*/ 2448560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281680 w 3810000"/>
              <a:gd name="connsiteY27" fmla="*/ 1798320 h 4023360"/>
              <a:gd name="connsiteX28" fmla="*/ 3436071 w 3810000"/>
              <a:gd name="connsiteY28" fmla="*/ 2265991 h 4023360"/>
              <a:gd name="connsiteX29" fmla="*/ 3373317 w 3810000"/>
              <a:gd name="connsiteY29" fmla="*/ 2711759 h 4023360"/>
              <a:gd name="connsiteX30" fmla="*/ 3306183 w 3810000"/>
              <a:gd name="connsiteY30" fmla="*/ 2962752 h 4023360"/>
              <a:gd name="connsiteX31" fmla="*/ 3277496 w 3810000"/>
              <a:gd name="connsiteY31" fmla="*/ 3058791 h 4023360"/>
              <a:gd name="connsiteX32" fmla="*/ 3809999 w 3810000"/>
              <a:gd name="connsiteY32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261360 w 3810000"/>
              <a:gd name="connsiteY26" fmla="*/ 1290320 h 4023360"/>
              <a:gd name="connsiteX27" fmla="*/ 3436071 w 3810000"/>
              <a:gd name="connsiteY27" fmla="*/ 2265991 h 4023360"/>
              <a:gd name="connsiteX28" fmla="*/ 3373317 w 3810000"/>
              <a:gd name="connsiteY28" fmla="*/ 2711759 h 4023360"/>
              <a:gd name="connsiteX29" fmla="*/ 3306183 w 3810000"/>
              <a:gd name="connsiteY29" fmla="*/ 2962752 h 4023360"/>
              <a:gd name="connsiteX30" fmla="*/ 3277496 w 3810000"/>
              <a:gd name="connsiteY30" fmla="*/ 3058791 h 4023360"/>
              <a:gd name="connsiteX31" fmla="*/ 3809999 w 3810000"/>
              <a:gd name="connsiteY31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017520 w 3810000"/>
              <a:gd name="connsiteY25" fmla="*/ 548640 h 4023360"/>
              <a:gd name="connsiteX26" fmla="*/ 3359674 w 3810000"/>
              <a:gd name="connsiteY26" fmla="*/ 1222849 h 4023360"/>
              <a:gd name="connsiteX27" fmla="*/ 3436071 w 3810000"/>
              <a:gd name="connsiteY27" fmla="*/ 2265991 h 4023360"/>
              <a:gd name="connsiteX28" fmla="*/ 3373317 w 3810000"/>
              <a:gd name="connsiteY28" fmla="*/ 2711759 h 4023360"/>
              <a:gd name="connsiteX29" fmla="*/ 3306183 w 3810000"/>
              <a:gd name="connsiteY29" fmla="*/ 2962752 h 4023360"/>
              <a:gd name="connsiteX30" fmla="*/ 3277496 w 3810000"/>
              <a:gd name="connsiteY30" fmla="*/ 3058791 h 4023360"/>
              <a:gd name="connsiteX31" fmla="*/ 3809999 w 3810000"/>
              <a:gd name="connsiteY31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2580640 w 3810000"/>
              <a:gd name="connsiteY24" fmla="*/ 223520 h 4023360"/>
              <a:gd name="connsiteX25" fmla="*/ 3359674 w 3810000"/>
              <a:gd name="connsiteY25" fmla="*/ 1222849 h 4023360"/>
              <a:gd name="connsiteX26" fmla="*/ 3436071 w 3810000"/>
              <a:gd name="connsiteY26" fmla="*/ 2265991 h 4023360"/>
              <a:gd name="connsiteX27" fmla="*/ 3373317 w 3810000"/>
              <a:gd name="connsiteY27" fmla="*/ 2711759 h 4023360"/>
              <a:gd name="connsiteX28" fmla="*/ 3306183 w 3810000"/>
              <a:gd name="connsiteY28" fmla="*/ 2962752 h 4023360"/>
              <a:gd name="connsiteX29" fmla="*/ 3277496 w 3810000"/>
              <a:gd name="connsiteY29" fmla="*/ 3058791 h 4023360"/>
              <a:gd name="connsiteX30" fmla="*/ 3809999 w 3810000"/>
              <a:gd name="connsiteY30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174240 w 3810000"/>
              <a:gd name="connsiteY22" fmla="*/ 20320 h 4023360"/>
              <a:gd name="connsiteX23" fmla="*/ 2407920 w 3810000"/>
              <a:gd name="connsiteY23" fmla="*/ 101600 h 4023360"/>
              <a:gd name="connsiteX24" fmla="*/ 3001978 w 3810000"/>
              <a:gd name="connsiteY24" fmla="*/ 421964 h 4023360"/>
              <a:gd name="connsiteX25" fmla="*/ 3359674 w 3810000"/>
              <a:gd name="connsiteY25" fmla="*/ 1222849 h 4023360"/>
              <a:gd name="connsiteX26" fmla="*/ 3436071 w 3810000"/>
              <a:gd name="connsiteY26" fmla="*/ 2265991 h 4023360"/>
              <a:gd name="connsiteX27" fmla="*/ 3373317 w 3810000"/>
              <a:gd name="connsiteY27" fmla="*/ 2711759 h 4023360"/>
              <a:gd name="connsiteX28" fmla="*/ 3306183 w 3810000"/>
              <a:gd name="connsiteY28" fmla="*/ 2962752 h 4023360"/>
              <a:gd name="connsiteX29" fmla="*/ 3277496 w 3810000"/>
              <a:gd name="connsiteY29" fmla="*/ 3058791 h 4023360"/>
              <a:gd name="connsiteX30" fmla="*/ 3809999 w 3810000"/>
              <a:gd name="connsiteY30" fmla="*/ 3287872 h 4023360"/>
              <a:gd name="connsiteX0" fmla="*/ 3810000 w 3810000"/>
              <a:gd name="connsiteY0" fmla="*/ 3271520 h 4023360"/>
              <a:gd name="connsiteX1" fmla="*/ 3474720 w 3810000"/>
              <a:gd name="connsiteY1" fmla="*/ 3576320 h 4023360"/>
              <a:gd name="connsiteX2" fmla="*/ 3230880 w 3810000"/>
              <a:gd name="connsiteY2" fmla="*/ 3749040 h 4023360"/>
              <a:gd name="connsiteX3" fmla="*/ 2763520 w 3810000"/>
              <a:gd name="connsiteY3" fmla="*/ 3931920 h 4023360"/>
              <a:gd name="connsiteX4" fmla="*/ 2407920 w 3810000"/>
              <a:gd name="connsiteY4" fmla="*/ 4013200 h 4023360"/>
              <a:gd name="connsiteX5" fmla="*/ 2204720 w 3810000"/>
              <a:gd name="connsiteY5" fmla="*/ 4023360 h 4023360"/>
              <a:gd name="connsiteX6" fmla="*/ 1869440 w 3810000"/>
              <a:gd name="connsiteY6" fmla="*/ 4013200 h 4023360"/>
              <a:gd name="connsiteX7" fmla="*/ 1483360 w 3810000"/>
              <a:gd name="connsiteY7" fmla="*/ 3942080 h 4023360"/>
              <a:gd name="connsiteX8" fmla="*/ 1259840 w 3810000"/>
              <a:gd name="connsiteY8" fmla="*/ 3870960 h 4023360"/>
              <a:gd name="connsiteX9" fmla="*/ 1056640 w 3810000"/>
              <a:gd name="connsiteY9" fmla="*/ 3779520 h 4023360"/>
              <a:gd name="connsiteX10" fmla="*/ 792480 w 3810000"/>
              <a:gd name="connsiteY10" fmla="*/ 3616960 h 4023360"/>
              <a:gd name="connsiteX11" fmla="*/ 355600 w 3810000"/>
              <a:gd name="connsiteY11" fmla="*/ 3017520 h 4023360"/>
              <a:gd name="connsiteX12" fmla="*/ 152400 w 3810000"/>
              <a:gd name="connsiteY12" fmla="*/ 2611120 h 4023360"/>
              <a:gd name="connsiteX13" fmla="*/ 30480 w 3810000"/>
              <a:gd name="connsiteY13" fmla="*/ 2204720 h 4023360"/>
              <a:gd name="connsiteX14" fmla="*/ 0 w 3810000"/>
              <a:gd name="connsiteY14" fmla="*/ 1981200 h 4023360"/>
              <a:gd name="connsiteX15" fmla="*/ 71120 w 3810000"/>
              <a:gd name="connsiteY15" fmla="*/ 1158240 h 4023360"/>
              <a:gd name="connsiteX16" fmla="*/ 132080 w 3810000"/>
              <a:gd name="connsiteY16" fmla="*/ 975360 h 4023360"/>
              <a:gd name="connsiteX17" fmla="*/ 294640 w 3810000"/>
              <a:gd name="connsiteY17" fmla="*/ 690880 h 4023360"/>
              <a:gd name="connsiteX18" fmla="*/ 751840 w 3810000"/>
              <a:gd name="connsiteY18" fmla="*/ 254000 h 4023360"/>
              <a:gd name="connsiteX19" fmla="*/ 1127760 w 3810000"/>
              <a:gd name="connsiteY19" fmla="*/ 71120 h 4023360"/>
              <a:gd name="connsiteX20" fmla="*/ 1432560 w 3810000"/>
              <a:gd name="connsiteY20" fmla="*/ 10160 h 4023360"/>
              <a:gd name="connsiteX21" fmla="*/ 1625600 w 3810000"/>
              <a:gd name="connsiteY21" fmla="*/ 0 h 4023360"/>
              <a:gd name="connsiteX22" fmla="*/ 2407920 w 3810000"/>
              <a:gd name="connsiteY22" fmla="*/ 101600 h 4023360"/>
              <a:gd name="connsiteX23" fmla="*/ 3001978 w 3810000"/>
              <a:gd name="connsiteY23" fmla="*/ 421964 h 4023360"/>
              <a:gd name="connsiteX24" fmla="*/ 3359674 w 3810000"/>
              <a:gd name="connsiteY24" fmla="*/ 1222849 h 4023360"/>
              <a:gd name="connsiteX25" fmla="*/ 3436071 w 3810000"/>
              <a:gd name="connsiteY25" fmla="*/ 2265991 h 4023360"/>
              <a:gd name="connsiteX26" fmla="*/ 3373317 w 3810000"/>
              <a:gd name="connsiteY26" fmla="*/ 2711759 h 4023360"/>
              <a:gd name="connsiteX27" fmla="*/ 3306183 w 3810000"/>
              <a:gd name="connsiteY27" fmla="*/ 2962752 h 4023360"/>
              <a:gd name="connsiteX28" fmla="*/ 3277496 w 3810000"/>
              <a:gd name="connsiteY28" fmla="*/ 3058791 h 4023360"/>
              <a:gd name="connsiteX29" fmla="*/ 3809999 w 3810000"/>
              <a:gd name="connsiteY29" fmla="*/ 3287872 h 4023360"/>
              <a:gd name="connsiteX0" fmla="*/ 3810000 w 3810000"/>
              <a:gd name="connsiteY0" fmla="*/ 3272025 h 4023865"/>
              <a:gd name="connsiteX1" fmla="*/ 3474720 w 3810000"/>
              <a:gd name="connsiteY1" fmla="*/ 3576825 h 4023865"/>
              <a:gd name="connsiteX2" fmla="*/ 3230880 w 3810000"/>
              <a:gd name="connsiteY2" fmla="*/ 3749545 h 4023865"/>
              <a:gd name="connsiteX3" fmla="*/ 2763520 w 3810000"/>
              <a:gd name="connsiteY3" fmla="*/ 3932425 h 4023865"/>
              <a:gd name="connsiteX4" fmla="*/ 2407920 w 3810000"/>
              <a:gd name="connsiteY4" fmla="*/ 4013705 h 4023865"/>
              <a:gd name="connsiteX5" fmla="*/ 2204720 w 3810000"/>
              <a:gd name="connsiteY5" fmla="*/ 4023865 h 4023865"/>
              <a:gd name="connsiteX6" fmla="*/ 1869440 w 3810000"/>
              <a:gd name="connsiteY6" fmla="*/ 4013705 h 4023865"/>
              <a:gd name="connsiteX7" fmla="*/ 1483360 w 3810000"/>
              <a:gd name="connsiteY7" fmla="*/ 3942585 h 4023865"/>
              <a:gd name="connsiteX8" fmla="*/ 1259840 w 3810000"/>
              <a:gd name="connsiteY8" fmla="*/ 3871465 h 4023865"/>
              <a:gd name="connsiteX9" fmla="*/ 1056640 w 3810000"/>
              <a:gd name="connsiteY9" fmla="*/ 3780025 h 4023865"/>
              <a:gd name="connsiteX10" fmla="*/ 792480 w 3810000"/>
              <a:gd name="connsiteY10" fmla="*/ 3617465 h 4023865"/>
              <a:gd name="connsiteX11" fmla="*/ 355600 w 3810000"/>
              <a:gd name="connsiteY11" fmla="*/ 3018025 h 4023865"/>
              <a:gd name="connsiteX12" fmla="*/ 152400 w 3810000"/>
              <a:gd name="connsiteY12" fmla="*/ 2611625 h 4023865"/>
              <a:gd name="connsiteX13" fmla="*/ 30480 w 3810000"/>
              <a:gd name="connsiteY13" fmla="*/ 2205225 h 4023865"/>
              <a:gd name="connsiteX14" fmla="*/ 0 w 3810000"/>
              <a:gd name="connsiteY14" fmla="*/ 1981705 h 4023865"/>
              <a:gd name="connsiteX15" fmla="*/ 71120 w 3810000"/>
              <a:gd name="connsiteY15" fmla="*/ 1158745 h 4023865"/>
              <a:gd name="connsiteX16" fmla="*/ 132080 w 3810000"/>
              <a:gd name="connsiteY16" fmla="*/ 975865 h 4023865"/>
              <a:gd name="connsiteX17" fmla="*/ 294640 w 3810000"/>
              <a:gd name="connsiteY17" fmla="*/ 691385 h 4023865"/>
              <a:gd name="connsiteX18" fmla="*/ 751840 w 3810000"/>
              <a:gd name="connsiteY18" fmla="*/ 254505 h 4023865"/>
              <a:gd name="connsiteX19" fmla="*/ 1127760 w 3810000"/>
              <a:gd name="connsiteY19" fmla="*/ 71625 h 4023865"/>
              <a:gd name="connsiteX20" fmla="*/ 1625600 w 3810000"/>
              <a:gd name="connsiteY20" fmla="*/ 505 h 4023865"/>
              <a:gd name="connsiteX21" fmla="*/ 2407920 w 3810000"/>
              <a:gd name="connsiteY21" fmla="*/ 102105 h 4023865"/>
              <a:gd name="connsiteX22" fmla="*/ 3001978 w 3810000"/>
              <a:gd name="connsiteY22" fmla="*/ 422469 h 4023865"/>
              <a:gd name="connsiteX23" fmla="*/ 3359674 w 3810000"/>
              <a:gd name="connsiteY23" fmla="*/ 1223354 h 4023865"/>
              <a:gd name="connsiteX24" fmla="*/ 3436071 w 3810000"/>
              <a:gd name="connsiteY24" fmla="*/ 2266496 h 4023865"/>
              <a:gd name="connsiteX25" fmla="*/ 3373317 w 3810000"/>
              <a:gd name="connsiteY25" fmla="*/ 2712264 h 4023865"/>
              <a:gd name="connsiteX26" fmla="*/ 3306183 w 3810000"/>
              <a:gd name="connsiteY26" fmla="*/ 2963257 h 4023865"/>
              <a:gd name="connsiteX27" fmla="*/ 3277496 w 3810000"/>
              <a:gd name="connsiteY27" fmla="*/ 3059296 h 4023865"/>
              <a:gd name="connsiteX28" fmla="*/ 3809999 w 3810000"/>
              <a:gd name="connsiteY28" fmla="*/ 3288377 h 4023865"/>
              <a:gd name="connsiteX0" fmla="*/ 3810000 w 3810000"/>
              <a:gd name="connsiteY0" fmla="*/ 3281919 h 4033759"/>
              <a:gd name="connsiteX1" fmla="*/ 3474720 w 3810000"/>
              <a:gd name="connsiteY1" fmla="*/ 3586719 h 4033759"/>
              <a:gd name="connsiteX2" fmla="*/ 3230880 w 3810000"/>
              <a:gd name="connsiteY2" fmla="*/ 3759439 h 4033759"/>
              <a:gd name="connsiteX3" fmla="*/ 2763520 w 3810000"/>
              <a:gd name="connsiteY3" fmla="*/ 3942319 h 4033759"/>
              <a:gd name="connsiteX4" fmla="*/ 2407920 w 3810000"/>
              <a:gd name="connsiteY4" fmla="*/ 4023599 h 4033759"/>
              <a:gd name="connsiteX5" fmla="*/ 2204720 w 3810000"/>
              <a:gd name="connsiteY5" fmla="*/ 4033759 h 4033759"/>
              <a:gd name="connsiteX6" fmla="*/ 1869440 w 3810000"/>
              <a:gd name="connsiteY6" fmla="*/ 4023599 h 4033759"/>
              <a:gd name="connsiteX7" fmla="*/ 1483360 w 3810000"/>
              <a:gd name="connsiteY7" fmla="*/ 3952479 h 4033759"/>
              <a:gd name="connsiteX8" fmla="*/ 1259840 w 3810000"/>
              <a:gd name="connsiteY8" fmla="*/ 3881359 h 4033759"/>
              <a:gd name="connsiteX9" fmla="*/ 1056640 w 3810000"/>
              <a:gd name="connsiteY9" fmla="*/ 3789919 h 4033759"/>
              <a:gd name="connsiteX10" fmla="*/ 792480 w 3810000"/>
              <a:gd name="connsiteY10" fmla="*/ 3627359 h 4033759"/>
              <a:gd name="connsiteX11" fmla="*/ 355600 w 3810000"/>
              <a:gd name="connsiteY11" fmla="*/ 3027919 h 4033759"/>
              <a:gd name="connsiteX12" fmla="*/ 152400 w 3810000"/>
              <a:gd name="connsiteY12" fmla="*/ 2621519 h 4033759"/>
              <a:gd name="connsiteX13" fmla="*/ 30480 w 3810000"/>
              <a:gd name="connsiteY13" fmla="*/ 2215119 h 4033759"/>
              <a:gd name="connsiteX14" fmla="*/ 0 w 3810000"/>
              <a:gd name="connsiteY14" fmla="*/ 1991599 h 4033759"/>
              <a:gd name="connsiteX15" fmla="*/ 71120 w 3810000"/>
              <a:gd name="connsiteY15" fmla="*/ 1168639 h 4033759"/>
              <a:gd name="connsiteX16" fmla="*/ 132080 w 3810000"/>
              <a:gd name="connsiteY16" fmla="*/ 985759 h 4033759"/>
              <a:gd name="connsiteX17" fmla="*/ 294640 w 3810000"/>
              <a:gd name="connsiteY17" fmla="*/ 701279 h 4033759"/>
              <a:gd name="connsiteX18" fmla="*/ 1127760 w 3810000"/>
              <a:gd name="connsiteY18" fmla="*/ 81519 h 4033759"/>
              <a:gd name="connsiteX19" fmla="*/ 1625600 w 3810000"/>
              <a:gd name="connsiteY19" fmla="*/ 10399 h 4033759"/>
              <a:gd name="connsiteX20" fmla="*/ 2407920 w 3810000"/>
              <a:gd name="connsiteY20" fmla="*/ 111999 h 4033759"/>
              <a:gd name="connsiteX21" fmla="*/ 3001978 w 3810000"/>
              <a:gd name="connsiteY21" fmla="*/ 432363 h 4033759"/>
              <a:gd name="connsiteX22" fmla="*/ 3359674 w 3810000"/>
              <a:gd name="connsiteY22" fmla="*/ 1233248 h 4033759"/>
              <a:gd name="connsiteX23" fmla="*/ 3436071 w 3810000"/>
              <a:gd name="connsiteY23" fmla="*/ 2276390 h 4033759"/>
              <a:gd name="connsiteX24" fmla="*/ 3373317 w 3810000"/>
              <a:gd name="connsiteY24" fmla="*/ 2722158 h 4033759"/>
              <a:gd name="connsiteX25" fmla="*/ 3306183 w 3810000"/>
              <a:gd name="connsiteY25" fmla="*/ 2973151 h 4033759"/>
              <a:gd name="connsiteX26" fmla="*/ 3277496 w 3810000"/>
              <a:gd name="connsiteY26" fmla="*/ 3069190 h 4033759"/>
              <a:gd name="connsiteX27" fmla="*/ 3809999 w 3810000"/>
              <a:gd name="connsiteY27" fmla="*/ 3298271 h 4033759"/>
              <a:gd name="connsiteX0" fmla="*/ 3810000 w 3810000"/>
              <a:gd name="connsiteY0" fmla="*/ 3271645 h 4023485"/>
              <a:gd name="connsiteX1" fmla="*/ 3474720 w 3810000"/>
              <a:gd name="connsiteY1" fmla="*/ 3576445 h 4023485"/>
              <a:gd name="connsiteX2" fmla="*/ 3230880 w 3810000"/>
              <a:gd name="connsiteY2" fmla="*/ 3749165 h 4023485"/>
              <a:gd name="connsiteX3" fmla="*/ 2763520 w 3810000"/>
              <a:gd name="connsiteY3" fmla="*/ 3932045 h 4023485"/>
              <a:gd name="connsiteX4" fmla="*/ 2407920 w 3810000"/>
              <a:gd name="connsiteY4" fmla="*/ 4013325 h 4023485"/>
              <a:gd name="connsiteX5" fmla="*/ 2204720 w 3810000"/>
              <a:gd name="connsiteY5" fmla="*/ 4023485 h 4023485"/>
              <a:gd name="connsiteX6" fmla="*/ 1869440 w 3810000"/>
              <a:gd name="connsiteY6" fmla="*/ 4013325 h 4023485"/>
              <a:gd name="connsiteX7" fmla="*/ 1483360 w 3810000"/>
              <a:gd name="connsiteY7" fmla="*/ 3942205 h 4023485"/>
              <a:gd name="connsiteX8" fmla="*/ 1259840 w 3810000"/>
              <a:gd name="connsiteY8" fmla="*/ 3871085 h 4023485"/>
              <a:gd name="connsiteX9" fmla="*/ 1056640 w 3810000"/>
              <a:gd name="connsiteY9" fmla="*/ 3779645 h 4023485"/>
              <a:gd name="connsiteX10" fmla="*/ 792480 w 3810000"/>
              <a:gd name="connsiteY10" fmla="*/ 3617085 h 4023485"/>
              <a:gd name="connsiteX11" fmla="*/ 355600 w 3810000"/>
              <a:gd name="connsiteY11" fmla="*/ 3017645 h 4023485"/>
              <a:gd name="connsiteX12" fmla="*/ 152400 w 3810000"/>
              <a:gd name="connsiteY12" fmla="*/ 2611245 h 4023485"/>
              <a:gd name="connsiteX13" fmla="*/ 30480 w 3810000"/>
              <a:gd name="connsiteY13" fmla="*/ 2204845 h 4023485"/>
              <a:gd name="connsiteX14" fmla="*/ 0 w 3810000"/>
              <a:gd name="connsiteY14" fmla="*/ 1981325 h 4023485"/>
              <a:gd name="connsiteX15" fmla="*/ 71120 w 3810000"/>
              <a:gd name="connsiteY15" fmla="*/ 1158365 h 4023485"/>
              <a:gd name="connsiteX16" fmla="*/ 132080 w 3810000"/>
              <a:gd name="connsiteY16" fmla="*/ 975485 h 4023485"/>
              <a:gd name="connsiteX17" fmla="*/ 294640 w 3810000"/>
              <a:gd name="connsiteY17" fmla="*/ 691005 h 4023485"/>
              <a:gd name="connsiteX18" fmla="*/ 893683 w 3810000"/>
              <a:gd name="connsiteY18" fmla="*/ 261752 h 4023485"/>
              <a:gd name="connsiteX19" fmla="*/ 1625600 w 3810000"/>
              <a:gd name="connsiteY19" fmla="*/ 125 h 4023485"/>
              <a:gd name="connsiteX20" fmla="*/ 2407920 w 3810000"/>
              <a:gd name="connsiteY20" fmla="*/ 101725 h 4023485"/>
              <a:gd name="connsiteX21" fmla="*/ 3001978 w 3810000"/>
              <a:gd name="connsiteY21" fmla="*/ 422089 h 4023485"/>
              <a:gd name="connsiteX22" fmla="*/ 3359674 w 3810000"/>
              <a:gd name="connsiteY22" fmla="*/ 1222974 h 4023485"/>
              <a:gd name="connsiteX23" fmla="*/ 3436071 w 3810000"/>
              <a:gd name="connsiteY23" fmla="*/ 2266116 h 4023485"/>
              <a:gd name="connsiteX24" fmla="*/ 3373317 w 3810000"/>
              <a:gd name="connsiteY24" fmla="*/ 2711884 h 4023485"/>
              <a:gd name="connsiteX25" fmla="*/ 3306183 w 3810000"/>
              <a:gd name="connsiteY25" fmla="*/ 2962877 h 4023485"/>
              <a:gd name="connsiteX26" fmla="*/ 3277496 w 3810000"/>
              <a:gd name="connsiteY26" fmla="*/ 3058916 h 4023485"/>
              <a:gd name="connsiteX27" fmla="*/ 3809999 w 3810000"/>
              <a:gd name="connsiteY27" fmla="*/ 3287997 h 4023485"/>
              <a:gd name="connsiteX0" fmla="*/ 3810000 w 3810000"/>
              <a:gd name="connsiteY0" fmla="*/ 3220097 h 3971937"/>
              <a:gd name="connsiteX1" fmla="*/ 3474720 w 3810000"/>
              <a:gd name="connsiteY1" fmla="*/ 3524897 h 3971937"/>
              <a:gd name="connsiteX2" fmla="*/ 3230880 w 3810000"/>
              <a:gd name="connsiteY2" fmla="*/ 3697617 h 3971937"/>
              <a:gd name="connsiteX3" fmla="*/ 2763520 w 3810000"/>
              <a:gd name="connsiteY3" fmla="*/ 3880497 h 3971937"/>
              <a:gd name="connsiteX4" fmla="*/ 2407920 w 3810000"/>
              <a:gd name="connsiteY4" fmla="*/ 3961777 h 3971937"/>
              <a:gd name="connsiteX5" fmla="*/ 2204720 w 3810000"/>
              <a:gd name="connsiteY5" fmla="*/ 3971937 h 3971937"/>
              <a:gd name="connsiteX6" fmla="*/ 1869440 w 3810000"/>
              <a:gd name="connsiteY6" fmla="*/ 3961777 h 3971937"/>
              <a:gd name="connsiteX7" fmla="*/ 1483360 w 3810000"/>
              <a:gd name="connsiteY7" fmla="*/ 3890657 h 3971937"/>
              <a:gd name="connsiteX8" fmla="*/ 1259840 w 3810000"/>
              <a:gd name="connsiteY8" fmla="*/ 3819537 h 3971937"/>
              <a:gd name="connsiteX9" fmla="*/ 1056640 w 3810000"/>
              <a:gd name="connsiteY9" fmla="*/ 3728097 h 3971937"/>
              <a:gd name="connsiteX10" fmla="*/ 792480 w 3810000"/>
              <a:gd name="connsiteY10" fmla="*/ 3565537 h 3971937"/>
              <a:gd name="connsiteX11" fmla="*/ 355600 w 3810000"/>
              <a:gd name="connsiteY11" fmla="*/ 2966097 h 3971937"/>
              <a:gd name="connsiteX12" fmla="*/ 152400 w 3810000"/>
              <a:gd name="connsiteY12" fmla="*/ 2559697 h 3971937"/>
              <a:gd name="connsiteX13" fmla="*/ 30480 w 3810000"/>
              <a:gd name="connsiteY13" fmla="*/ 2153297 h 3971937"/>
              <a:gd name="connsiteX14" fmla="*/ 0 w 3810000"/>
              <a:gd name="connsiteY14" fmla="*/ 1929777 h 3971937"/>
              <a:gd name="connsiteX15" fmla="*/ 71120 w 3810000"/>
              <a:gd name="connsiteY15" fmla="*/ 1106817 h 3971937"/>
              <a:gd name="connsiteX16" fmla="*/ 132080 w 3810000"/>
              <a:gd name="connsiteY16" fmla="*/ 923937 h 3971937"/>
              <a:gd name="connsiteX17" fmla="*/ 294640 w 3810000"/>
              <a:gd name="connsiteY17" fmla="*/ 639457 h 3971937"/>
              <a:gd name="connsiteX18" fmla="*/ 893683 w 3810000"/>
              <a:gd name="connsiteY18" fmla="*/ 210204 h 3971937"/>
              <a:gd name="connsiteX19" fmla="*/ 1625600 w 3810000"/>
              <a:gd name="connsiteY19" fmla="*/ 172 h 3971937"/>
              <a:gd name="connsiteX20" fmla="*/ 2407920 w 3810000"/>
              <a:gd name="connsiteY20" fmla="*/ 50177 h 3971937"/>
              <a:gd name="connsiteX21" fmla="*/ 3001978 w 3810000"/>
              <a:gd name="connsiteY21" fmla="*/ 370541 h 3971937"/>
              <a:gd name="connsiteX22" fmla="*/ 3359674 w 3810000"/>
              <a:gd name="connsiteY22" fmla="*/ 1171426 h 3971937"/>
              <a:gd name="connsiteX23" fmla="*/ 3436071 w 3810000"/>
              <a:gd name="connsiteY23" fmla="*/ 2214568 h 3971937"/>
              <a:gd name="connsiteX24" fmla="*/ 3373317 w 3810000"/>
              <a:gd name="connsiteY24" fmla="*/ 2660336 h 3971937"/>
              <a:gd name="connsiteX25" fmla="*/ 3306183 w 3810000"/>
              <a:gd name="connsiteY25" fmla="*/ 2911329 h 3971937"/>
              <a:gd name="connsiteX26" fmla="*/ 3277496 w 3810000"/>
              <a:gd name="connsiteY26" fmla="*/ 3007368 h 3971937"/>
              <a:gd name="connsiteX27" fmla="*/ 3809999 w 3810000"/>
              <a:gd name="connsiteY27" fmla="*/ 3236449 h 3971937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94640 w 3810000"/>
              <a:gd name="connsiteY17" fmla="*/ 639285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75913 w 3810000"/>
              <a:gd name="connsiteY17" fmla="*/ 940921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132080 w 3810000"/>
              <a:gd name="connsiteY16" fmla="*/ 923765 h 3971765"/>
              <a:gd name="connsiteX17" fmla="*/ 275913 w 3810000"/>
              <a:gd name="connsiteY17" fmla="*/ 940921 h 3971765"/>
              <a:gd name="connsiteX18" fmla="*/ 893683 w 3810000"/>
              <a:gd name="connsiteY18" fmla="*/ 210032 h 3971765"/>
              <a:gd name="connsiteX19" fmla="*/ 1625600 w 3810000"/>
              <a:gd name="connsiteY19" fmla="*/ 0 h 3971765"/>
              <a:gd name="connsiteX20" fmla="*/ 2407920 w 3810000"/>
              <a:gd name="connsiteY20" fmla="*/ 50005 h 3971765"/>
              <a:gd name="connsiteX21" fmla="*/ 3001978 w 3810000"/>
              <a:gd name="connsiteY21" fmla="*/ 370369 h 3971765"/>
              <a:gd name="connsiteX22" fmla="*/ 3359674 w 3810000"/>
              <a:gd name="connsiteY22" fmla="*/ 1171254 h 3971765"/>
              <a:gd name="connsiteX23" fmla="*/ 3436071 w 3810000"/>
              <a:gd name="connsiteY23" fmla="*/ 2214396 h 3971765"/>
              <a:gd name="connsiteX24" fmla="*/ 3373317 w 3810000"/>
              <a:gd name="connsiteY24" fmla="*/ 2660164 h 3971765"/>
              <a:gd name="connsiteX25" fmla="*/ 3306183 w 3810000"/>
              <a:gd name="connsiteY25" fmla="*/ 2911157 h 3971765"/>
              <a:gd name="connsiteX26" fmla="*/ 3277496 w 3810000"/>
              <a:gd name="connsiteY26" fmla="*/ 3007196 h 3971765"/>
              <a:gd name="connsiteX27" fmla="*/ 3809999 w 3810000"/>
              <a:gd name="connsiteY27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71120 w 3810000"/>
              <a:gd name="connsiteY15" fmla="*/ 1106645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355600 w 3810000"/>
              <a:gd name="connsiteY11" fmla="*/ 2965925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792480 w 3810000"/>
              <a:gd name="connsiteY10" fmla="*/ 3565365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937609 w 3810000"/>
              <a:gd name="connsiteY10" fmla="*/ 3434392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1056640 w 3810000"/>
              <a:gd name="connsiteY9" fmla="*/ 3727925 h 3971765"/>
              <a:gd name="connsiteX10" fmla="*/ 937609 w 3810000"/>
              <a:gd name="connsiteY10" fmla="*/ 3434392 h 3971765"/>
              <a:gd name="connsiteX11" fmla="*/ 266650 w 3810000"/>
              <a:gd name="connsiteY11" fmla="*/ 3001646 h 3971765"/>
              <a:gd name="connsiteX12" fmla="*/ 152400 w 3810000"/>
              <a:gd name="connsiteY12" fmla="*/ 2559525 h 3971765"/>
              <a:gd name="connsiteX13" fmla="*/ 30480 w 3810000"/>
              <a:gd name="connsiteY13" fmla="*/ 2153125 h 3971765"/>
              <a:gd name="connsiteX14" fmla="*/ 0 w 3810000"/>
              <a:gd name="connsiteY14" fmla="*/ 1929605 h 3971765"/>
              <a:gd name="connsiteX15" fmla="*/ 61757 w 3810000"/>
              <a:gd name="connsiteY15" fmla="*/ 1344779 h 3971765"/>
              <a:gd name="connsiteX16" fmla="*/ 275913 w 3810000"/>
              <a:gd name="connsiteY16" fmla="*/ 940921 h 3971765"/>
              <a:gd name="connsiteX17" fmla="*/ 893683 w 3810000"/>
              <a:gd name="connsiteY17" fmla="*/ 210032 h 3971765"/>
              <a:gd name="connsiteX18" fmla="*/ 1625600 w 3810000"/>
              <a:gd name="connsiteY18" fmla="*/ 0 h 3971765"/>
              <a:gd name="connsiteX19" fmla="*/ 2407920 w 3810000"/>
              <a:gd name="connsiteY19" fmla="*/ 50005 h 3971765"/>
              <a:gd name="connsiteX20" fmla="*/ 3001978 w 3810000"/>
              <a:gd name="connsiteY20" fmla="*/ 370369 h 3971765"/>
              <a:gd name="connsiteX21" fmla="*/ 3359674 w 3810000"/>
              <a:gd name="connsiteY21" fmla="*/ 1171254 h 3971765"/>
              <a:gd name="connsiteX22" fmla="*/ 3436071 w 3810000"/>
              <a:gd name="connsiteY22" fmla="*/ 2214396 h 3971765"/>
              <a:gd name="connsiteX23" fmla="*/ 3373317 w 3810000"/>
              <a:gd name="connsiteY23" fmla="*/ 2660164 h 3971765"/>
              <a:gd name="connsiteX24" fmla="*/ 3306183 w 3810000"/>
              <a:gd name="connsiteY24" fmla="*/ 2911157 h 3971765"/>
              <a:gd name="connsiteX25" fmla="*/ 3277496 w 3810000"/>
              <a:gd name="connsiteY25" fmla="*/ 3007196 h 3971765"/>
              <a:gd name="connsiteX26" fmla="*/ 3809999 w 3810000"/>
              <a:gd name="connsiteY26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869440 w 3810000"/>
              <a:gd name="connsiteY6" fmla="*/ 3961605 h 3971765"/>
              <a:gd name="connsiteX7" fmla="*/ 1483360 w 3810000"/>
              <a:gd name="connsiteY7" fmla="*/ 3890485 h 3971765"/>
              <a:gd name="connsiteX8" fmla="*/ 1259840 w 3810000"/>
              <a:gd name="connsiteY8" fmla="*/ 3819365 h 3971765"/>
              <a:gd name="connsiteX9" fmla="*/ 937609 w 3810000"/>
              <a:gd name="connsiteY9" fmla="*/ 3434392 h 3971765"/>
              <a:gd name="connsiteX10" fmla="*/ 266650 w 3810000"/>
              <a:gd name="connsiteY10" fmla="*/ 3001646 h 3971765"/>
              <a:gd name="connsiteX11" fmla="*/ 152400 w 3810000"/>
              <a:gd name="connsiteY11" fmla="*/ 2559525 h 3971765"/>
              <a:gd name="connsiteX12" fmla="*/ 30480 w 3810000"/>
              <a:gd name="connsiteY12" fmla="*/ 2153125 h 3971765"/>
              <a:gd name="connsiteX13" fmla="*/ 0 w 3810000"/>
              <a:gd name="connsiteY13" fmla="*/ 1929605 h 3971765"/>
              <a:gd name="connsiteX14" fmla="*/ 61757 w 3810000"/>
              <a:gd name="connsiteY14" fmla="*/ 1344779 h 3971765"/>
              <a:gd name="connsiteX15" fmla="*/ 275913 w 3810000"/>
              <a:gd name="connsiteY15" fmla="*/ 940921 h 3971765"/>
              <a:gd name="connsiteX16" fmla="*/ 893683 w 3810000"/>
              <a:gd name="connsiteY16" fmla="*/ 210032 h 3971765"/>
              <a:gd name="connsiteX17" fmla="*/ 1625600 w 3810000"/>
              <a:gd name="connsiteY17" fmla="*/ 0 h 3971765"/>
              <a:gd name="connsiteX18" fmla="*/ 2407920 w 3810000"/>
              <a:gd name="connsiteY18" fmla="*/ 50005 h 3971765"/>
              <a:gd name="connsiteX19" fmla="*/ 3001978 w 3810000"/>
              <a:gd name="connsiteY19" fmla="*/ 370369 h 3971765"/>
              <a:gd name="connsiteX20" fmla="*/ 3359674 w 3810000"/>
              <a:gd name="connsiteY20" fmla="*/ 1171254 h 3971765"/>
              <a:gd name="connsiteX21" fmla="*/ 3436071 w 3810000"/>
              <a:gd name="connsiteY21" fmla="*/ 2214396 h 3971765"/>
              <a:gd name="connsiteX22" fmla="*/ 3373317 w 3810000"/>
              <a:gd name="connsiteY22" fmla="*/ 2660164 h 3971765"/>
              <a:gd name="connsiteX23" fmla="*/ 3306183 w 3810000"/>
              <a:gd name="connsiteY23" fmla="*/ 2911157 h 3971765"/>
              <a:gd name="connsiteX24" fmla="*/ 3277496 w 3810000"/>
              <a:gd name="connsiteY24" fmla="*/ 3007196 h 3971765"/>
              <a:gd name="connsiteX25" fmla="*/ 3809999 w 3810000"/>
              <a:gd name="connsiteY25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483360 w 3810000"/>
              <a:gd name="connsiteY6" fmla="*/ 3890485 h 3971765"/>
              <a:gd name="connsiteX7" fmla="*/ 1259840 w 3810000"/>
              <a:gd name="connsiteY7" fmla="*/ 3819365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259840 w 3810000"/>
              <a:gd name="connsiteY7" fmla="*/ 3819365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372197 w 3810000"/>
              <a:gd name="connsiteY7" fmla="*/ 3581231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1765"/>
              <a:gd name="connsiteX1" fmla="*/ 3474720 w 3810000"/>
              <a:gd name="connsiteY1" fmla="*/ 3524725 h 3971765"/>
              <a:gd name="connsiteX2" fmla="*/ 3230880 w 3810000"/>
              <a:gd name="connsiteY2" fmla="*/ 3697445 h 3971765"/>
              <a:gd name="connsiteX3" fmla="*/ 2763520 w 3810000"/>
              <a:gd name="connsiteY3" fmla="*/ 3880325 h 3971765"/>
              <a:gd name="connsiteX4" fmla="*/ 2407920 w 3810000"/>
              <a:gd name="connsiteY4" fmla="*/ 3961605 h 3971765"/>
              <a:gd name="connsiteX5" fmla="*/ 2204720 w 3810000"/>
              <a:gd name="connsiteY5" fmla="*/ 3971765 h 3971765"/>
              <a:gd name="connsiteX6" fmla="*/ 1665941 w 3810000"/>
              <a:gd name="connsiteY6" fmla="*/ 3644413 h 3971765"/>
              <a:gd name="connsiteX7" fmla="*/ 1372197 w 3810000"/>
              <a:gd name="connsiteY7" fmla="*/ 3581231 h 3971765"/>
              <a:gd name="connsiteX8" fmla="*/ 937609 w 3810000"/>
              <a:gd name="connsiteY8" fmla="*/ 3434392 h 3971765"/>
              <a:gd name="connsiteX9" fmla="*/ 266650 w 3810000"/>
              <a:gd name="connsiteY9" fmla="*/ 3001646 h 3971765"/>
              <a:gd name="connsiteX10" fmla="*/ 152400 w 3810000"/>
              <a:gd name="connsiteY10" fmla="*/ 2559525 h 3971765"/>
              <a:gd name="connsiteX11" fmla="*/ 30480 w 3810000"/>
              <a:gd name="connsiteY11" fmla="*/ 2153125 h 3971765"/>
              <a:gd name="connsiteX12" fmla="*/ 0 w 3810000"/>
              <a:gd name="connsiteY12" fmla="*/ 1929605 h 3971765"/>
              <a:gd name="connsiteX13" fmla="*/ 61757 w 3810000"/>
              <a:gd name="connsiteY13" fmla="*/ 1344779 h 3971765"/>
              <a:gd name="connsiteX14" fmla="*/ 275913 w 3810000"/>
              <a:gd name="connsiteY14" fmla="*/ 940921 h 3971765"/>
              <a:gd name="connsiteX15" fmla="*/ 893683 w 3810000"/>
              <a:gd name="connsiteY15" fmla="*/ 210032 h 3971765"/>
              <a:gd name="connsiteX16" fmla="*/ 1625600 w 3810000"/>
              <a:gd name="connsiteY16" fmla="*/ 0 h 3971765"/>
              <a:gd name="connsiteX17" fmla="*/ 2407920 w 3810000"/>
              <a:gd name="connsiteY17" fmla="*/ 50005 h 3971765"/>
              <a:gd name="connsiteX18" fmla="*/ 3001978 w 3810000"/>
              <a:gd name="connsiteY18" fmla="*/ 370369 h 3971765"/>
              <a:gd name="connsiteX19" fmla="*/ 3359674 w 3810000"/>
              <a:gd name="connsiteY19" fmla="*/ 1171254 h 3971765"/>
              <a:gd name="connsiteX20" fmla="*/ 3436071 w 3810000"/>
              <a:gd name="connsiteY20" fmla="*/ 2214396 h 3971765"/>
              <a:gd name="connsiteX21" fmla="*/ 3373317 w 3810000"/>
              <a:gd name="connsiteY21" fmla="*/ 2660164 h 3971765"/>
              <a:gd name="connsiteX22" fmla="*/ 3306183 w 3810000"/>
              <a:gd name="connsiteY22" fmla="*/ 2911157 h 3971765"/>
              <a:gd name="connsiteX23" fmla="*/ 3277496 w 3810000"/>
              <a:gd name="connsiteY23" fmla="*/ 3007196 h 3971765"/>
              <a:gd name="connsiteX24" fmla="*/ 3809999 w 3810000"/>
              <a:gd name="connsiteY24" fmla="*/ 3236277 h 3971765"/>
              <a:gd name="connsiteX0" fmla="*/ 3810000 w 3810000"/>
              <a:gd name="connsiteY0" fmla="*/ 3219925 h 3970326"/>
              <a:gd name="connsiteX1" fmla="*/ 3474720 w 3810000"/>
              <a:gd name="connsiteY1" fmla="*/ 3524725 h 3970326"/>
              <a:gd name="connsiteX2" fmla="*/ 3230880 w 3810000"/>
              <a:gd name="connsiteY2" fmla="*/ 3697445 h 3970326"/>
              <a:gd name="connsiteX3" fmla="*/ 2763520 w 3810000"/>
              <a:gd name="connsiteY3" fmla="*/ 3880325 h 3970326"/>
              <a:gd name="connsiteX4" fmla="*/ 2407920 w 3810000"/>
              <a:gd name="connsiteY4" fmla="*/ 3961605 h 3970326"/>
              <a:gd name="connsiteX5" fmla="*/ 1665941 w 3810000"/>
              <a:gd name="connsiteY5" fmla="*/ 3644413 h 3970326"/>
              <a:gd name="connsiteX6" fmla="*/ 1372197 w 3810000"/>
              <a:gd name="connsiteY6" fmla="*/ 3581231 h 3970326"/>
              <a:gd name="connsiteX7" fmla="*/ 937609 w 3810000"/>
              <a:gd name="connsiteY7" fmla="*/ 3434392 h 3970326"/>
              <a:gd name="connsiteX8" fmla="*/ 266650 w 3810000"/>
              <a:gd name="connsiteY8" fmla="*/ 3001646 h 3970326"/>
              <a:gd name="connsiteX9" fmla="*/ 152400 w 3810000"/>
              <a:gd name="connsiteY9" fmla="*/ 2559525 h 3970326"/>
              <a:gd name="connsiteX10" fmla="*/ 30480 w 3810000"/>
              <a:gd name="connsiteY10" fmla="*/ 2153125 h 3970326"/>
              <a:gd name="connsiteX11" fmla="*/ 0 w 3810000"/>
              <a:gd name="connsiteY11" fmla="*/ 1929605 h 3970326"/>
              <a:gd name="connsiteX12" fmla="*/ 61757 w 3810000"/>
              <a:gd name="connsiteY12" fmla="*/ 1344779 h 3970326"/>
              <a:gd name="connsiteX13" fmla="*/ 275913 w 3810000"/>
              <a:gd name="connsiteY13" fmla="*/ 940921 h 3970326"/>
              <a:gd name="connsiteX14" fmla="*/ 893683 w 3810000"/>
              <a:gd name="connsiteY14" fmla="*/ 210032 h 3970326"/>
              <a:gd name="connsiteX15" fmla="*/ 1625600 w 3810000"/>
              <a:gd name="connsiteY15" fmla="*/ 0 h 3970326"/>
              <a:gd name="connsiteX16" fmla="*/ 2407920 w 3810000"/>
              <a:gd name="connsiteY16" fmla="*/ 50005 h 3970326"/>
              <a:gd name="connsiteX17" fmla="*/ 3001978 w 3810000"/>
              <a:gd name="connsiteY17" fmla="*/ 370369 h 3970326"/>
              <a:gd name="connsiteX18" fmla="*/ 3359674 w 3810000"/>
              <a:gd name="connsiteY18" fmla="*/ 1171254 h 3970326"/>
              <a:gd name="connsiteX19" fmla="*/ 3436071 w 3810000"/>
              <a:gd name="connsiteY19" fmla="*/ 2214396 h 3970326"/>
              <a:gd name="connsiteX20" fmla="*/ 3373317 w 3810000"/>
              <a:gd name="connsiteY20" fmla="*/ 2660164 h 3970326"/>
              <a:gd name="connsiteX21" fmla="*/ 3306183 w 3810000"/>
              <a:gd name="connsiteY21" fmla="*/ 2911157 h 3970326"/>
              <a:gd name="connsiteX22" fmla="*/ 3277496 w 3810000"/>
              <a:gd name="connsiteY22" fmla="*/ 3007196 h 3970326"/>
              <a:gd name="connsiteX23" fmla="*/ 3809999 w 3810000"/>
              <a:gd name="connsiteY23" fmla="*/ 3236277 h 3970326"/>
              <a:gd name="connsiteX0" fmla="*/ 3810000 w 3810000"/>
              <a:gd name="connsiteY0" fmla="*/ 3219925 h 3880478"/>
              <a:gd name="connsiteX1" fmla="*/ 3474720 w 3810000"/>
              <a:gd name="connsiteY1" fmla="*/ 3524725 h 3880478"/>
              <a:gd name="connsiteX2" fmla="*/ 3230880 w 3810000"/>
              <a:gd name="connsiteY2" fmla="*/ 3697445 h 3880478"/>
              <a:gd name="connsiteX3" fmla="*/ 2763520 w 3810000"/>
              <a:gd name="connsiteY3" fmla="*/ 3880325 h 3880478"/>
              <a:gd name="connsiteX4" fmla="*/ 2384513 w 3810000"/>
              <a:gd name="connsiteY4" fmla="*/ 3727441 h 3880478"/>
              <a:gd name="connsiteX5" fmla="*/ 1665941 w 3810000"/>
              <a:gd name="connsiteY5" fmla="*/ 3644413 h 3880478"/>
              <a:gd name="connsiteX6" fmla="*/ 1372197 w 3810000"/>
              <a:gd name="connsiteY6" fmla="*/ 3581231 h 3880478"/>
              <a:gd name="connsiteX7" fmla="*/ 937609 w 3810000"/>
              <a:gd name="connsiteY7" fmla="*/ 3434392 h 3880478"/>
              <a:gd name="connsiteX8" fmla="*/ 266650 w 3810000"/>
              <a:gd name="connsiteY8" fmla="*/ 3001646 h 3880478"/>
              <a:gd name="connsiteX9" fmla="*/ 152400 w 3810000"/>
              <a:gd name="connsiteY9" fmla="*/ 2559525 h 3880478"/>
              <a:gd name="connsiteX10" fmla="*/ 30480 w 3810000"/>
              <a:gd name="connsiteY10" fmla="*/ 2153125 h 3880478"/>
              <a:gd name="connsiteX11" fmla="*/ 0 w 3810000"/>
              <a:gd name="connsiteY11" fmla="*/ 1929605 h 3880478"/>
              <a:gd name="connsiteX12" fmla="*/ 61757 w 3810000"/>
              <a:gd name="connsiteY12" fmla="*/ 1344779 h 3880478"/>
              <a:gd name="connsiteX13" fmla="*/ 275913 w 3810000"/>
              <a:gd name="connsiteY13" fmla="*/ 940921 h 3880478"/>
              <a:gd name="connsiteX14" fmla="*/ 893683 w 3810000"/>
              <a:gd name="connsiteY14" fmla="*/ 210032 h 3880478"/>
              <a:gd name="connsiteX15" fmla="*/ 1625600 w 3810000"/>
              <a:gd name="connsiteY15" fmla="*/ 0 h 3880478"/>
              <a:gd name="connsiteX16" fmla="*/ 2407920 w 3810000"/>
              <a:gd name="connsiteY16" fmla="*/ 50005 h 3880478"/>
              <a:gd name="connsiteX17" fmla="*/ 3001978 w 3810000"/>
              <a:gd name="connsiteY17" fmla="*/ 370369 h 3880478"/>
              <a:gd name="connsiteX18" fmla="*/ 3359674 w 3810000"/>
              <a:gd name="connsiteY18" fmla="*/ 1171254 h 3880478"/>
              <a:gd name="connsiteX19" fmla="*/ 3436071 w 3810000"/>
              <a:gd name="connsiteY19" fmla="*/ 2214396 h 3880478"/>
              <a:gd name="connsiteX20" fmla="*/ 3373317 w 3810000"/>
              <a:gd name="connsiteY20" fmla="*/ 2660164 h 3880478"/>
              <a:gd name="connsiteX21" fmla="*/ 3306183 w 3810000"/>
              <a:gd name="connsiteY21" fmla="*/ 2911157 h 3880478"/>
              <a:gd name="connsiteX22" fmla="*/ 3277496 w 3810000"/>
              <a:gd name="connsiteY22" fmla="*/ 3007196 h 3880478"/>
              <a:gd name="connsiteX23" fmla="*/ 3809999 w 3810000"/>
              <a:gd name="connsiteY23" fmla="*/ 3236277 h 3880478"/>
              <a:gd name="connsiteX0" fmla="*/ 3810000 w 3810000"/>
              <a:gd name="connsiteY0" fmla="*/ 3219925 h 3735785"/>
              <a:gd name="connsiteX1" fmla="*/ 3474720 w 3810000"/>
              <a:gd name="connsiteY1" fmla="*/ 3524725 h 3735785"/>
              <a:gd name="connsiteX2" fmla="*/ 3230880 w 3810000"/>
              <a:gd name="connsiteY2" fmla="*/ 3697445 h 3735785"/>
              <a:gd name="connsiteX3" fmla="*/ 2688614 w 3810000"/>
              <a:gd name="connsiteY3" fmla="*/ 3729507 h 3735785"/>
              <a:gd name="connsiteX4" fmla="*/ 2384513 w 3810000"/>
              <a:gd name="connsiteY4" fmla="*/ 3727441 h 3735785"/>
              <a:gd name="connsiteX5" fmla="*/ 1665941 w 3810000"/>
              <a:gd name="connsiteY5" fmla="*/ 3644413 h 3735785"/>
              <a:gd name="connsiteX6" fmla="*/ 1372197 w 3810000"/>
              <a:gd name="connsiteY6" fmla="*/ 3581231 h 3735785"/>
              <a:gd name="connsiteX7" fmla="*/ 937609 w 3810000"/>
              <a:gd name="connsiteY7" fmla="*/ 3434392 h 3735785"/>
              <a:gd name="connsiteX8" fmla="*/ 266650 w 3810000"/>
              <a:gd name="connsiteY8" fmla="*/ 3001646 h 3735785"/>
              <a:gd name="connsiteX9" fmla="*/ 152400 w 3810000"/>
              <a:gd name="connsiteY9" fmla="*/ 2559525 h 3735785"/>
              <a:gd name="connsiteX10" fmla="*/ 30480 w 3810000"/>
              <a:gd name="connsiteY10" fmla="*/ 2153125 h 3735785"/>
              <a:gd name="connsiteX11" fmla="*/ 0 w 3810000"/>
              <a:gd name="connsiteY11" fmla="*/ 1929605 h 3735785"/>
              <a:gd name="connsiteX12" fmla="*/ 61757 w 3810000"/>
              <a:gd name="connsiteY12" fmla="*/ 1344779 h 3735785"/>
              <a:gd name="connsiteX13" fmla="*/ 275913 w 3810000"/>
              <a:gd name="connsiteY13" fmla="*/ 940921 h 3735785"/>
              <a:gd name="connsiteX14" fmla="*/ 893683 w 3810000"/>
              <a:gd name="connsiteY14" fmla="*/ 210032 h 3735785"/>
              <a:gd name="connsiteX15" fmla="*/ 1625600 w 3810000"/>
              <a:gd name="connsiteY15" fmla="*/ 0 h 3735785"/>
              <a:gd name="connsiteX16" fmla="*/ 2407920 w 3810000"/>
              <a:gd name="connsiteY16" fmla="*/ 50005 h 3735785"/>
              <a:gd name="connsiteX17" fmla="*/ 3001978 w 3810000"/>
              <a:gd name="connsiteY17" fmla="*/ 370369 h 3735785"/>
              <a:gd name="connsiteX18" fmla="*/ 3359674 w 3810000"/>
              <a:gd name="connsiteY18" fmla="*/ 1171254 h 3735785"/>
              <a:gd name="connsiteX19" fmla="*/ 3436071 w 3810000"/>
              <a:gd name="connsiteY19" fmla="*/ 2214396 h 3735785"/>
              <a:gd name="connsiteX20" fmla="*/ 3373317 w 3810000"/>
              <a:gd name="connsiteY20" fmla="*/ 2660164 h 3735785"/>
              <a:gd name="connsiteX21" fmla="*/ 3306183 w 3810000"/>
              <a:gd name="connsiteY21" fmla="*/ 2911157 h 3735785"/>
              <a:gd name="connsiteX22" fmla="*/ 3277496 w 3810000"/>
              <a:gd name="connsiteY22" fmla="*/ 3007196 h 3735785"/>
              <a:gd name="connsiteX23" fmla="*/ 3809999 w 3810000"/>
              <a:gd name="connsiteY23" fmla="*/ 3236277 h 3735785"/>
              <a:gd name="connsiteX0" fmla="*/ 3810000 w 3810000"/>
              <a:gd name="connsiteY0" fmla="*/ 3219925 h 3736003"/>
              <a:gd name="connsiteX1" fmla="*/ 3474720 w 3810000"/>
              <a:gd name="connsiteY1" fmla="*/ 3524725 h 3736003"/>
              <a:gd name="connsiteX2" fmla="*/ 3062345 w 3810000"/>
              <a:gd name="connsiteY2" fmla="*/ 3693477 h 3736003"/>
              <a:gd name="connsiteX3" fmla="*/ 2688614 w 3810000"/>
              <a:gd name="connsiteY3" fmla="*/ 3729507 h 3736003"/>
              <a:gd name="connsiteX4" fmla="*/ 2384513 w 3810000"/>
              <a:gd name="connsiteY4" fmla="*/ 3727441 h 3736003"/>
              <a:gd name="connsiteX5" fmla="*/ 1665941 w 3810000"/>
              <a:gd name="connsiteY5" fmla="*/ 3644413 h 3736003"/>
              <a:gd name="connsiteX6" fmla="*/ 1372197 w 3810000"/>
              <a:gd name="connsiteY6" fmla="*/ 3581231 h 3736003"/>
              <a:gd name="connsiteX7" fmla="*/ 937609 w 3810000"/>
              <a:gd name="connsiteY7" fmla="*/ 3434392 h 3736003"/>
              <a:gd name="connsiteX8" fmla="*/ 266650 w 3810000"/>
              <a:gd name="connsiteY8" fmla="*/ 3001646 h 3736003"/>
              <a:gd name="connsiteX9" fmla="*/ 152400 w 3810000"/>
              <a:gd name="connsiteY9" fmla="*/ 2559525 h 3736003"/>
              <a:gd name="connsiteX10" fmla="*/ 30480 w 3810000"/>
              <a:gd name="connsiteY10" fmla="*/ 2153125 h 3736003"/>
              <a:gd name="connsiteX11" fmla="*/ 0 w 3810000"/>
              <a:gd name="connsiteY11" fmla="*/ 1929605 h 3736003"/>
              <a:gd name="connsiteX12" fmla="*/ 61757 w 3810000"/>
              <a:gd name="connsiteY12" fmla="*/ 1344779 h 3736003"/>
              <a:gd name="connsiteX13" fmla="*/ 275913 w 3810000"/>
              <a:gd name="connsiteY13" fmla="*/ 940921 h 3736003"/>
              <a:gd name="connsiteX14" fmla="*/ 893683 w 3810000"/>
              <a:gd name="connsiteY14" fmla="*/ 210032 h 3736003"/>
              <a:gd name="connsiteX15" fmla="*/ 1625600 w 3810000"/>
              <a:gd name="connsiteY15" fmla="*/ 0 h 3736003"/>
              <a:gd name="connsiteX16" fmla="*/ 2407920 w 3810000"/>
              <a:gd name="connsiteY16" fmla="*/ 50005 h 3736003"/>
              <a:gd name="connsiteX17" fmla="*/ 3001978 w 3810000"/>
              <a:gd name="connsiteY17" fmla="*/ 370369 h 3736003"/>
              <a:gd name="connsiteX18" fmla="*/ 3359674 w 3810000"/>
              <a:gd name="connsiteY18" fmla="*/ 1171254 h 3736003"/>
              <a:gd name="connsiteX19" fmla="*/ 3436071 w 3810000"/>
              <a:gd name="connsiteY19" fmla="*/ 2214396 h 3736003"/>
              <a:gd name="connsiteX20" fmla="*/ 3373317 w 3810000"/>
              <a:gd name="connsiteY20" fmla="*/ 2660164 h 3736003"/>
              <a:gd name="connsiteX21" fmla="*/ 3306183 w 3810000"/>
              <a:gd name="connsiteY21" fmla="*/ 2911157 h 3736003"/>
              <a:gd name="connsiteX22" fmla="*/ 3277496 w 3810000"/>
              <a:gd name="connsiteY22" fmla="*/ 3007196 h 3736003"/>
              <a:gd name="connsiteX23" fmla="*/ 3809999 w 3810000"/>
              <a:gd name="connsiteY23" fmla="*/ 3236277 h 3736003"/>
              <a:gd name="connsiteX0" fmla="*/ 3810000 w 3810000"/>
              <a:gd name="connsiteY0" fmla="*/ 3219925 h 3730351"/>
              <a:gd name="connsiteX1" fmla="*/ 3474720 w 3810000"/>
              <a:gd name="connsiteY1" fmla="*/ 3524725 h 3730351"/>
              <a:gd name="connsiteX2" fmla="*/ 3062345 w 3810000"/>
              <a:gd name="connsiteY2" fmla="*/ 3693477 h 3730351"/>
              <a:gd name="connsiteX3" fmla="*/ 2384513 w 3810000"/>
              <a:gd name="connsiteY3" fmla="*/ 3727441 h 3730351"/>
              <a:gd name="connsiteX4" fmla="*/ 1665941 w 3810000"/>
              <a:gd name="connsiteY4" fmla="*/ 3644413 h 3730351"/>
              <a:gd name="connsiteX5" fmla="*/ 1372197 w 3810000"/>
              <a:gd name="connsiteY5" fmla="*/ 3581231 h 3730351"/>
              <a:gd name="connsiteX6" fmla="*/ 937609 w 3810000"/>
              <a:gd name="connsiteY6" fmla="*/ 3434392 h 3730351"/>
              <a:gd name="connsiteX7" fmla="*/ 266650 w 3810000"/>
              <a:gd name="connsiteY7" fmla="*/ 3001646 h 3730351"/>
              <a:gd name="connsiteX8" fmla="*/ 152400 w 3810000"/>
              <a:gd name="connsiteY8" fmla="*/ 2559525 h 3730351"/>
              <a:gd name="connsiteX9" fmla="*/ 30480 w 3810000"/>
              <a:gd name="connsiteY9" fmla="*/ 2153125 h 3730351"/>
              <a:gd name="connsiteX10" fmla="*/ 0 w 3810000"/>
              <a:gd name="connsiteY10" fmla="*/ 1929605 h 3730351"/>
              <a:gd name="connsiteX11" fmla="*/ 61757 w 3810000"/>
              <a:gd name="connsiteY11" fmla="*/ 1344779 h 3730351"/>
              <a:gd name="connsiteX12" fmla="*/ 275913 w 3810000"/>
              <a:gd name="connsiteY12" fmla="*/ 940921 h 3730351"/>
              <a:gd name="connsiteX13" fmla="*/ 893683 w 3810000"/>
              <a:gd name="connsiteY13" fmla="*/ 210032 h 3730351"/>
              <a:gd name="connsiteX14" fmla="*/ 1625600 w 3810000"/>
              <a:gd name="connsiteY14" fmla="*/ 0 h 3730351"/>
              <a:gd name="connsiteX15" fmla="*/ 2407920 w 3810000"/>
              <a:gd name="connsiteY15" fmla="*/ 50005 h 3730351"/>
              <a:gd name="connsiteX16" fmla="*/ 3001978 w 3810000"/>
              <a:gd name="connsiteY16" fmla="*/ 370369 h 3730351"/>
              <a:gd name="connsiteX17" fmla="*/ 3359674 w 3810000"/>
              <a:gd name="connsiteY17" fmla="*/ 1171254 h 3730351"/>
              <a:gd name="connsiteX18" fmla="*/ 3436071 w 3810000"/>
              <a:gd name="connsiteY18" fmla="*/ 2214396 h 3730351"/>
              <a:gd name="connsiteX19" fmla="*/ 3373317 w 3810000"/>
              <a:gd name="connsiteY19" fmla="*/ 2660164 h 3730351"/>
              <a:gd name="connsiteX20" fmla="*/ 3306183 w 3810000"/>
              <a:gd name="connsiteY20" fmla="*/ 2911157 h 3730351"/>
              <a:gd name="connsiteX21" fmla="*/ 3277496 w 3810000"/>
              <a:gd name="connsiteY21" fmla="*/ 3007196 h 3730351"/>
              <a:gd name="connsiteX22" fmla="*/ 3809999 w 3810000"/>
              <a:gd name="connsiteY22" fmla="*/ 3236277 h 3730351"/>
              <a:gd name="connsiteX0" fmla="*/ 3810000 w 3810000"/>
              <a:gd name="connsiteY0" fmla="*/ 3219925 h 3729628"/>
              <a:gd name="connsiteX1" fmla="*/ 3474720 w 3810000"/>
              <a:gd name="connsiteY1" fmla="*/ 3524725 h 3729628"/>
              <a:gd name="connsiteX2" fmla="*/ 3020211 w 3810000"/>
              <a:gd name="connsiteY2" fmla="*/ 3689508 h 3729628"/>
              <a:gd name="connsiteX3" fmla="*/ 2384513 w 3810000"/>
              <a:gd name="connsiteY3" fmla="*/ 3727441 h 3729628"/>
              <a:gd name="connsiteX4" fmla="*/ 1665941 w 3810000"/>
              <a:gd name="connsiteY4" fmla="*/ 3644413 h 3729628"/>
              <a:gd name="connsiteX5" fmla="*/ 1372197 w 3810000"/>
              <a:gd name="connsiteY5" fmla="*/ 3581231 h 3729628"/>
              <a:gd name="connsiteX6" fmla="*/ 937609 w 3810000"/>
              <a:gd name="connsiteY6" fmla="*/ 3434392 h 3729628"/>
              <a:gd name="connsiteX7" fmla="*/ 266650 w 3810000"/>
              <a:gd name="connsiteY7" fmla="*/ 3001646 h 3729628"/>
              <a:gd name="connsiteX8" fmla="*/ 152400 w 3810000"/>
              <a:gd name="connsiteY8" fmla="*/ 2559525 h 3729628"/>
              <a:gd name="connsiteX9" fmla="*/ 30480 w 3810000"/>
              <a:gd name="connsiteY9" fmla="*/ 2153125 h 3729628"/>
              <a:gd name="connsiteX10" fmla="*/ 0 w 3810000"/>
              <a:gd name="connsiteY10" fmla="*/ 1929605 h 3729628"/>
              <a:gd name="connsiteX11" fmla="*/ 61757 w 3810000"/>
              <a:gd name="connsiteY11" fmla="*/ 1344779 h 3729628"/>
              <a:gd name="connsiteX12" fmla="*/ 275913 w 3810000"/>
              <a:gd name="connsiteY12" fmla="*/ 940921 h 3729628"/>
              <a:gd name="connsiteX13" fmla="*/ 893683 w 3810000"/>
              <a:gd name="connsiteY13" fmla="*/ 210032 h 3729628"/>
              <a:gd name="connsiteX14" fmla="*/ 1625600 w 3810000"/>
              <a:gd name="connsiteY14" fmla="*/ 0 h 3729628"/>
              <a:gd name="connsiteX15" fmla="*/ 2407920 w 3810000"/>
              <a:gd name="connsiteY15" fmla="*/ 50005 h 3729628"/>
              <a:gd name="connsiteX16" fmla="*/ 3001978 w 3810000"/>
              <a:gd name="connsiteY16" fmla="*/ 370369 h 3729628"/>
              <a:gd name="connsiteX17" fmla="*/ 3359674 w 3810000"/>
              <a:gd name="connsiteY17" fmla="*/ 1171254 h 3729628"/>
              <a:gd name="connsiteX18" fmla="*/ 3436071 w 3810000"/>
              <a:gd name="connsiteY18" fmla="*/ 2214396 h 3729628"/>
              <a:gd name="connsiteX19" fmla="*/ 3373317 w 3810000"/>
              <a:gd name="connsiteY19" fmla="*/ 2660164 h 3729628"/>
              <a:gd name="connsiteX20" fmla="*/ 3306183 w 3810000"/>
              <a:gd name="connsiteY20" fmla="*/ 2911157 h 3729628"/>
              <a:gd name="connsiteX21" fmla="*/ 3277496 w 3810000"/>
              <a:gd name="connsiteY21" fmla="*/ 3007196 h 3729628"/>
              <a:gd name="connsiteX22" fmla="*/ 3809999 w 3810000"/>
              <a:gd name="connsiteY22" fmla="*/ 3236277 h 3729628"/>
              <a:gd name="connsiteX0" fmla="*/ 3810000 w 3810000"/>
              <a:gd name="connsiteY0" fmla="*/ 3219925 h 3729629"/>
              <a:gd name="connsiteX1" fmla="*/ 3474720 w 3810000"/>
              <a:gd name="connsiteY1" fmla="*/ 3524725 h 3729629"/>
              <a:gd name="connsiteX2" fmla="*/ 3020211 w 3810000"/>
              <a:gd name="connsiteY2" fmla="*/ 3689508 h 3729629"/>
              <a:gd name="connsiteX3" fmla="*/ 2309608 w 3810000"/>
              <a:gd name="connsiteY3" fmla="*/ 3727442 h 3729629"/>
              <a:gd name="connsiteX4" fmla="*/ 1665941 w 3810000"/>
              <a:gd name="connsiteY4" fmla="*/ 3644413 h 3729629"/>
              <a:gd name="connsiteX5" fmla="*/ 1372197 w 3810000"/>
              <a:gd name="connsiteY5" fmla="*/ 3581231 h 3729629"/>
              <a:gd name="connsiteX6" fmla="*/ 937609 w 3810000"/>
              <a:gd name="connsiteY6" fmla="*/ 3434392 h 3729629"/>
              <a:gd name="connsiteX7" fmla="*/ 266650 w 3810000"/>
              <a:gd name="connsiteY7" fmla="*/ 3001646 h 3729629"/>
              <a:gd name="connsiteX8" fmla="*/ 152400 w 3810000"/>
              <a:gd name="connsiteY8" fmla="*/ 2559525 h 3729629"/>
              <a:gd name="connsiteX9" fmla="*/ 30480 w 3810000"/>
              <a:gd name="connsiteY9" fmla="*/ 2153125 h 3729629"/>
              <a:gd name="connsiteX10" fmla="*/ 0 w 3810000"/>
              <a:gd name="connsiteY10" fmla="*/ 1929605 h 3729629"/>
              <a:gd name="connsiteX11" fmla="*/ 61757 w 3810000"/>
              <a:gd name="connsiteY11" fmla="*/ 1344779 h 3729629"/>
              <a:gd name="connsiteX12" fmla="*/ 275913 w 3810000"/>
              <a:gd name="connsiteY12" fmla="*/ 940921 h 3729629"/>
              <a:gd name="connsiteX13" fmla="*/ 893683 w 3810000"/>
              <a:gd name="connsiteY13" fmla="*/ 210032 h 3729629"/>
              <a:gd name="connsiteX14" fmla="*/ 1625600 w 3810000"/>
              <a:gd name="connsiteY14" fmla="*/ 0 h 3729629"/>
              <a:gd name="connsiteX15" fmla="*/ 2407920 w 3810000"/>
              <a:gd name="connsiteY15" fmla="*/ 50005 h 3729629"/>
              <a:gd name="connsiteX16" fmla="*/ 3001978 w 3810000"/>
              <a:gd name="connsiteY16" fmla="*/ 370369 h 3729629"/>
              <a:gd name="connsiteX17" fmla="*/ 3359674 w 3810000"/>
              <a:gd name="connsiteY17" fmla="*/ 1171254 h 3729629"/>
              <a:gd name="connsiteX18" fmla="*/ 3436071 w 3810000"/>
              <a:gd name="connsiteY18" fmla="*/ 2214396 h 3729629"/>
              <a:gd name="connsiteX19" fmla="*/ 3373317 w 3810000"/>
              <a:gd name="connsiteY19" fmla="*/ 2660164 h 3729629"/>
              <a:gd name="connsiteX20" fmla="*/ 3306183 w 3810000"/>
              <a:gd name="connsiteY20" fmla="*/ 2911157 h 3729629"/>
              <a:gd name="connsiteX21" fmla="*/ 3277496 w 3810000"/>
              <a:gd name="connsiteY21" fmla="*/ 3007196 h 3729629"/>
              <a:gd name="connsiteX22" fmla="*/ 3809999 w 3810000"/>
              <a:gd name="connsiteY22" fmla="*/ 3236277 h 3729629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66650 w 3810000"/>
              <a:gd name="connsiteY7" fmla="*/ 3001646 h 3729312"/>
              <a:gd name="connsiteX8" fmla="*/ 152400 w 3810000"/>
              <a:gd name="connsiteY8" fmla="*/ 2559525 h 3729312"/>
              <a:gd name="connsiteX9" fmla="*/ 30480 w 3810000"/>
              <a:gd name="connsiteY9" fmla="*/ 2153125 h 3729312"/>
              <a:gd name="connsiteX10" fmla="*/ 0 w 3810000"/>
              <a:gd name="connsiteY10" fmla="*/ 1929605 h 3729312"/>
              <a:gd name="connsiteX11" fmla="*/ 61757 w 3810000"/>
              <a:gd name="connsiteY11" fmla="*/ 1344779 h 3729312"/>
              <a:gd name="connsiteX12" fmla="*/ 275913 w 3810000"/>
              <a:gd name="connsiteY12" fmla="*/ 940921 h 3729312"/>
              <a:gd name="connsiteX13" fmla="*/ 893683 w 3810000"/>
              <a:gd name="connsiteY13" fmla="*/ 210032 h 3729312"/>
              <a:gd name="connsiteX14" fmla="*/ 1625600 w 3810000"/>
              <a:gd name="connsiteY14" fmla="*/ 0 h 3729312"/>
              <a:gd name="connsiteX15" fmla="*/ 2407920 w 3810000"/>
              <a:gd name="connsiteY15" fmla="*/ 50005 h 3729312"/>
              <a:gd name="connsiteX16" fmla="*/ 3001978 w 3810000"/>
              <a:gd name="connsiteY16" fmla="*/ 370369 h 3729312"/>
              <a:gd name="connsiteX17" fmla="*/ 3359674 w 3810000"/>
              <a:gd name="connsiteY17" fmla="*/ 1171254 h 3729312"/>
              <a:gd name="connsiteX18" fmla="*/ 3436071 w 3810000"/>
              <a:gd name="connsiteY18" fmla="*/ 2214396 h 3729312"/>
              <a:gd name="connsiteX19" fmla="*/ 3373317 w 3810000"/>
              <a:gd name="connsiteY19" fmla="*/ 2660164 h 3729312"/>
              <a:gd name="connsiteX20" fmla="*/ 3306183 w 3810000"/>
              <a:gd name="connsiteY20" fmla="*/ 2911157 h 3729312"/>
              <a:gd name="connsiteX21" fmla="*/ 3277496 w 3810000"/>
              <a:gd name="connsiteY21" fmla="*/ 3007196 h 3729312"/>
              <a:gd name="connsiteX22" fmla="*/ 3809999 w 3810000"/>
              <a:gd name="connsiteY22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66650 w 3810000"/>
              <a:gd name="connsiteY7" fmla="*/ 3001646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37609 w 3810000"/>
              <a:gd name="connsiteY6" fmla="*/ 3434392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15153 w 3810000"/>
              <a:gd name="connsiteY7" fmla="*/ 3009584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900157 w 3810000"/>
              <a:gd name="connsiteY6" fmla="*/ 3438361 h 3729312"/>
              <a:gd name="connsiteX7" fmla="*/ 243242 w 3810000"/>
              <a:gd name="connsiteY7" fmla="*/ 2950050 h 3729312"/>
              <a:gd name="connsiteX8" fmla="*/ 30480 w 3810000"/>
              <a:gd name="connsiteY8" fmla="*/ 2153125 h 3729312"/>
              <a:gd name="connsiteX9" fmla="*/ 0 w 3810000"/>
              <a:gd name="connsiteY9" fmla="*/ 1929605 h 3729312"/>
              <a:gd name="connsiteX10" fmla="*/ 61757 w 3810000"/>
              <a:gd name="connsiteY10" fmla="*/ 1344779 h 3729312"/>
              <a:gd name="connsiteX11" fmla="*/ 275913 w 3810000"/>
              <a:gd name="connsiteY11" fmla="*/ 940921 h 3729312"/>
              <a:gd name="connsiteX12" fmla="*/ 893683 w 3810000"/>
              <a:gd name="connsiteY12" fmla="*/ 210032 h 3729312"/>
              <a:gd name="connsiteX13" fmla="*/ 1625600 w 3810000"/>
              <a:gd name="connsiteY13" fmla="*/ 0 h 3729312"/>
              <a:gd name="connsiteX14" fmla="*/ 2407920 w 3810000"/>
              <a:gd name="connsiteY14" fmla="*/ 50005 h 3729312"/>
              <a:gd name="connsiteX15" fmla="*/ 3001978 w 3810000"/>
              <a:gd name="connsiteY15" fmla="*/ 370369 h 3729312"/>
              <a:gd name="connsiteX16" fmla="*/ 3359674 w 3810000"/>
              <a:gd name="connsiteY16" fmla="*/ 1171254 h 3729312"/>
              <a:gd name="connsiteX17" fmla="*/ 3436071 w 3810000"/>
              <a:gd name="connsiteY17" fmla="*/ 2214396 h 3729312"/>
              <a:gd name="connsiteX18" fmla="*/ 3373317 w 3810000"/>
              <a:gd name="connsiteY18" fmla="*/ 2660164 h 3729312"/>
              <a:gd name="connsiteX19" fmla="*/ 3306183 w 3810000"/>
              <a:gd name="connsiteY19" fmla="*/ 2911157 h 3729312"/>
              <a:gd name="connsiteX20" fmla="*/ 3277496 w 3810000"/>
              <a:gd name="connsiteY20" fmla="*/ 3007196 h 3729312"/>
              <a:gd name="connsiteX21" fmla="*/ 3809999 w 3810000"/>
              <a:gd name="connsiteY21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372197 w 3810000"/>
              <a:gd name="connsiteY5" fmla="*/ 3581231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10000 w 3810000"/>
              <a:gd name="connsiteY0" fmla="*/ 3219925 h 3729312"/>
              <a:gd name="connsiteX1" fmla="*/ 3395133 w 3810000"/>
              <a:gd name="connsiteY1" fmla="*/ 3548539 h 3729312"/>
              <a:gd name="connsiteX2" fmla="*/ 3020211 w 3810000"/>
              <a:gd name="connsiteY2" fmla="*/ 3689508 h 3729312"/>
              <a:gd name="connsiteX3" fmla="*/ 2309608 w 3810000"/>
              <a:gd name="connsiteY3" fmla="*/ 3727442 h 3729312"/>
              <a:gd name="connsiteX4" fmla="*/ 1665941 w 3810000"/>
              <a:gd name="connsiteY4" fmla="*/ 3644413 h 3729312"/>
              <a:gd name="connsiteX5" fmla="*/ 1021080 w 3810000"/>
              <a:gd name="connsiteY5" fmla="*/ 3462165 h 3729312"/>
              <a:gd name="connsiteX6" fmla="*/ 243242 w 3810000"/>
              <a:gd name="connsiteY6" fmla="*/ 2950050 h 3729312"/>
              <a:gd name="connsiteX7" fmla="*/ 30480 w 3810000"/>
              <a:gd name="connsiteY7" fmla="*/ 2153125 h 3729312"/>
              <a:gd name="connsiteX8" fmla="*/ 0 w 3810000"/>
              <a:gd name="connsiteY8" fmla="*/ 1929605 h 3729312"/>
              <a:gd name="connsiteX9" fmla="*/ 61757 w 3810000"/>
              <a:gd name="connsiteY9" fmla="*/ 1344779 h 3729312"/>
              <a:gd name="connsiteX10" fmla="*/ 275913 w 3810000"/>
              <a:gd name="connsiteY10" fmla="*/ 940921 h 3729312"/>
              <a:gd name="connsiteX11" fmla="*/ 893683 w 3810000"/>
              <a:gd name="connsiteY11" fmla="*/ 210032 h 3729312"/>
              <a:gd name="connsiteX12" fmla="*/ 1625600 w 3810000"/>
              <a:gd name="connsiteY12" fmla="*/ 0 h 3729312"/>
              <a:gd name="connsiteX13" fmla="*/ 2407920 w 3810000"/>
              <a:gd name="connsiteY13" fmla="*/ 50005 h 3729312"/>
              <a:gd name="connsiteX14" fmla="*/ 3001978 w 3810000"/>
              <a:gd name="connsiteY14" fmla="*/ 370369 h 3729312"/>
              <a:gd name="connsiteX15" fmla="*/ 3359674 w 3810000"/>
              <a:gd name="connsiteY15" fmla="*/ 1171254 h 3729312"/>
              <a:gd name="connsiteX16" fmla="*/ 3436071 w 3810000"/>
              <a:gd name="connsiteY16" fmla="*/ 2214396 h 3729312"/>
              <a:gd name="connsiteX17" fmla="*/ 3373317 w 3810000"/>
              <a:gd name="connsiteY17" fmla="*/ 2660164 h 3729312"/>
              <a:gd name="connsiteX18" fmla="*/ 3306183 w 3810000"/>
              <a:gd name="connsiteY18" fmla="*/ 2911157 h 3729312"/>
              <a:gd name="connsiteX19" fmla="*/ 3277496 w 3810000"/>
              <a:gd name="connsiteY19" fmla="*/ 3007196 h 3729312"/>
              <a:gd name="connsiteX20" fmla="*/ 3809999 w 3810000"/>
              <a:gd name="connsiteY20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929605 h 3729312"/>
              <a:gd name="connsiteX9" fmla="*/ 83357 w 3831600"/>
              <a:gd name="connsiteY9" fmla="*/ 1344779 h 3729312"/>
              <a:gd name="connsiteX10" fmla="*/ 297513 w 3831600"/>
              <a:gd name="connsiteY10" fmla="*/ 940921 h 3729312"/>
              <a:gd name="connsiteX11" fmla="*/ 915283 w 3831600"/>
              <a:gd name="connsiteY11" fmla="*/ 210032 h 3729312"/>
              <a:gd name="connsiteX12" fmla="*/ 1647200 w 3831600"/>
              <a:gd name="connsiteY12" fmla="*/ 0 h 3729312"/>
              <a:gd name="connsiteX13" fmla="*/ 2429520 w 3831600"/>
              <a:gd name="connsiteY13" fmla="*/ 50005 h 3729312"/>
              <a:gd name="connsiteX14" fmla="*/ 3023578 w 3831600"/>
              <a:gd name="connsiteY14" fmla="*/ 370369 h 3729312"/>
              <a:gd name="connsiteX15" fmla="*/ 3381274 w 3831600"/>
              <a:gd name="connsiteY15" fmla="*/ 1171254 h 3729312"/>
              <a:gd name="connsiteX16" fmla="*/ 3457671 w 3831600"/>
              <a:gd name="connsiteY16" fmla="*/ 2214396 h 3729312"/>
              <a:gd name="connsiteX17" fmla="*/ 3394917 w 3831600"/>
              <a:gd name="connsiteY17" fmla="*/ 2660164 h 3729312"/>
              <a:gd name="connsiteX18" fmla="*/ 3327783 w 3831600"/>
              <a:gd name="connsiteY18" fmla="*/ 2911157 h 3729312"/>
              <a:gd name="connsiteX19" fmla="*/ 3299096 w 3831600"/>
              <a:gd name="connsiteY19" fmla="*/ 3007196 h 3729312"/>
              <a:gd name="connsiteX20" fmla="*/ 3831599 w 3831600"/>
              <a:gd name="connsiteY20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929605 h 3729312"/>
              <a:gd name="connsiteX9" fmla="*/ 297513 w 3831600"/>
              <a:gd name="connsiteY9" fmla="*/ 940921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854197 h 3729312"/>
              <a:gd name="connsiteX9" fmla="*/ 297513 w 3831600"/>
              <a:gd name="connsiteY9" fmla="*/ 940921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31600 w 3831600"/>
              <a:gd name="connsiteY0" fmla="*/ 3219925 h 3729312"/>
              <a:gd name="connsiteX1" fmla="*/ 3416733 w 3831600"/>
              <a:gd name="connsiteY1" fmla="*/ 3548539 h 3729312"/>
              <a:gd name="connsiteX2" fmla="*/ 3041811 w 3831600"/>
              <a:gd name="connsiteY2" fmla="*/ 3689508 h 3729312"/>
              <a:gd name="connsiteX3" fmla="*/ 2331208 w 3831600"/>
              <a:gd name="connsiteY3" fmla="*/ 3727442 h 3729312"/>
              <a:gd name="connsiteX4" fmla="*/ 1687541 w 3831600"/>
              <a:gd name="connsiteY4" fmla="*/ 3644413 h 3729312"/>
              <a:gd name="connsiteX5" fmla="*/ 1042680 w 3831600"/>
              <a:gd name="connsiteY5" fmla="*/ 3462165 h 3729312"/>
              <a:gd name="connsiteX6" fmla="*/ 264842 w 3831600"/>
              <a:gd name="connsiteY6" fmla="*/ 2950050 h 3729312"/>
              <a:gd name="connsiteX7" fmla="*/ 14628 w 3831600"/>
              <a:gd name="connsiteY7" fmla="*/ 2200752 h 3729312"/>
              <a:gd name="connsiteX8" fmla="*/ 21600 w 3831600"/>
              <a:gd name="connsiteY8" fmla="*/ 1854197 h 3729312"/>
              <a:gd name="connsiteX9" fmla="*/ 311558 w 3831600"/>
              <a:gd name="connsiteY9" fmla="*/ 841700 h 3729312"/>
              <a:gd name="connsiteX10" fmla="*/ 915283 w 3831600"/>
              <a:gd name="connsiteY10" fmla="*/ 210032 h 3729312"/>
              <a:gd name="connsiteX11" fmla="*/ 1647200 w 3831600"/>
              <a:gd name="connsiteY11" fmla="*/ 0 h 3729312"/>
              <a:gd name="connsiteX12" fmla="*/ 2429520 w 3831600"/>
              <a:gd name="connsiteY12" fmla="*/ 50005 h 3729312"/>
              <a:gd name="connsiteX13" fmla="*/ 3023578 w 3831600"/>
              <a:gd name="connsiteY13" fmla="*/ 370369 h 3729312"/>
              <a:gd name="connsiteX14" fmla="*/ 3381274 w 3831600"/>
              <a:gd name="connsiteY14" fmla="*/ 1171254 h 3729312"/>
              <a:gd name="connsiteX15" fmla="*/ 3457671 w 3831600"/>
              <a:gd name="connsiteY15" fmla="*/ 2214396 h 3729312"/>
              <a:gd name="connsiteX16" fmla="*/ 3394917 w 3831600"/>
              <a:gd name="connsiteY16" fmla="*/ 2660164 h 3729312"/>
              <a:gd name="connsiteX17" fmla="*/ 3327783 w 3831600"/>
              <a:gd name="connsiteY17" fmla="*/ 2911157 h 3729312"/>
              <a:gd name="connsiteX18" fmla="*/ 3299096 w 3831600"/>
              <a:gd name="connsiteY18" fmla="*/ 3007196 h 3729312"/>
              <a:gd name="connsiteX19" fmla="*/ 3831599 w 3831600"/>
              <a:gd name="connsiteY19" fmla="*/ 3236277 h 3729312"/>
              <a:gd name="connsiteX0" fmla="*/ 3827607 w 3827607"/>
              <a:gd name="connsiteY0" fmla="*/ 3219925 h 3729312"/>
              <a:gd name="connsiteX1" fmla="*/ 3412740 w 3827607"/>
              <a:gd name="connsiteY1" fmla="*/ 3548539 h 3729312"/>
              <a:gd name="connsiteX2" fmla="*/ 3037818 w 3827607"/>
              <a:gd name="connsiteY2" fmla="*/ 3689508 h 3729312"/>
              <a:gd name="connsiteX3" fmla="*/ 2327215 w 3827607"/>
              <a:gd name="connsiteY3" fmla="*/ 3727442 h 3729312"/>
              <a:gd name="connsiteX4" fmla="*/ 1683548 w 3827607"/>
              <a:gd name="connsiteY4" fmla="*/ 3644413 h 3729312"/>
              <a:gd name="connsiteX5" fmla="*/ 1038687 w 3827607"/>
              <a:gd name="connsiteY5" fmla="*/ 3462165 h 3729312"/>
              <a:gd name="connsiteX6" fmla="*/ 260849 w 3827607"/>
              <a:gd name="connsiteY6" fmla="*/ 2950050 h 3729312"/>
              <a:gd name="connsiteX7" fmla="*/ 10635 w 3827607"/>
              <a:gd name="connsiteY7" fmla="*/ 2200752 h 3729312"/>
              <a:gd name="connsiteX8" fmla="*/ 17607 w 3827607"/>
              <a:gd name="connsiteY8" fmla="*/ 1854197 h 3729312"/>
              <a:gd name="connsiteX9" fmla="*/ 307565 w 3827607"/>
              <a:gd name="connsiteY9" fmla="*/ 841700 h 3729312"/>
              <a:gd name="connsiteX10" fmla="*/ 911290 w 3827607"/>
              <a:gd name="connsiteY10" fmla="*/ 210032 h 3729312"/>
              <a:gd name="connsiteX11" fmla="*/ 1643207 w 3827607"/>
              <a:gd name="connsiteY11" fmla="*/ 0 h 3729312"/>
              <a:gd name="connsiteX12" fmla="*/ 2425527 w 3827607"/>
              <a:gd name="connsiteY12" fmla="*/ 50005 h 3729312"/>
              <a:gd name="connsiteX13" fmla="*/ 3019585 w 3827607"/>
              <a:gd name="connsiteY13" fmla="*/ 370369 h 3729312"/>
              <a:gd name="connsiteX14" fmla="*/ 3377281 w 3827607"/>
              <a:gd name="connsiteY14" fmla="*/ 1171254 h 3729312"/>
              <a:gd name="connsiteX15" fmla="*/ 3453678 w 3827607"/>
              <a:gd name="connsiteY15" fmla="*/ 2214396 h 3729312"/>
              <a:gd name="connsiteX16" fmla="*/ 3390924 w 3827607"/>
              <a:gd name="connsiteY16" fmla="*/ 2660164 h 3729312"/>
              <a:gd name="connsiteX17" fmla="*/ 3323790 w 3827607"/>
              <a:gd name="connsiteY17" fmla="*/ 2911157 h 3729312"/>
              <a:gd name="connsiteX18" fmla="*/ 3295103 w 3827607"/>
              <a:gd name="connsiteY18" fmla="*/ 3007196 h 3729312"/>
              <a:gd name="connsiteX19" fmla="*/ 3827606 w 3827607"/>
              <a:gd name="connsiteY19" fmla="*/ 3236277 h 3729312"/>
              <a:gd name="connsiteX0" fmla="*/ 3833194 w 3833194"/>
              <a:gd name="connsiteY0" fmla="*/ 3219925 h 3729312"/>
              <a:gd name="connsiteX1" fmla="*/ 3418327 w 3833194"/>
              <a:gd name="connsiteY1" fmla="*/ 3548539 h 3729312"/>
              <a:gd name="connsiteX2" fmla="*/ 3043405 w 3833194"/>
              <a:gd name="connsiteY2" fmla="*/ 3689508 h 3729312"/>
              <a:gd name="connsiteX3" fmla="*/ 2332802 w 3833194"/>
              <a:gd name="connsiteY3" fmla="*/ 3727442 h 3729312"/>
              <a:gd name="connsiteX4" fmla="*/ 1689135 w 3833194"/>
              <a:gd name="connsiteY4" fmla="*/ 3644413 h 3729312"/>
              <a:gd name="connsiteX5" fmla="*/ 1044274 w 3833194"/>
              <a:gd name="connsiteY5" fmla="*/ 3462165 h 3729312"/>
              <a:gd name="connsiteX6" fmla="*/ 266436 w 3833194"/>
              <a:gd name="connsiteY6" fmla="*/ 2950050 h 3729312"/>
              <a:gd name="connsiteX7" fmla="*/ 16222 w 3833194"/>
              <a:gd name="connsiteY7" fmla="*/ 2200752 h 3729312"/>
              <a:gd name="connsiteX8" fmla="*/ 23194 w 3833194"/>
              <a:gd name="connsiteY8" fmla="*/ 1854197 h 3729312"/>
              <a:gd name="connsiteX9" fmla="*/ 313152 w 3833194"/>
              <a:gd name="connsiteY9" fmla="*/ 841700 h 3729312"/>
              <a:gd name="connsiteX10" fmla="*/ 916877 w 3833194"/>
              <a:gd name="connsiteY10" fmla="*/ 210032 h 3729312"/>
              <a:gd name="connsiteX11" fmla="*/ 1648794 w 3833194"/>
              <a:gd name="connsiteY11" fmla="*/ 0 h 3729312"/>
              <a:gd name="connsiteX12" fmla="*/ 2431114 w 3833194"/>
              <a:gd name="connsiteY12" fmla="*/ 50005 h 3729312"/>
              <a:gd name="connsiteX13" fmla="*/ 3025172 w 3833194"/>
              <a:gd name="connsiteY13" fmla="*/ 370369 h 3729312"/>
              <a:gd name="connsiteX14" fmla="*/ 3382868 w 3833194"/>
              <a:gd name="connsiteY14" fmla="*/ 1171254 h 3729312"/>
              <a:gd name="connsiteX15" fmla="*/ 3459265 w 3833194"/>
              <a:gd name="connsiteY15" fmla="*/ 2214396 h 3729312"/>
              <a:gd name="connsiteX16" fmla="*/ 3396511 w 3833194"/>
              <a:gd name="connsiteY16" fmla="*/ 2660164 h 3729312"/>
              <a:gd name="connsiteX17" fmla="*/ 3329377 w 3833194"/>
              <a:gd name="connsiteY17" fmla="*/ 2911157 h 3729312"/>
              <a:gd name="connsiteX18" fmla="*/ 3300690 w 3833194"/>
              <a:gd name="connsiteY18" fmla="*/ 3007196 h 3729312"/>
              <a:gd name="connsiteX19" fmla="*/ 3833193 w 3833194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15574 w 3835616"/>
              <a:gd name="connsiteY9" fmla="*/ 841700 h 3729312"/>
              <a:gd name="connsiteX10" fmla="*/ 919299 w 3835616"/>
              <a:gd name="connsiteY10" fmla="*/ 210032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919299 w 3835616"/>
              <a:gd name="connsiteY10" fmla="*/ 210032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236277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35615 w 3835616"/>
              <a:gd name="connsiteY19" fmla="*/ 3171595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829746 w 3835616"/>
              <a:gd name="connsiteY19" fmla="*/ 3216376 h 3729312"/>
              <a:gd name="connsiteX0" fmla="*/ 3835616 w 3841659"/>
              <a:gd name="connsiteY0" fmla="*/ 3219925 h 3729312"/>
              <a:gd name="connsiteX1" fmla="*/ 3420749 w 3841659"/>
              <a:gd name="connsiteY1" fmla="*/ 3548539 h 3729312"/>
              <a:gd name="connsiteX2" fmla="*/ 3045827 w 3841659"/>
              <a:gd name="connsiteY2" fmla="*/ 3689508 h 3729312"/>
              <a:gd name="connsiteX3" fmla="*/ 2335224 w 3841659"/>
              <a:gd name="connsiteY3" fmla="*/ 3727442 h 3729312"/>
              <a:gd name="connsiteX4" fmla="*/ 1691557 w 3841659"/>
              <a:gd name="connsiteY4" fmla="*/ 3644413 h 3729312"/>
              <a:gd name="connsiteX5" fmla="*/ 1046696 w 3841659"/>
              <a:gd name="connsiteY5" fmla="*/ 3462165 h 3729312"/>
              <a:gd name="connsiteX6" fmla="*/ 268858 w 3841659"/>
              <a:gd name="connsiteY6" fmla="*/ 2950050 h 3729312"/>
              <a:gd name="connsiteX7" fmla="*/ 18644 w 3841659"/>
              <a:gd name="connsiteY7" fmla="*/ 2200752 h 3729312"/>
              <a:gd name="connsiteX8" fmla="*/ 30297 w 3841659"/>
              <a:gd name="connsiteY8" fmla="*/ 1762911 h 3729312"/>
              <a:gd name="connsiteX9" fmla="*/ 301529 w 3841659"/>
              <a:gd name="connsiteY9" fmla="*/ 901232 h 3729312"/>
              <a:gd name="connsiteX10" fmla="*/ 717992 w 3841659"/>
              <a:gd name="connsiteY10" fmla="*/ 341005 h 3729312"/>
              <a:gd name="connsiteX11" fmla="*/ 1651216 w 3841659"/>
              <a:gd name="connsiteY11" fmla="*/ 0 h 3729312"/>
              <a:gd name="connsiteX12" fmla="*/ 2433536 w 3841659"/>
              <a:gd name="connsiteY12" fmla="*/ 50005 h 3729312"/>
              <a:gd name="connsiteX13" fmla="*/ 3027594 w 3841659"/>
              <a:gd name="connsiteY13" fmla="*/ 370369 h 3729312"/>
              <a:gd name="connsiteX14" fmla="*/ 3385290 w 3841659"/>
              <a:gd name="connsiteY14" fmla="*/ 1171254 h 3729312"/>
              <a:gd name="connsiteX15" fmla="*/ 3461687 w 3841659"/>
              <a:gd name="connsiteY15" fmla="*/ 2214396 h 3729312"/>
              <a:gd name="connsiteX16" fmla="*/ 3398933 w 3841659"/>
              <a:gd name="connsiteY16" fmla="*/ 2660164 h 3729312"/>
              <a:gd name="connsiteX17" fmla="*/ 3331799 w 3841659"/>
              <a:gd name="connsiteY17" fmla="*/ 2911157 h 3729312"/>
              <a:gd name="connsiteX18" fmla="*/ 3303112 w 3841659"/>
              <a:gd name="connsiteY18" fmla="*/ 3007196 h 3729312"/>
              <a:gd name="connsiteX19" fmla="*/ 3841659 w 3841659"/>
              <a:gd name="connsiteY19" fmla="*/ 3223109 h 3729312"/>
              <a:gd name="connsiteX0" fmla="*/ 3835616 w 3835616"/>
              <a:gd name="connsiteY0" fmla="*/ 3219925 h 3729312"/>
              <a:gd name="connsiteX1" fmla="*/ 3420749 w 3835616"/>
              <a:gd name="connsiteY1" fmla="*/ 3548539 h 3729312"/>
              <a:gd name="connsiteX2" fmla="*/ 3045827 w 3835616"/>
              <a:gd name="connsiteY2" fmla="*/ 3689508 h 3729312"/>
              <a:gd name="connsiteX3" fmla="*/ 2335224 w 3835616"/>
              <a:gd name="connsiteY3" fmla="*/ 3727442 h 3729312"/>
              <a:gd name="connsiteX4" fmla="*/ 1691557 w 3835616"/>
              <a:gd name="connsiteY4" fmla="*/ 3644413 h 3729312"/>
              <a:gd name="connsiteX5" fmla="*/ 1046696 w 3835616"/>
              <a:gd name="connsiteY5" fmla="*/ 3462165 h 3729312"/>
              <a:gd name="connsiteX6" fmla="*/ 268858 w 3835616"/>
              <a:gd name="connsiteY6" fmla="*/ 2950050 h 3729312"/>
              <a:gd name="connsiteX7" fmla="*/ 18644 w 3835616"/>
              <a:gd name="connsiteY7" fmla="*/ 2200752 h 3729312"/>
              <a:gd name="connsiteX8" fmla="*/ 30297 w 3835616"/>
              <a:gd name="connsiteY8" fmla="*/ 1762911 h 3729312"/>
              <a:gd name="connsiteX9" fmla="*/ 301529 w 3835616"/>
              <a:gd name="connsiteY9" fmla="*/ 901232 h 3729312"/>
              <a:gd name="connsiteX10" fmla="*/ 717992 w 3835616"/>
              <a:gd name="connsiteY10" fmla="*/ 341005 h 3729312"/>
              <a:gd name="connsiteX11" fmla="*/ 1651216 w 3835616"/>
              <a:gd name="connsiteY11" fmla="*/ 0 h 3729312"/>
              <a:gd name="connsiteX12" fmla="*/ 2433536 w 3835616"/>
              <a:gd name="connsiteY12" fmla="*/ 50005 h 3729312"/>
              <a:gd name="connsiteX13" fmla="*/ 3027594 w 3835616"/>
              <a:gd name="connsiteY13" fmla="*/ 370369 h 3729312"/>
              <a:gd name="connsiteX14" fmla="*/ 3385290 w 3835616"/>
              <a:gd name="connsiteY14" fmla="*/ 1171254 h 3729312"/>
              <a:gd name="connsiteX15" fmla="*/ 3461687 w 3835616"/>
              <a:gd name="connsiteY15" fmla="*/ 2214396 h 3729312"/>
              <a:gd name="connsiteX16" fmla="*/ 3398933 w 3835616"/>
              <a:gd name="connsiteY16" fmla="*/ 2660164 h 3729312"/>
              <a:gd name="connsiteX17" fmla="*/ 3331799 w 3835616"/>
              <a:gd name="connsiteY17" fmla="*/ 2911157 h 3729312"/>
              <a:gd name="connsiteX18" fmla="*/ 3303112 w 3835616"/>
              <a:gd name="connsiteY18" fmla="*/ 3007196 h 3729312"/>
              <a:gd name="connsiteX19" fmla="*/ 3762243 w 3835616"/>
              <a:gd name="connsiteY19" fmla="*/ 3112020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03112 w 3841661"/>
              <a:gd name="connsiteY18" fmla="*/ 3007196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03112 w 3841661"/>
              <a:gd name="connsiteY18" fmla="*/ 3007196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322966 w 3841661"/>
              <a:gd name="connsiteY18" fmla="*/ 3024028 h 3729312"/>
              <a:gd name="connsiteX19" fmla="*/ 3841661 w 3841661"/>
              <a:gd name="connsiteY19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41661"/>
              <a:gd name="connsiteY0" fmla="*/ 3219925 h 3729312"/>
              <a:gd name="connsiteX1" fmla="*/ 3420749 w 3841661"/>
              <a:gd name="connsiteY1" fmla="*/ 3548539 h 3729312"/>
              <a:gd name="connsiteX2" fmla="*/ 3045827 w 3841661"/>
              <a:gd name="connsiteY2" fmla="*/ 3689508 h 3729312"/>
              <a:gd name="connsiteX3" fmla="*/ 2335224 w 3841661"/>
              <a:gd name="connsiteY3" fmla="*/ 3727442 h 3729312"/>
              <a:gd name="connsiteX4" fmla="*/ 1691557 w 3841661"/>
              <a:gd name="connsiteY4" fmla="*/ 3644413 h 3729312"/>
              <a:gd name="connsiteX5" fmla="*/ 1046696 w 3841661"/>
              <a:gd name="connsiteY5" fmla="*/ 3462165 h 3729312"/>
              <a:gd name="connsiteX6" fmla="*/ 268858 w 3841661"/>
              <a:gd name="connsiteY6" fmla="*/ 2950050 h 3729312"/>
              <a:gd name="connsiteX7" fmla="*/ 18644 w 3841661"/>
              <a:gd name="connsiteY7" fmla="*/ 2200752 h 3729312"/>
              <a:gd name="connsiteX8" fmla="*/ 30297 w 3841661"/>
              <a:gd name="connsiteY8" fmla="*/ 1762911 h 3729312"/>
              <a:gd name="connsiteX9" fmla="*/ 301529 w 3841661"/>
              <a:gd name="connsiteY9" fmla="*/ 901232 h 3729312"/>
              <a:gd name="connsiteX10" fmla="*/ 717992 w 3841661"/>
              <a:gd name="connsiteY10" fmla="*/ 341005 h 3729312"/>
              <a:gd name="connsiteX11" fmla="*/ 1651216 w 3841661"/>
              <a:gd name="connsiteY11" fmla="*/ 0 h 3729312"/>
              <a:gd name="connsiteX12" fmla="*/ 2433536 w 3841661"/>
              <a:gd name="connsiteY12" fmla="*/ 50005 h 3729312"/>
              <a:gd name="connsiteX13" fmla="*/ 3027594 w 3841661"/>
              <a:gd name="connsiteY13" fmla="*/ 370369 h 3729312"/>
              <a:gd name="connsiteX14" fmla="*/ 3385290 w 3841661"/>
              <a:gd name="connsiteY14" fmla="*/ 1171254 h 3729312"/>
              <a:gd name="connsiteX15" fmla="*/ 3461687 w 3841661"/>
              <a:gd name="connsiteY15" fmla="*/ 2214396 h 3729312"/>
              <a:gd name="connsiteX16" fmla="*/ 3398933 w 3841661"/>
              <a:gd name="connsiteY16" fmla="*/ 2660164 h 3729312"/>
              <a:gd name="connsiteX17" fmla="*/ 3331799 w 3841661"/>
              <a:gd name="connsiteY17" fmla="*/ 2911157 h 3729312"/>
              <a:gd name="connsiteX18" fmla="*/ 3841661 w 3841661"/>
              <a:gd name="connsiteY18" fmla="*/ 3216378 h 3729312"/>
              <a:gd name="connsiteX0" fmla="*/ 3835616 w 3865486"/>
              <a:gd name="connsiteY0" fmla="*/ 3219925 h 3729312"/>
              <a:gd name="connsiteX1" fmla="*/ 3420749 w 3865486"/>
              <a:gd name="connsiteY1" fmla="*/ 3548539 h 3729312"/>
              <a:gd name="connsiteX2" fmla="*/ 3045827 w 3865486"/>
              <a:gd name="connsiteY2" fmla="*/ 3689508 h 3729312"/>
              <a:gd name="connsiteX3" fmla="*/ 2335224 w 3865486"/>
              <a:gd name="connsiteY3" fmla="*/ 3727442 h 3729312"/>
              <a:gd name="connsiteX4" fmla="*/ 1691557 w 3865486"/>
              <a:gd name="connsiteY4" fmla="*/ 3644413 h 3729312"/>
              <a:gd name="connsiteX5" fmla="*/ 1046696 w 3865486"/>
              <a:gd name="connsiteY5" fmla="*/ 3462165 h 3729312"/>
              <a:gd name="connsiteX6" fmla="*/ 268858 w 3865486"/>
              <a:gd name="connsiteY6" fmla="*/ 2950050 h 3729312"/>
              <a:gd name="connsiteX7" fmla="*/ 18644 w 3865486"/>
              <a:gd name="connsiteY7" fmla="*/ 2200752 h 3729312"/>
              <a:gd name="connsiteX8" fmla="*/ 30297 w 3865486"/>
              <a:gd name="connsiteY8" fmla="*/ 1762911 h 3729312"/>
              <a:gd name="connsiteX9" fmla="*/ 301529 w 3865486"/>
              <a:gd name="connsiteY9" fmla="*/ 901232 h 3729312"/>
              <a:gd name="connsiteX10" fmla="*/ 717992 w 3865486"/>
              <a:gd name="connsiteY10" fmla="*/ 341005 h 3729312"/>
              <a:gd name="connsiteX11" fmla="*/ 1651216 w 3865486"/>
              <a:gd name="connsiteY11" fmla="*/ 0 h 3729312"/>
              <a:gd name="connsiteX12" fmla="*/ 2433536 w 3865486"/>
              <a:gd name="connsiteY12" fmla="*/ 50005 h 3729312"/>
              <a:gd name="connsiteX13" fmla="*/ 3027594 w 3865486"/>
              <a:gd name="connsiteY13" fmla="*/ 370369 h 3729312"/>
              <a:gd name="connsiteX14" fmla="*/ 3385290 w 3865486"/>
              <a:gd name="connsiteY14" fmla="*/ 1171254 h 3729312"/>
              <a:gd name="connsiteX15" fmla="*/ 3461687 w 3865486"/>
              <a:gd name="connsiteY15" fmla="*/ 2214396 h 3729312"/>
              <a:gd name="connsiteX16" fmla="*/ 3398933 w 3865486"/>
              <a:gd name="connsiteY16" fmla="*/ 2660164 h 3729312"/>
              <a:gd name="connsiteX17" fmla="*/ 3331799 w 3865486"/>
              <a:gd name="connsiteY17" fmla="*/ 2911157 h 3729312"/>
              <a:gd name="connsiteX18" fmla="*/ 3865486 w 3865486"/>
              <a:gd name="connsiteY18" fmla="*/ 313895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331799 w 3837690"/>
              <a:gd name="connsiteY17" fmla="*/ 2911157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398933 w 3837690"/>
              <a:gd name="connsiteY16" fmla="*/ 2660164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430700 w 3837690"/>
              <a:gd name="connsiteY16" fmla="*/ 2656798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312"/>
              <a:gd name="connsiteX1" fmla="*/ 3420749 w 3837690"/>
              <a:gd name="connsiteY1" fmla="*/ 3548539 h 3729312"/>
              <a:gd name="connsiteX2" fmla="*/ 3045827 w 3837690"/>
              <a:gd name="connsiteY2" fmla="*/ 3689508 h 3729312"/>
              <a:gd name="connsiteX3" fmla="*/ 2335224 w 3837690"/>
              <a:gd name="connsiteY3" fmla="*/ 3727442 h 3729312"/>
              <a:gd name="connsiteX4" fmla="*/ 1691557 w 3837690"/>
              <a:gd name="connsiteY4" fmla="*/ 3644413 h 3729312"/>
              <a:gd name="connsiteX5" fmla="*/ 1046696 w 3837690"/>
              <a:gd name="connsiteY5" fmla="*/ 3462165 h 3729312"/>
              <a:gd name="connsiteX6" fmla="*/ 268858 w 3837690"/>
              <a:gd name="connsiteY6" fmla="*/ 2950050 h 3729312"/>
              <a:gd name="connsiteX7" fmla="*/ 18644 w 3837690"/>
              <a:gd name="connsiteY7" fmla="*/ 2200752 h 3729312"/>
              <a:gd name="connsiteX8" fmla="*/ 30297 w 3837690"/>
              <a:gd name="connsiteY8" fmla="*/ 1762911 h 3729312"/>
              <a:gd name="connsiteX9" fmla="*/ 301529 w 3837690"/>
              <a:gd name="connsiteY9" fmla="*/ 901232 h 3729312"/>
              <a:gd name="connsiteX10" fmla="*/ 717992 w 3837690"/>
              <a:gd name="connsiteY10" fmla="*/ 341005 h 3729312"/>
              <a:gd name="connsiteX11" fmla="*/ 1651216 w 3837690"/>
              <a:gd name="connsiteY11" fmla="*/ 0 h 3729312"/>
              <a:gd name="connsiteX12" fmla="*/ 2433536 w 3837690"/>
              <a:gd name="connsiteY12" fmla="*/ 50005 h 3729312"/>
              <a:gd name="connsiteX13" fmla="*/ 3027594 w 3837690"/>
              <a:gd name="connsiteY13" fmla="*/ 370369 h 3729312"/>
              <a:gd name="connsiteX14" fmla="*/ 3385290 w 3837690"/>
              <a:gd name="connsiteY14" fmla="*/ 1171254 h 3729312"/>
              <a:gd name="connsiteX15" fmla="*/ 3461687 w 3837690"/>
              <a:gd name="connsiteY15" fmla="*/ 2214396 h 3729312"/>
              <a:gd name="connsiteX16" fmla="*/ 3430700 w 3837690"/>
              <a:gd name="connsiteY16" fmla="*/ 2656798 h 3729312"/>
              <a:gd name="connsiteX17" fmla="*/ 3292091 w 3837690"/>
              <a:gd name="connsiteY17" fmla="*/ 2978484 h 3729312"/>
              <a:gd name="connsiteX18" fmla="*/ 3837690 w 3837690"/>
              <a:gd name="connsiteY18" fmla="*/ 3213012 h 3729312"/>
              <a:gd name="connsiteX0" fmla="*/ 3835616 w 3837690"/>
              <a:gd name="connsiteY0" fmla="*/ 3219925 h 3729576"/>
              <a:gd name="connsiteX1" fmla="*/ 3416779 w 3837690"/>
              <a:gd name="connsiteY1" fmla="*/ 3528340 h 3729576"/>
              <a:gd name="connsiteX2" fmla="*/ 3045827 w 3837690"/>
              <a:gd name="connsiteY2" fmla="*/ 3689508 h 3729576"/>
              <a:gd name="connsiteX3" fmla="*/ 2335224 w 3837690"/>
              <a:gd name="connsiteY3" fmla="*/ 3727442 h 3729576"/>
              <a:gd name="connsiteX4" fmla="*/ 1691557 w 3837690"/>
              <a:gd name="connsiteY4" fmla="*/ 3644413 h 3729576"/>
              <a:gd name="connsiteX5" fmla="*/ 1046696 w 3837690"/>
              <a:gd name="connsiteY5" fmla="*/ 3462165 h 3729576"/>
              <a:gd name="connsiteX6" fmla="*/ 268858 w 3837690"/>
              <a:gd name="connsiteY6" fmla="*/ 2950050 h 3729576"/>
              <a:gd name="connsiteX7" fmla="*/ 18644 w 3837690"/>
              <a:gd name="connsiteY7" fmla="*/ 2200752 h 3729576"/>
              <a:gd name="connsiteX8" fmla="*/ 30297 w 3837690"/>
              <a:gd name="connsiteY8" fmla="*/ 1762911 h 3729576"/>
              <a:gd name="connsiteX9" fmla="*/ 301529 w 3837690"/>
              <a:gd name="connsiteY9" fmla="*/ 901232 h 3729576"/>
              <a:gd name="connsiteX10" fmla="*/ 717992 w 3837690"/>
              <a:gd name="connsiteY10" fmla="*/ 341005 h 3729576"/>
              <a:gd name="connsiteX11" fmla="*/ 1651216 w 3837690"/>
              <a:gd name="connsiteY11" fmla="*/ 0 h 3729576"/>
              <a:gd name="connsiteX12" fmla="*/ 2433536 w 3837690"/>
              <a:gd name="connsiteY12" fmla="*/ 50005 h 3729576"/>
              <a:gd name="connsiteX13" fmla="*/ 3027594 w 3837690"/>
              <a:gd name="connsiteY13" fmla="*/ 370369 h 3729576"/>
              <a:gd name="connsiteX14" fmla="*/ 3385290 w 3837690"/>
              <a:gd name="connsiteY14" fmla="*/ 1171254 h 3729576"/>
              <a:gd name="connsiteX15" fmla="*/ 3461687 w 3837690"/>
              <a:gd name="connsiteY15" fmla="*/ 2214396 h 3729576"/>
              <a:gd name="connsiteX16" fmla="*/ 3430700 w 3837690"/>
              <a:gd name="connsiteY16" fmla="*/ 2656798 h 3729576"/>
              <a:gd name="connsiteX17" fmla="*/ 3292091 w 3837690"/>
              <a:gd name="connsiteY17" fmla="*/ 2978484 h 3729576"/>
              <a:gd name="connsiteX18" fmla="*/ 3837690 w 3837690"/>
              <a:gd name="connsiteY18" fmla="*/ 3213012 h 3729576"/>
              <a:gd name="connsiteX0" fmla="*/ 3835616 w 3837690"/>
              <a:gd name="connsiteY0" fmla="*/ 3219925 h 3727718"/>
              <a:gd name="connsiteX1" fmla="*/ 3416779 w 3837690"/>
              <a:gd name="connsiteY1" fmla="*/ 3528340 h 3727718"/>
              <a:gd name="connsiteX2" fmla="*/ 2986264 w 3837690"/>
              <a:gd name="connsiteY2" fmla="*/ 3665944 h 3727718"/>
              <a:gd name="connsiteX3" fmla="*/ 2335224 w 3837690"/>
              <a:gd name="connsiteY3" fmla="*/ 3727442 h 3727718"/>
              <a:gd name="connsiteX4" fmla="*/ 1691557 w 3837690"/>
              <a:gd name="connsiteY4" fmla="*/ 3644413 h 3727718"/>
              <a:gd name="connsiteX5" fmla="*/ 1046696 w 3837690"/>
              <a:gd name="connsiteY5" fmla="*/ 3462165 h 3727718"/>
              <a:gd name="connsiteX6" fmla="*/ 268858 w 3837690"/>
              <a:gd name="connsiteY6" fmla="*/ 2950050 h 3727718"/>
              <a:gd name="connsiteX7" fmla="*/ 18644 w 3837690"/>
              <a:gd name="connsiteY7" fmla="*/ 2200752 h 3727718"/>
              <a:gd name="connsiteX8" fmla="*/ 30297 w 3837690"/>
              <a:gd name="connsiteY8" fmla="*/ 1762911 h 3727718"/>
              <a:gd name="connsiteX9" fmla="*/ 301529 w 3837690"/>
              <a:gd name="connsiteY9" fmla="*/ 901232 h 3727718"/>
              <a:gd name="connsiteX10" fmla="*/ 717992 w 3837690"/>
              <a:gd name="connsiteY10" fmla="*/ 341005 h 3727718"/>
              <a:gd name="connsiteX11" fmla="*/ 1651216 w 3837690"/>
              <a:gd name="connsiteY11" fmla="*/ 0 h 3727718"/>
              <a:gd name="connsiteX12" fmla="*/ 2433536 w 3837690"/>
              <a:gd name="connsiteY12" fmla="*/ 50005 h 3727718"/>
              <a:gd name="connsiteX13" fmla="*/ 3027594 w 3837690"/>
              <a:gd name="connsiteY13" fmla="*/ 370369 h 3727718"/>
              <a:gd name="connsiteX14" fmla="*/ 3385290 w 3837690"/>
              <a:gd name="connsiteY14" fmla="*/ 1171254 h 3727718"/>
              <a:gd name="connsiteX15" fmla="*/ 3461687 w 3837690"/>
              <a:gd name="connsiteY15" fmla="*/ 2214396 h 3727718"/>
              <a:gd name="connsiteX16" fmla="*/ 3430700 w 3837690"/>
              <a:gd name="connsiteY16" fmla="*/ 2656798 h 3727718"/>
              <a:gd name="connsiteX17" fmla="*/ 3292091 w 3837690"/>
              <a:gd name="connsiteY17" fmla="*/ 2978484 h 3727718"/>
              <a:gd name="connsiteX18" fmla="*/ 3837690 w 3837690"/>
              <a:gd name="connsiteY18" fmla="*/ 3213012 h 3727718"/>
              <a:gd name="connsiteX0" fmla="*/ 3835616 w 3837690"/>
              <a:gd name="connsiteY0" fmla="*/ 3219925 h 3727718"/>
              <a:gd name="connsiteX1" fmla="*/ 3416779 w 3837690"/>
              <a:gd name="connsiteY1" fmla="*/ 3528340 h 3727718"/>
              <a:gd name="connsiteX2" fmla="*/ 2986264 w 3837690"/>
              <a:gd name="connsiteY2" fmla="*/ 3665944 h 3727718"/>
              <a:gd name="connsiteX3" fmla="*/ 2335224 w 3837690"/>
              <a:gd name="connsiteY3" fmla="*/ 3727442 h 3727718"/>
              <a:gd name="connsiteX4" fmla="*/ 1691557 w 3837690"/>
              <a:gd name="connsiteY4" fmla="*/ 3644413 h 3727718"/>
              <a:gd name="connsiteX5" fmla="*/ 1046696 w 3837690"/>
              <a:gd name="connsiteY5" fmla="*/ 3462165 h 3727718"/>
              <a:gd name="connsiteX6" fmla="*/ 268858 w 3837690"/>
              <a:gd name="connsiteY6" fmla="*/ 2950050 h 3727718"/>
              <a:gd name="connsiteX7" fmla="*/ 18644 w 3837690"/>
              <a:gd name="connsiteY7" fmla="*/ 2200752 h 3727718"/>
              <a:gd name="connsiteX8" fmla="*/ 30297 w 3837690"/>
              <a:gd name="connsiteY8" fmla="*/ 1762911 h 3727718"/>
              <a:gd name="connsiteX9" fmla="*/ 301529 w 3837690"/>
              <a:gd name="connsiteY9" fmla="*/ 901232 h 3727718"/>
              <a:gd name="connsiteX10" fmla="*/ 717992 w 3837690"/>
              <a:gd name="connsiteY10" fmla="*/ 341005 h 3727718"/>
              <a:gd name="connsiteX11" fmla="*/ 1651216 w 3837690"/>
              <a:gd name="connsiteY11" fmla="*/ 0 h 3727718"/>
              <a:gd name="connsiteX12" fmla="*/ 2433536 w 3837690"/>
              <a:gd name="connsiteY12" fmla="*/ 50005 h 3727718"/>
              <a:gd name="connsiteX13" fmla="*/ 3027594 w 3837690"/>
              <a:gd name="connsiteY13" fmla="*/ 370369 h 3727718"/>
              <a:gd name="connsiteX14" fmla="*/ 3385290 w 3837690"/>
              <a:gd name="connsiteY14" fmla="*/ 1171254 h 3727718"/>
              <a:gd name="connsiteX15" fmla="*/ 3461687 w 3837690"/>
              <a:gd name="connsiteY15" fmla="*/ 2214396 h 3727718"/>
              <a:gd name="connsiteX16" fmla="*/ 3430700 w 3837690"/>
              <a:gd name="connsiteY16" fmla="*/ 2656798 h 3727718"/>
              <a:gd name="connsiteX17" fmla="*/ 3292091 w 3837690"/>
              <a:gd name="connsiteY17" fmla="*/ 2978484 h 3727718"/>
              <a:gd name="connsiteX18" fmla="*/ 3837690 w 3837690"/>
              <a:gd name="connsiteY18" fmla="*/ 3223110 h 3727718"/>
              <a:gd name="connsiteX0" fmla="*/ 3835616 w 3837690"/>
              <a:gd name="connsiteY0" fmla="*/ 3219925 h 3729804"/>
              <a:gd name="connsiteX1" fmla="*/ 3416779 w 3837690"/>
              <a:gd name="connsiteY1" fmla="*/ 3528340 h 3729804"/>
              <a:gd name="connsiteX2" fmla="*/ 2964477 w 3837690"/>
              <a:gd name="connsiteY2" fmla="*/ 3558897 h 3729804"/>
              <a:gd name="connsiteX3" fmla="*/ 2335224 w 3837690"/>
              <a:gd name="connsiteY3" fmla="*/ 3727442 h 3729804"/>
              <a:gd name="connsiteX4" fmla="*/ 1691557 w 3837690"/>
              <a:gd name="connsiteY4" fmla="*/ 3644413 h 3729804"/>
              <a:gd name="connsiteX5" fmla="*/ 1046696 w 3837690"/>
              <a:gd name="connsiteY5" fmla="*/ 3462165 h 3729804"/>
              <a:gd name="connsiteX6" fmla="*/ 268858 w 3837690"/>
              <a:gd name="connsiteY6" fmla="*/ 2950050 h 3729804"/>
              <a:gd name="connsiteX7" fmla="*/ 18644 w 3837690"/>
              <a:gd name="connsiteY7" fmla="*/ 2200752 h 3729804"/>
              <a:gd name="connsiteX8" fmla="*/ 30297 w 3837690"/>
              <a:gd name="connsiteY8" fmla="*/ 1762911 h 3729804"/>
              <a:gd name="connsiteX9" fmla="*/ 301529 w 3837690"/>
              <a:gd name="connsiteY9" fmla="*/ 901232 h 3729804"/>
              <a:gd name="connsiteX10" fmla="*/ 717992 w 3837690"/>
              <a:gd name="connsiteY10" fmla="*/ 341005 h 3729804"/>
              <a:gd name="connsiteX11" fmla="*/ 1651216 w 3837690"/>
              <a:gd name="connsiteY11" fmla="*/ 0 h 3729804"/>
              <a:gd name="connsiteX12" fmla="*/ 2433536 w 3837690"/>
              <a:gd name="connsiteY12" fmla="*/ 50005 h 3729804"/>
              <a:gd name="connsiteX13" fmla="*/ 3027594 w 3837690"/>
              <a:gd name="connsiteY13" fmla="*/ 370369 h 3729804"/>
              <a:gd name="connsiteX14" fmla="*/ 3385290 w 3837690"/>
              <a:gd name="connsiteY14" fmla="*/ 1171254 h 3729804"/>
              <a:gd name="connsiteX15" fmla="*/ 3461687 w 3837690"/>
              <a:gd name="connsiteY15" fmla="*/ 2214396 h 3729804"/>
              <a:gd name="connsiteX16" fmla="*/ 3430700 w 3837690"/>
              <a:gd name="connsiteY16" fmla="*/ 2656798 h 3729804"/>
              <a:gd name="connsiteX17" fmla="*/ 3292091 w 3837690"/>
              <a:gd name="connsiteY17" fmla="*/ 2978484 h 3729804"/>
              <a:gd name="connsiteX18" fmla="*/ 3837690 w 3837690"/>
              <a:gd name="connsiteY18" fmla="*/ 3223110 h 3729804"/>
              <a:gd name="connsiteX0" fmla="*/ 3835616 w 3837690"/>
              <a:gd name="connsiteY0" fmla="*/ 3219925 h 3728640"/>
              <a:gd name="connsiteX1" fmla="*/ 3416779 w 3837690"/>
              <a:gd name="connsiteY1" fmla="*/ 3528340 h 3728640"/>
              <a:gd name="connsiteX2" fmla="*/ 2964477 w 3837690"/>
              <a:gd name="connsiteY2" fmla="*/ 3558897 h 3728640"/>
              <a:gd name="connsiteX3" fmla="*/ 2335224 w 3837690"/>
              <a:gd name="connsiteY3" fmla="*/ 3727442 h 3728640"/>
              <a:gd name="connsiteX4" fmla="*/ 1046696 w 3837690"/>
              <a:gd name="connsiteY4" fmla="*/ 3462165 h 3728640"/>
              <a:gd name="connsiteX5" fmla="*/ 268858 w 3837690"/>
              <a:gd name="connsiteY5" fmla="*/ 2950050 h 3728640"/>
              <a:gd name="connsiteX6" fmla="*/ 18644 w 3837690"/>
              <a:gd name="connsiteY6" fmla="*/ 2200752 h 3728640"/>
              <a:gd name="connsiteX7" fmla="*/ 30297 w 3837690"/>
              <a:gd name="connsiteY7" fmla="*/ 1762911 h 3728640"/>
              <a:gd name="connsiteX8" fmla="*/ 301529 w 3837690"/>
              <a:gd name="connsiteY8" fmla="*/ 901232 h 3728640"/>
              <a:gd name="connsiteX9" fmla="*/ 717992 w 3837690"/>
              <a:gd name="connsiteY9" fmla="*/ 341005 h 3728640"/>
              <a:gd name="connsiteX10" fmla="*/ 1651216 w 3837690"/>
              <a:gd name="connsiteY10" fmla="*/ 0 h 3728640"/>
              <a:gd name="connsiteX11" fmla="*/ 2433536 w 3837690"/>
              <a:gd name="connsiteY11" fmla="*/ 50005 h 3728640"/>
              <a:gd name="connsiteX12" fmla="*/ 3027594 w 3837690"/>
              <a:gd name="connsiteY12" fmla="*/ 370369 h 3728640"/>
              <a:gd name="connsiteX13" fmla="*/ 3385290 w 3837690"/>
              <a:gd name="connsiteY13" fmla="*/ 1171254 h 3728640"/>
              <a:gd name="connsiteX14" fmla="*/ 3461687 w 3837690"/>
              <a:gd name="connsiteY14" fmla="*/ 2214396 h 3728640"/>
              <a:gd name="connsiteX15" fmla="*/ 3430700 w 3837690"/>
              <a:gd name="connsiteY15" fmla="*/ 2656798 h 3728640"/>
              <a:gd name="connsiteX16" fmla="*/ 3292091 w 3837690"/>
              <a:gd name="connsiteY16" fmla="*/ 2978484 h 3728640"/>
              <a:gd name="connsiteX17" fmla="*/ 3837690 w 3837690"/>
              <a:gd name="connsiteY17" fmla="*/ 3223110 h 3728640"/>
              <a:gd name="connsiteX0" fmla="*/ 3835616 w 3837690"/>
              <a:gd name="connsiteY0" fmla="*/ 3219925 h 3728656"/>
              <a:gd name="connsiteX1" fmla="*/ 3417487 w 3837690"/>
              <a:gd name="connsiteY1" fmla="*/ 3513956 h 3728656"/>
              <a:gd name="connsiteX2" fmla="*/ 2964477 w 3837690"/>
              <a:gd name="connsiteY2" fmla="*/ 3558897 h 3728656"/>
              <a:gd name="connsiteX3" fmla="*/ 2335224 w 3837690"/>
              <a:gd name="connsiteY3" fmla="*/ 3727442 h 3728656"/>
              <a:gd name="connsiteX4" fmla="*/ 1046696 w 3837690"/>
              <a:gd name="connsiteY4" fmla="*/ 3462165 h 3728656"/>
              <a:gd name="connsiteX5" fmla="*/ 268858 w 3837690"/>
              <a:gd name="connsiteY5" fmla="*/ 2950050 h 3728656"/>
              <a:gd name="connsiteX6" fmla="*/ 18644 w 3837690"/>
              <a:gd name="connsiteY6" fmla="*/ 2200752 h 3728656"/>
              <a:gd name="connsiteX7" fmla="*/ 30297 w 3837690"/>
              <a:gd name="connsiteY7" fmla="*/ 1762911 h 3728656"/>
              <a:gd name="connsiteX8" fmla="*/ 301529 w 3837690"/>
              <a:gd name="connsiteY8" fmla="*/ 901232 h 3728656"/>
              <a:gd name="connsiteX9" fmla="*/ 717992 w 3837690"/>
              <a:gd name="connsiteY9" fmla="*/ 341005 h 3728656"/>
              <a:gd name="connsiteX10" fmla="*/ 1651216 w 3837690"/>
              <a:gd name="connsiteY10" fmla="*/ 0 h 3728656"/>
              <a:gd name="connsiteX11" fmla="*/ 2433536 w 3837690"/>
              <a:gd name="connsiteY11" fmla="*/ 50005 h 3728656"/>
              <a:gd name="connsiteX12" fmla="*/ 3027594 w 3837690"/>
              <a:gd name="connsiteY12" fmla="*/ 370369 h 3728656"/>
              <a:gd name="connsiteX13" fmla="*/ 3385290 w 3837690"/>
              <a:gd name="connsiteY13" fmla="*/ 1171254 h 3728656"/>
              <a:gd name="connsiteX14" fmla="*/ 3461687 w 3837690"/>
              <a:gd name="connsiteY14" fmla="*/ 2214396 h 3728656"/>
              <a:gd name="connsiteX15" fmla="*/ 3430700 w 3837690"/>
              <a:gd name="connsiteY15" fmla="*/ 2656798 h 3728656"/>
              <a:gd name="connsiteX16" fmla="*/ 3292091 w 3837690"/>
              <a:gd name="connsiteY16" fmla="*/ 2978484 h 3728656"/>
              <a:gd name="connsiteX17" fmla="*/ 3837690 w 3837690"/>
              <a:gd name="connsiteY17" fmla="*/ 3223110 h 3728656"/>
              <a:gd name="connsiteX0" fmla="*/ 3835616 w 3835616"/>
              <a:gd name="connsiteY0" fmla="*/ 3219925 h 3728656"/>
              <a:gd name="connsiteX1" fmla="*/ 3417487 w 3835616"/>
              <a:gd name="connsiteY1" fmla="*/ 3513956 h 3728656"/>
              <a:gd name="connsiteX2" fmla="*/ 2964477 w 3835616"/>
              <a:gd name="connsiteY2" fmla="*/ 3558897 h 3728656"/>
              <a:gd name="connsiteX3" fmla="*/ 2335224 w 3835616"/>
              <a:gd name="connsiteY3" fmla="*/ 3727442 h 3728656"/>
              <a:gd name="connsiteX4" fmla="*/ 1046696 w 3835616"/>
              <a:gd name="connsiteY4" fmla="*/ 3462165 h 3728656"/>
              <a:gd name="connsiteX5" fmla="*/ 268858 w 3835616"/>
              <a:gd name="connsiteY5" fmla="*/ 2950050 h 3728656"/>
              <a:gd name="connsiteX6" fmla="*/ 18644 w 3835616"/>
              <a:gd name="connsiteY6" fmla="*/ 2200752 h 3728656"/>
              <a:gd name="connsiteX7" fmla="*/ 30297 w 3835616"/>
              <a:gd name="connsiteY7" fmla="*/ 1762911 h 3728656"/>
              <a:gd name="connsiteX8" fmla="*/ 301529 w 3835616"/>
              <a:gd name="connsiteY8" fmla="*/ 901232 h 3728656"/>
              <a:gd name="connsiteX9" fmla="*/ 717992 w 3835616"/>
              <a:gd name="connsiteY9" fmla="*/ 341005 h 3728656"/>
              <a:gd name="connsiteX10" fmla="*/ 1651216 w 3835616"/>
              <a:gd name="connsiteY10" fmla="*/ 0 h 3728656"/>
              <a:gd name="connsiteX11" fmla="*/ 2433536 w 3835616"/>
              <a:gd name="connsiteY11" fmla="*/ 50005 h 3728656"/>
              <a:gd name="connsiteX12" fmla="*/ 3027594 w 3835616"/>
              <a:gd name="connsiteY12" fmla="*/ 370369 h 3728656"/>
              <a:gd name="connsiteX13" fmla="*/ 3385290 w 3835616"/>
              <a:gd name="connsiteY13" fmla="*/ 1171254 h 3728656"/>
              <a:gd name="connsiteX14" fmla="*/ 3461687 w 3835616"/>
              <a:gd name="connsiteY14" fmla="*/ 2214396 h 3728656"/>
              <a:gd name="connsiteX15" fmla="*/ 3430700 w 3835616"/>
              <a:gd name="connsiteY15" fmla="*/ 2656798 h 3728656"/>
              <a:gd name="connsiteX16" fmla="*/ 3292091 w 3835616"/>
              <a:gd name="connsiteY16" fmla="*/ 2978484 h 3728656"/>
              <a:gd name="connsiteX17" fmla="*/ 3751780 w 3835616"/>
              <a:gd name="connsiteY17" fmla="*/ 3256428 h 3728656"/>
              <a:gd name="connsiteX0" fmla="*/ 3835616 w 3835616"/>
              <a:gd name="connsiteY0" fmla="*/ 3219925 h 3729924"/>
              <a:gd name="connsiteX1" fmla="*/ 3417487 w 3835616"/>
              <a:gd name="connsiteY1" fmla="*/ 3513956 h 3729924"/>
              <a:gd name="connsiteX2" fmla="*/ 2964477 w 3835616"/>
              <a:gd name="connsiteY2" fmla="*/ 3558897 h 3729924"/>
              <a:gd name="connsiteX3" fmla="*/ 2222800 w 3835616"/>
              <a:gd name="connsiteY3" fmla="*/ 3728717 h 3729924"/>
              <a:gd name="connsiteX4" fmla="*/ 1046696 w 3835616"/>
              <a:gd name="connsiteY4" fmla="*/ 3462165 h 3729924"/>
              <a:gd name="connsiteX5" fmla="*/ 268858 w 3835616"/>
              <a:gd name="connsiteY5" fmla="*/ 2950050 h 3729924"/>
              <a:gd name="connsiteX6" fmla="*/ 18644 w 3835616"/>
              <a:gd name="connsiteY6" fmla="*/ 2200752 h 3729924"/>
              <a:gd name="connsiteX7" fmla="*/ 30297 w 3835616"/>
              <a:gd name="connsiteY7" fmla="*/ 1762911 h 3729924"/>
              <a:gd name="connsiteX8" fmla="*/ 301529 w 3835616"/>
              <a:gd name="connsiteY8" fmla="*/ 901232 h 3729924"/>
              <a:gd name="connsiteX9" fmla="*/ 717992 w 3835616"/>
              <a:gd name="connsiteY9" fmla="*/ 341005 h 3729924"/>
              <a:gd name="connsiteX10" fmla="*/ 1651216 w 3835616"/>
              <a:gd name="connsiteY10" fmla="*/ 0 h 3729924"/>
              <a:gd name="connsiteX11" fmla="*/ 2433536 w 3835616"/>
              <a:gd name="connsiteY11" fmla="*/ 50005 h 3729924"/>
              <a:gd name="connsiteX12" fmla="*/ 3027594 w 3835616"/>
              <a:gd name="connsiteY12" fmla="*/ 370369 h 3729924"/>
              <a:gd name="connsiteX13" fmla="*/ 3385290 w 3835616"/>
              <a:gd name="connsiteY13" fmla="*/ 1171254 h 3729924"/>
              <a:gd name="connsiteX14" fmla="*/ 3461687 w 3835616"/>
              <a:gd name="connsiteY14" fmla="*/ 2214396 h 3729924"/>
              <a:gd name="connsiteX15" fmla="*/ 3430700 w 3835616"/>
              <a:gd name="connsiteY15" fmla="*/ 2656798 h 3729924"/>
              <a:gd name="connsiteX16" fmla="*/ 3292091 w 3835616"/>
              <a:gd name="connsiteY16" fmla="*/ 2978484 h 3729924"/>
              <a:gd name="connsiteX17" fmla="*/ 3751780 w 3835616"/>
              <a:gd name="connsiteY17" fmla="*/ 3256428 h 3729924"/>
              <a:gd name="connsiteX0" fmla="*/ 3835616 w 3835616"/>
              <a:gd name="connsiteY0" fmla="*/ 3219925 h 3731978"/>
              <a:gd name="connsiteX1" fmla="*/ 3417487 w 3835616"/>
              <a:gd name="connsiteY1" fmla="*/ 3513956 h 3731978"/>
              <a:gd name="connsiteX2" fmla="*/ 2964477 w 3835616"/>
              <a:gd name="connsiteY2" fmla="*/ 3558897 h 3731978"/>
              <a:gd name="connsiteX3" fmla="*/ 2222800 w 3835616"/>
              <a:gd name="connsiteY3" fmla="*/ 3728717 h 3731978"/>
              <a:gd name="connsiteX4" fmla="*/ 1046696 w 3835616"/>
              <a:gd name="connsiteY4" fmla="*/ 3462165 h 3731978"/>
              <a:gd name="connsiteX5" fmla="*/ 268858 w 3835616"/>
              <a:gd name="connsiteY5" fmla="*/ 2950050 h 3731978"/>
              <a:gd name="connsiteX6" fmla="*/ 18644 w 3835616"/>
              <a:gd name="connsiteY6" fmla="*/ 2200752 h 3731978"/>
              <a:gd name="connsiteX7" fmla="*/ 30297 w 3835616"/>
              <a:gd name="connsiteY7" fmla="*/ 1762911 h 3731978"/>
              <a:gd name="connsiteX8" fmla="*/ 301529 w 3835616"/>
              <a:gd name="connsiteY8" fmla="*/ 901232 h 3731978"/>
              <a:gd name="connsiteX9" fmla="*/ 717992 w 3835616"/>
              <a:gd name="connsiteY9" fmla="*/ 341005 h 3731978"/>
              <a:gd name="connsiteX10" fmla="*/ 1651216 w 3835616"/>
              <a:gd name="connsiteY10" fmla="*/ 0 h 3731978"/>
              <a:gd name="connsiteX11" fmla="*/ 2433536 w 3835616"/>
              <a:gd name="connsiteY11" fmla="*/ 50005 h 3731978"/>
              <a:gd name="connsiteX12" fmla="*/ 3027594 w 3835616"/>
              <a:gd name="connsiteY12" fmla="*/ 370369 h 3731978"/>
              <a:gd name="connsiteX13" fmla="*/ 3385290 w 3835616"/>
              <a:gd name="connsiteY13" fmla="*/ 1171254 h 3731978"/>
              <a:gd name="connsiteX14" fmla="*/ 3461687 w 3835616"/>
              <a:gd name="connsiteY14" fmla="*/ 2214396 h 3731978"/>
              <a:gd name="connsiteX15" fmla="*/ 3430700 w 3835616"/>
              <a:gd name="connsiteY15" fmla="*/ 2656798 h 3731978"/>
              <a:gd name="connsiteX16" fmla="*/ 3292091 w 3835616"/>
              <a:gd name="connsiteY16" fmla="*/ 2978484 h 3731978"/>
              <a:gd name="connsiteX17" fmla="*/ 3751780 w 3835616"/>
              <a:gd name="connsiteY17" fmla="*/ 3256428 h 3731978"/>
              <a:gd name="connsiteX0" fmla="*/ 3835616 w 3835616"/>
              <a:gd name="connsiteY0" fmla="*/ 3219925 h 3731979"/>
              <a:gd name="connsiteX1" fmla="*/ 3417487 w 3835616"/>
              <a:gd name="connsiteY1" fmla="*/ 3513956 h 3731979"/>
              <a:gd name="connsiteX2" fmla="*/ 2964477 w 3835616"/>
              <a:gd name="connsiteY2" fmla="*/ 3558897 h 3731979"/>
              <a:gd name="connsiteX3" fmla="*/ 2222800 w 3835616"/>
              <a:gd name="connsiteY3" fmla="*/ 3728717 h 3731979"/>
              <a:gd name="connsiteX4" fmla="*/ 1046696 w 3835616"/>
              <a:gd name="connsiteY4" fmla="*/ 3462165 h 3731979"/>
              <a:gd name="connsiteX5" fmla="*/ 268858 w 3835616"/>
              <a:gd name="connsiteY5" fmla="*/ 2950050 h 3731979"/>
              <a:gd name="connsiteX6" fmla="*/ 18644 w 3835616"/>
              <a:gd name="connsiteY6" fmla="*/ 2200752 h 3731979"/>
              <a:gd name="connsiteX7" fmla="*/ 30297 w 3835616"/>
              <a:gd name="connsiteY7" fmla="*/ 1762911 h 3731979"/>
              <a:gd name="connsiteX8" fmla="*/ 717992 w 3835616"/>
              <a:gd name="connsiteY8" fmla="*/ 341005 h 3731979"/>
              <a:gd name="connsiteX9" fmla="*/ 1651216 w 3835616"/>
              <a:gd name="connsiteY9" fmla="*/ 0 h 3731979"/>
              <a:gd name="connsiteX10" fmla="*/ 2433536 w 3835616"/>
              <a:gd name="connsiteY10" fmla="*/ 50005 h 3731979"/>
              <a:gd name="connsiteX11" fmla="*/ 3027594 w 3835616"/>
              <a:gd name="connsiteY11" fmla="*/ 370369 h 3731979"/>
              <a:gd name="connsiteX12" fmla="*/ 3385290 w 3835616"/>
              <a:gd name="connsiteY12" fmla="*/ 1171254 h 3731979"/>
              <a:gd name="connsiteX13" fmla="*/ 3461687 w 3835616"/>
              <a:gd name="connsiteY13" fmla="*/ 2214396 h 3731979"/>
              <a:gd name="connsiteX14" fmla="*/ 3430700 w 3835616"/>
              <a:gd name="connsiteY14" fmla="*/ 2656798 h 3731979"/>
              <a:gd name="connsiteX15" fmla="*/ 3292091 w 3835616"/>
              <a:gd name="connsiteY15" fmla="*/ 2978484 h 3731979"/>
              <a:gd name="connsiteX16" fmla="*/ 3751780 w 3835616"/>
              <a:gd name="connsiteY16" fmla="*/ 3256428 h 3731979"/>
              <a:gd name="connsiteX0" fmla="*/ 3835616 w 3835616"/>
              <a:gd name="connsiteY0" fmla="*/ 3219925 h 3731979"/>
              <a:gd name="connsiteX1" fmla="*/ 3417487 w 3835616"/>
              <a:gd name="connsiteY1" fmla="*/ 3513956 h 3731979"/>
              <a:gd name="connsiteX2" fmla="*/ 2964477 w 3835616"/>
              <a:gd name="connsiteY2" fmla="*/ 3558897 h 3731979"/>
              <a:gd name="connsiteX3" fmla="*/ 2222800 w 3835616"/>
              <a:gd name="connsiteY3" fmla="*/ 3728717 h 3731979"/>
              <a:gd name="connsiteX4" fmla="*/ 1046696 w 3835616"/>
              <a:gd name="connsiteY4" fmla="*/ 3462165 h 3731979"/>
              <a:gd name="connsiteX5" fmla="*/ 268858 w 3835616"/>
              <a:gd name="connsiteY5" fmla="*/ 2950050 h 3731979"/>
              <a:gd name="connsiteX6" fmla="*/ 18644 w 3835616"/>
              <a:gd name="connsiteY6" fmla="*/ 2200752 h 3731979"/>
              <a:gd name="connsiteX7" fmla="*/ 30297 w 3835616"/>
              <a:gd name="connsiteY7" fmla="*/ 1762911 h 3731979"/>
              <a:gd name="connsiteX8" fmla="*/ 542523 w 3835616"/>
              <a:gd name="connsiteY8" fmla="*/ 291475 h 3731979"/>
              <a:gd name="connsiteX9" fmla="*/ 1651216 w 3835616"/>
              <a:gd name="connsiteY9" fmla="*/ 0 h 3731979"/>
              <a:gd name="connsiteX10" fmla="*/ 2433536 w 3835616"/>
              <a:gd name="connsiteY10" fmla="*/ 50005 h 3731979"/>
              <a:gd name="connsiteX11" fmla="*/ 3027594 w 3835616"/>
              <a:gd name="connsiteY11" fmla="*/ 370369 h 3731979"/>
              <a:gd name="connsiteX12" fmla="*/ 3385290 w 3835616"/>
              <a:gd name="connsiteY12" fmla="*/ 1171254 h 3731979"/>
              <a:gd name="connsiteX13" fmla="*/ 3461687 w 3835616"/>
              <a:gd name="connsiteY13" fmla="*/ 2214396 h 3731979"/>
              <a:gd name="connsiteX14" fmla="*/ 3430700 w 3835616"/>
              <a:gd name="connsiteY14" fmla="*/ 2656798 h 3731979"/>
              <a:gd name="connsiteX15" fmla="*/ 3292091 w 3835616"/>
              <a:gd name="connsiteY15" fmla="*/ 2978484 h 3731979"/>
              <a:gd name="connsiteX16" fmla="*/ 3751780 w 3835616"/>
              <a:gd name="connsiteY16" fmla="*/ 3256428 h 3731979"/>
              <a:gd name="connsiteX0" fmla="*/ 3833553 w 3833553"/>
              <a:gd name="connsiteY0" fmla="*/ 3219925 h 3731979"/>
              <a:gd name="connsiteX1" fmla="*/ 3415424 w 3833553"/>
              <a:gd name="connsiteY1" fmla="*/ 3513956 h 3731979"/>
              <a:gd name="connsiteX2" fmla="*/ 2962414 w 3833553"/>
              <a:gd name="connsiteY2" fmla="*/ 3558897 h 3731979"/>
              <a:gd name="connsiteX3" fmla="*/ 2220737 w 3833553"/>
              <a:gd name="connsiteY3" fmla="*/ 3728717 h 3731979"/>
              <a:gd name="connsiteX4" fmla="*/ 1044633 w 3833553"/>
              <a:gd name="connsiteY4" fmla="*/ 3462165 h 3731979"/>
              <a:gd name="connsiteX5" fmla="*/ 266795 w 3833553"/>
              <a:gd name="connsiteY5" fmla="*/ 2950050 h 3731979"/>
              <a:gd name="connsiteX6" fmla="*/ 16581 w 3833553"/>
              <a:gd name="connsiteY6" fmla="*/ 2200752 h 3731979"/>
              <a:gd name="connsiteX7" fmla="*/ 34598 w 3833553"/>
              <a:gd name="connsiteY7" fmla="*/ 1633447 h 3731979"/>
              <a:gd name="connsiteX8" fmla="*/ 540460 w 3833553"/>
              <a:gd name="connsiteY8" fmla="*/ 291475 h 3731979"/>
              <a:gd name="connsiteX9" fmla="*/ 1649153 w 3833553"/>
              <a:gd name="connsiteY9" fmla="*/ 0 h 3731979"/>
              <a:gd name="connsiteX10" fmla="*/ 2431473 w 3833553"/>
              <a:gd name="connsiteY10" fmla="*/ 50005 h 3731979"/>
              <a:gd name="connsiteX11" fmla="*/ 3025531 w 3833553"/>
              <a:gd name="connsiteY11" fmla="*/ 370369 h 3731979"/>
              <a:gd name="connsiteX12" fmla="*/ 3383227 w 3833553"/>
              <a:gd name="connsiteY12" fmla="*/ 1171254 h 3731979"/>
              <a:gd name="connsiteX13" fmla="*/ 3459624 w 3833553"/>
              <a:gd name="connsiteY13" fmla="*/ 2214396 h 3731979"/>
              <a:gd name="connsiteX14" fmla="*/ 3428637 w 3833553"/>
              <a:gd name="connsiteY14" fmla="*/ 2656798 h 3731979"/>
              <a:gd name="connsiteX15" fmla="*/ 3290028 w 3833553"/>
              <a:gd name="connsiteY15" fmla="*/ 2978484 h 3731979"/>
              <a:gd name="connsiteX16" fmla="*/ 3749717 w 3833553"/>
              <a:gd name="connsiteY16" fmla="*/ 3256428 h 3731979"/>
              <a:gd name="connsiteX0" fmla="*/ 3833553 w 3833553"/>
              <a:gd name="connsiteY0" fmla="*/ 3219925 h 3731979"/>
              <a:gd name="connsiteX1" fmla="*/ 3415424 w 3833553"/>
              <a:gd name="connsiteY1" fmla="*/ 3513956 h 3731979"/>
              <a:gd name="connsiteX2" fmla="*/ 2962414 w 3833553"/>
              <a:gd name="connsiteY2" fmla="*/ 3558897 h 3731979"/>
              <a:gd name="connsiteX3" fmla="*/ 2220737 w 3833553"/>
              <a:gd name="connsiteY3" fmla="*/ 3728717 h 3731979"/>
              <a:gd name="connsiteX4" fmla="*/ 1044633 w 3833553"/>
              <a:gd name="connsiteY4" fmla="*/ 3462165 h 3731979"/>
              <a:gd name="connsiteX5" fmla="*/ 266795 w 3833553"/>
              <a:gd name="connsiteY5" fmla="*/ 2950050 h 3731979"/>
              <a:gd name="connsiteX6" fmla="*/ 16581 w 3833553"/>
              <a:gd name="connsiteY6" fmla="*/ 2200752 h 3731979"/>
              <a:gd name="connsiteX7" fmla="*/ 34598 w 3833553"/>
              <a:gd name="connsiteY7" fmla="*/ 1633447 h 3731979"/>
              <a:gd name="connsiteX8" fmla="*/ 540460 w 3833553"/>
              <a:gd name="connsiteY8" fmla="*/ 291475 h 3731979"/>
              <a:gd name="connsiteX9" fmla="*/ 1649153 w 3833553"/>
              <a:gd name="connsiteY9" fmla="*/ 0 h 3731979"/>
              <a:gd name="connsiteX10" fmla="*/ 2431473 w 3833553"/>
              <a:gd name="connsiteY10" fmla="*/ 50005 h 3731979"/>
              <a:gd name="connsiteX11" fmla="*/ 3025531 w 3833553"/>
              <a:gd name="connsiteY11" fmla="*/ 370369 h 3731979"/>
              <a:gd name="connsiteX12" fmla="*/ 3383227 w 3833553"/>
              <a:gd name="connsiteY12" fmla="*/ 1171254 h 3731979"/>
              <a:gd name="connsiteX13" fmla="*/ 3459624 w 3833553"/>
              <a:gd name="connsiteY13" fmla="*/ 2214396 h 3731979"/>
              <a:gd name="connsiteX14" fmla="*/ 3428637 w 3833553"/>
              <a:gd name="connsiteY14" fmla="*/ 2656798 h 3731979"/>
              <a:gd name="connsiteX15" fmla="*/ 3290028 w 3833553"/>
              <a:gd name="connsiteY15" fmla="*/ 2978484 h 3731979"/>
              <a:gd name="connsiteX16" fmla="*/ 3749717 w 3833553"/>
              <a:gd name="connsiteY16" fmla="*/ 3256428 h 3731979"/>
              <a:gd name="connsiteX0" fmla="*/ 3833188 w 3833188"/>
              <a:gd name="connsiteY0" fmla="*/ 3219925 h 3731979"/>
              <a:gd name="connsiteX1" fmla="*/ 3415059 w 3833188"/>
              <a:gd name="connsiteY1" fmla="*/ 3513956 h 3731979"/>
              <a:gd name="connsiteX2" fmla="*/ 2962049 w 3833188"/>
              <a:gd name="connsiteY2" fmla="*/ 3558897 h 3731979"/>
              <a:gd name="connsiteX3" fmla="*/ 2220372 w 3833188"/>
              <a:gd name="connsiteY3" fmla="*/ 3728717 h 3731979"/>
              <a:gd name="connsiteX4" fmla="*/ 1044268 w 3833188"/>
              <a:gd name="connsiteY4" fmla="*/ 3462165 h 3731979"/>
              <a:gd name="connsiteX5" fmla="*/ 261479 w 3833188"/>
              <a:gd name="connsiteY5" fmla="*/ 3050740 h 3731979"/>
              <a:gd name="connsiteX6" fmla="*/ 16216 w 3833188"/>
              <a:gd name="connsiteY6" fmla="*/ 2200752 h 3731979"/>
              <a:gd name="connsiteX7" fmla="*/ 34233 w 3833188"/>
              <a:gd name="connsiteY7" fmla="*/ 1633447 h 3731979"/>
              <a:gd name="connsiteX8" fmla="*/ 540095 w 3833188"/>
              <a:gd name="connsiteY8" fmla="*/ 291475 h 3731979"/>
              <a:gd name="connsiteX9" fmla="*/ 1648788 w 3833188"/>
              <a:gd name="connsiteY9" fmla="*/ 0 h 3731979"/>
              <a:gd name="connsiteX10" fmla="*/ 2431108 w 3833188"/>
              <a:gd name="connsiteY10" fmla="*/ 50005 h 3731979"/>
              <a:gd name="connsiteX11" fmla="*/ 3025166 w 3833188"/>
              <a:gd name="connsiteY11" fmla="*/ 370369 h 3731979"/>
              <a:gd name="connsiteX12" fmla="*/ 3382862 w 3833188"/>
              <a:gd name="connsiteY12" fmla="*/ 1171254 h 3731979"/>
              <a:gd name="connsiteX13" fmla="*/ 3459259 w 3833188"/>
              <a:gd name="connsiteY13" fmla="*/ 2214396 h 3731979"/>
              <a:gd name="connsiteX14" fmla="*/ 3428272 w 3833188"/>
              <a:gd name="connsiteY14" fmla="*/ 2656798 h 3731979"/>
              <a:gd name="connsiteX15" fmla="*/ 3289663 w 3833188"/>
              <a:gd name="connsiteY15" fmla="*/ 2978484 h 3731979"/>
              <a:gd name="connsiteX16" fmla="*/ 3749352 w 3833188"/>
              <a:gd name="connsiteY16" fmla="*/ 3256428 h 3731979"/>
              <a:gd name="connsiteX0" fmla="*/ 3833188 w 3833188"/>
              <a:gd name="connsiteY0" fmla="*/ 3219925 h 3729118"/>
              <a:gd name="connsiteX1" fmla="*/ 3415059 w 3833188"/>
              <a:gd name="connsiteY1" fmla="*/ 3513956 h 3729118"/>
              <a:gd name="connsiteX2" fmla="*/ 2962049 w 3833188"/>
              <a:gd name="connsiteY2" fmla="*/ 3558897 h 3729118"/>
              <a:gd name="connsiteX3" fmla="*/ 2220372 w 3833188"/>
              <a:gd name="connsiteY3" fmla="*/ 3728717 h 3729118"/>
              <a:gd name="connsiteX4" fmla="*/ 1042147 w 3833188"/>
              <a:gd name="connsiteY4" fmla="*/ 3505319 h 3729118"/>
              <a:gd name="connsiteX5" fmla="*/ 261479 w 3833188"/>
              <a:gd name="connsiteY5" fmla="*/ 3050740 h 3729118"/>
              <a:gd name="connsiteX6" fmla="*/ 16216 w 3833188"/>
              <a:gd name="connsiteY6" fmla="*/ 2200752 h 3729118"/>
              <a:gd name="connsiteX7" fmla="*/ 34233 w 3833188"/>
              <a:gd name="connsiteY7" fmla="*/ 1633447 h 3729118"/>
              <a:gd name="connsiteX8" fmla="*/ 540095 w 3833188"/>
              <a:gd name="connsiteY8" fmla="*/ 291475 h 3729118"/>
              <a:gd name="connsiteX9" fmla="*/ 1648788 w 3833188"/>
              <a:gd name="connsiteY9" fmla="*/ 0 h 3729118"/>
              <a:gd name="connsiteX10" fmla="*/ 2431108 w 3833188"/>
              <a:gd name="connsiteY10" fmla="*/ 50005 h 3729118"/>
              <a:gd name="connsiteX11" fmla="*/ 3025166 w 3833188"/>
              <a:gd name="connsiteY11" fmla="*/ 370369 h 3729118"/>
              <a:gd name="connsiteX12" fmla="*/ 3382862 w 3833188"/>
              <a:gd name="connsiteY12" fmla="*/ 1171254 h 3729118"/>
              <a:gd name="connsiteX13" fmla="*/ 3459259 w 3833188"/>
              <a:gd name="connsiteY13" fmla="*/ 2214396 h 3729118"/>
              <a:gd name="connsiteX14" fmla="*/ 3428272 w 3833188"/>
              <a:gd name="connsiteY14" fmla="*/ 2656798 h 3729118"/>
              <a:gd name="connsiteX15" fmla="*/ 3289663 w 3833188"/>
              <a:gd name="connsiteY15" fmla="*/ 2978484 h 3729118"/>
              <a:gd name="connsiteX16" fmla="*/ 3749352 w 3833188"/>
              <a:gd name="connsiteY16" fmla="*/ 3256428 h 3729118"/>
              <a:gd name="connsiteX0" fmla="*/ 3755903 w 3755903"/>
              <a:gd name="connsiteY0" fmla="*/ 3264410 h 3729117"/>
              <a:gd name="connsiteX1" fmla="*/ 3415059 w 3755903"/>
              <a:gd name="connsiteY1" fmla="*/ 3513956 h 3729117"/>
              <a:gd name="connsiteX2" fmla="*/ 2962049 w 3755903"/>
              <a:gd name="connsiteY2" fmla="*/ 3558897 h 3729117"/>
              <a:gd name="connsiteX3" fmla="*/ 2220372 w 3755903"/>
              <a:gd name="connsiteY3" fmla="*/ 3728717 h 3729117"/>
              <a:gd name="connsiteX4" fmla="*/ 1042147 w 3755903"/>
              <a:gd name="connsiteY4" fmla="*/ 3505319 h 3729117"/>
              <a:gd name="connsiteX5" fmla="*/ 261479 w 3755903"/>
              <a:gd name="connsiteY5" fmla="*/ 3050740 h 3729117"/>
              <a:gd name="connsiteX6" fmla="*/ 16216 w 3755903"/>
              <a:gd name="connsiteY6" fmla="*/ 2200752 h 3729117"/>
              <a:gd name="connsiteX7" fmla="*/ 34233 w 3755903"/>
              <a:gd name="connsiteY7" fmla="*/ 1633447 h 3729117"/>
              <a:gd name="connsiteX8" fmla="*/ 540095 w 3755903"/>
              <a:gd name="connsiteY8" fmla="*/ 291475 h 3729117"/>
              <a:gd name="connsiteX9" fmla="*/ 1648788 w 3755903"/>
              <a:gd name="connsiteY9" fmla="*/ 0 h 3729117"/>
              <a:gd name="connsiteX10" fmla="*/ 2431108 w 3755903"/>
              <a:gd name="connsiteY10" fmla="*/ 50005 h 3729117"/>
              <a:gd name="connsiteX11" fmla="*/ 3025166 w 3755903"/>
              <a:gd name="connsiteY11" fmla="*/ 370369 h 3729117"/>
              <a:gd name="connsiteX12" fmla="*/ 3382862 w 3755903"/>
              <a:gd name="connsiteY12" fmla="*/ 1171254 h 3729117"/>
              <a:gd name="connsiteX13" fmla="*/ 3459259 w 3755903"/>
              <a:gd name="connsiteY13" fmla="*/ 2214396 h 3729117"/>
              <a:gd name="connsiteX14" fmla="*/ 3428272 w 3755903"/>
              <a:gd name="connsiteY14" fmla="*/ 2656798 h 3729117"/>
              <a:gd name="connsiteX15" fmla="*/ 3289663 w 3755903"/>
              <a:gd name="connsiteY15" fmla="*/ 2978484 h 3729117"/>
              <a:gd name="connsiteX16" fmla="*/ 3749352 w 3755903"/>
              <a:gd name="connsiteY16" fmla="*/ 3256428 h 3729117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59259 w 3755903"/>
              <a:gd name="connsiteY13" fmla="*/ 2214396 h 3729114"/>
              <a:gd name="connsiteX14" fmla="*/ 3428272 w 3755903"/>
              <a:gd name="connsiteY14" fmla="*/ 2656798 h 3729114"/>
              <a:gd name="connsiteX15" fmla="*/ 3289663 w 3755903"/>
              <a:gd name="connsiteY15" fmla="*/ 2978484 h 3729114"/>
              <a:gd name="connsiteX16" fmla="*/ 3749352 w 3755903"/>
              <a:gd name="connsiteY16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59259 w 3755903"/>
              <a:gd name="connsiteY13" fmla="*/ 2214396 h 3729114"/>
              <a:gd name="connsiteX14" fmla="*/ 3422529 w 3755903"/>
              <a:gd name="connsiteY14" fmla="*/ 2656123 h 3729114"/>
              <a:gd name="connsiteX15" fmla="*/ 3289663 w 3755903"/>
              <a:gd name="connsiteY15" fmla="*/ 2978484 h 3729114"/>
              <a:gd name="connsiteX16" fmla="*/ 3749352 w 3755903"/>
              <a:gd name="connsiteY16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22529 w 3755903"/>
              <a:gd name="connsiteY13" fmla="*/ 2656123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30454 w 3755903"/>
              <a:gd name="connsiteY13" fmla="*/ 2612424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9114"/>
              <a:gd name="connsiteX1" fmla="*/ 3391649 w 3755903"/>
              <a:gd name="connsiteY1" fmla="*/ 3520134 h 3729114"/>
              <a:gd name="connsiteX2" fmla="*/ 2962049 w 3755903"/>
              <a:gd name="connsiteY2" fmla="*/ 3558897 h 3729114"/>
              <a:gd name="connsiteX3" fmla="*/ 2220372 w 3755903"/>
              <a:gd name="connsiteY3" fmla="*/ 3728717 h 3729114"/>
              <a:gd name="connsiteX4" fmla="*/ 1042147 w 3755903"/>
              <a:gd name="connsiteY4" fmla="*/ 3505319 h 3729114"/>
              <a:gd name="connsiteX5" fmla="*/ 261479 w 3755903"/>
              <a:gd name="connsiteY5" fmla="*/ 3050740 h 3729114"/>
              <a:gd name="connsiteX6" fmla="*/ 16216 w 3755903"/>
              <a:gd name="connsiteY6" fmla="*/ 2200752 h 3729114"/>
              <a:gd name="connsiteX7" fmla="*/ 34233 w 3755903"/>
              <a:gd name="connsiteY7" fmla="*/ 1633447 h 3729114"/>
              <a:gd name="connsiteX8" fmla="*/ 540095 w 3755903"/>
              <a:gd name="connsiteY8" fmla="*/ 291475 h 3729114"/>
              <a:gd name="connsiteX9" fmla="*/ 1648788 w 3755903"/>
              <a:gd name="connsiteY9" fmla="*/ 0 h 3729114"/>
              <a:gd name="connsiteX10" fmla="*/ 2431108 w 3755903"/>
              <a:gd name="connsiteY10" fmla="*/ 50005 h 3729114"/>
              <a:gd name="connsiteX11" fmla="*/ 3025166 w 3755903"/>
              <a:gd name="connsiteY11" fmla="*/ 370369 h 3729114"/>
              <a:gd name="connsiteX12" fmla="*/ 3382862 w 3755903"/>
              <a:gd name="connsiteY12" fmla="*/ 1171254 h 3729114"/>
              <a:gd name="connsiteX13" fmla="*/ 3430454 w 3755903"/>
              <a:gd name="connsiteY13" fmla="*/ 2612424 h 3729114"/>
              <a:gd name="connsiteX14" fmla="*/ 3289663 w 3755903"/>
              <a:gd name="connsiteY14" fmla="*/ 2978484 h 3729114"/>
              <a:gd name="connsiteX15" fmla="*/ 3749352 w 3755903"/>
              <a:gd name="connsiteY15" fmla="*/ 3256428 h 3729114"/>
              <a:gd name="connsiteX0" fmla="*/ 3755903 w 3755903"/>
              <a:gd name="connsiteY0" fmla="*/ 3264410 h 3728881"/>
              <a:gd name="connsiteX1" fmla="*/ 3391649 w 3755903"/>
              <a:gd name="connsiteY1" fmla="*/ 3520134 h 3728881"/>
              <a:gd name="connsiteX2" fmla="*/ 2962922 w 3755903"/>
              <a:gd name="connsiteY2" fmla="*/ 3541149 h 3728881"/>
              <a:gd name="connsiteX3" fmla="*/ 2220372 w 3755903"/>
              <a:gd name="connsiteY3" fmla="*/ 3728717 h 3728881"/>
              <a:gd name="connsiteX4" fmla="*/ 1042147 w 3755903"/>
              <a:gd name="connsiteY4" fmla="*/ 3505319 h 3728881"/>
              <a:gd name="connsiteX5" fmla="*/ 261479 w 3755903"/>
              <a:gd name="connsiteY5" fmla="*/ 3050740 h 3728881"/>
              <a:gd name="connsiteX6" fmla="*/ 16216 w 3755903"/>
              <a:gd name="connsiteY6" fmla="*/ 2200752 h 3728881"/>
              <a:gd name="connsiteX7" fmla="*/ 34233 w 3755903"/>
              <a:gd name="connsiteY7" fmla="*/ 1633447 h 3728881"/>
              <a:gd name="connsiteX8" fmla="*/ 540095 w 3755903"/>
              <a:gd name="connsiteY8" fmla="*/ 291475 h 3728881"/>
              <a:gd name="connsiteX9" fmla="*/ 1648788 w 3755903"/>
              <a:gd name="connsiteY9" fmla="*/ 0 h 3728881"/>
              <a:gd name="connsiteX10" fmla="*/ 2431108 w 3755903"/>
              <a:gd name="connsiteY10" fmla="*/ 50005 h 3728881"/>
              <a:gd name="connsiteX11" fmla="*/ 3025166 w 3755903"/>
              <a:gd name="connsiteY11" fmla="*/ 370369 h 3728881"/>
              <a:gd name="connsiteX12" fmla="*/ 3382862 w 3755903"/>
              <a:gd name="connsiteY12" fmla="*/ 1171254 h 3728881"/>
              <a:gd name="connsiteX13" fmla="*/ 3430454 w 3755903"/>
              <a:gd name="connsiteY13" fmla="*/ 2612424 h 3728881"/>
              <a:gd name="connsiteX14" fmla="*/ 3289663 w 3755903"/>
              <a:gd name="connsiteY14" fmla="*/ 2978484 h 3728881"/>
              <a:gd name="connsiteX15" fmla="*/ 3749352 w 3755903"/>
              <a:gd name="connsiteY15" fmla="*/ 3256428 h 3728881"/>
              <a:gd name="connsiteX0" fmla="*/ 3755903 w 3755903"/>
              <a:gd name="connsiteY0" fmla="*/ 3264410 h 3728816"/>
              <a:gd name="connsiteX1" fmla="*/ 3391649 w 3755903"/>
              <a:gd name="connsiteY1" fmla="*/ 3520134 h 3728816"/>
              <a:gd name="connsiteX2" fmla="*/ 2962922 w 3755903"/>
              <a:gd name="connsiteY2" fmla="*/ 3541149 h 3728816"/>
              <a:gd name="connsiteX3" fmla="*/ 2220372 w 3755903"/>
              <a:gd name="connsiteY3" fmla="*/ 3728717 h 3728816"/>
              <a:gd name="connsiteX4" fmla="*/ 1039530 w 3755903"/>
              <a:gd name="connsiteY4" fmla="*/ 3558566 h 3728816"/>
              <a:gd name="connsiteX5" fmla="*/ 261479 w 3755903"/>
              <a:gd name="connsiteY5" fmla="*/ 3050740 h 3728816"/>
              <a:gd name="connsiteX6" fmla="*/ 16216 w 3755903"/>
              <a:gd name="connsiteY6" fmla="*/ 2200752 h 3728816"/>
              <a:gd name="connsiteX7" fmla="*/ 34233 w 3755903"/>
              <a:gd name="connsiteY7" fmla="*/ 1633447 h 3728816"/>
              <a:gd name="connsiteX8" fmla="*/ 540095 w 3755903"/>
              <a:gd name="connsiteY8" fmla="*/ 291475 h 3728816"/>
              <a:gd name="connsiteX9" fmla="*/ 1648788 w 3755903"/>
              <a:gd name="connsiteY9" fmla="*/ 0 h 3728816"/>
              <a:gd name="connsiteX10" fmla="*/ 2431108 w 3755903"/>
              <a:gd name="connsiteY10" fmla="*/ 50005 h 3728816"/>
              <a:gd name="connsiteX11" fmla="*/ 3025166 w 3755903"/>
              <a:gd name="connsiteY11" fmla="*/ 370369 h 3728816"/>
              <a:gd name="connsiteX12" fmla="*/ 3382862 w 3755903"/>
              <a:gd name="connsiteY12" fmla="*/ 1171254 h 3728816"/>
              <a:gd name="connsiteX13" fmla="*/ 3430454 w 3755903"/>
              <a:gd name="connsiteY13" fmla="*/ 2612424 h 3728816"/>
              <a:gd name="connsiteX14" fmla="*/ 3289663 w 3755903"/>
              <a:gd name="connsiteY14" fmla="*/ 2978484 h 3728816"/>
              <a:gd name="connsiteX15" fmla="*/ 3749352 w 3755903"/>
              <a:gd name="connsiteY15" fmla="*/ 3256428 h 3728816"/>
              <a:gd name="connsiteX0" fmla="*/ 3750266 w 3750266"/>
              <a:gd name="connsiteY0" fmla="*/ 3264410 h 3728817"/>
              <a:gd name="connsiteX1" fmla="*/ 3386012 w 3750266"/>
              <a:gd name="connsiteY1" fmla="*/ 3520134 h 3728817"/>
              <a:gd name="connsiteX2" fmla="*/ 2957285 w 3750266"/>
              <a:gd name="connsiteY2" fmla="*/ 3541149 h 3728817"/>
              <a:gd name="connsiteX3" fmla="*/ 2214735 w 3750266"/>
              <a:gd name="connsiteY3" fmla="*/ 3728717 h 3728817"/>
              <a:gd name="connsiteX4" fmla="*/ 1033893 w 3750266"/>
              <a:gd name="connsiteY4" fmla="*/ 3558566 h 3728817"/>
              <a:gd name="connsiteX5" fmla="*/ 255842 w 3750266"/>
              <a:gd name="connsiteY5" fmla="*/ 3050740 h 3728817"/>
              <a:gd name="connsiteX6" fmla="*/ 18139 w 3750266"/>
              <a:gd name="connsiteY6" fmla="*/ 2281973 h 3728817"/>
              <a:gd name="connsiteX7" fmla="*/ 28596 w 3750266"/>
              <a:gd name="connsiteY7" fmla="*/ 1633447 h 3728817"/>
              <a:gd name="connsiteX8" fmla="*/ 534458 w 3750266"/>
              <a:gd name="connsiteY8" fmla="*/ 291475 h 3728817"/>
              <a:gd name="connsiteX9" fmla="*/ 1643151 w 3750266"/>
              <a:gd name="connsiteY9" fmla="*/ 0 h 3728817"/>
              <a:gd name="connsiteX10" fmla="*/ 2425471 w 3750266"/>
              <a:gd name="connsiteY10" fmla="*/ 50005 h 3728817"/>
              <a:gd name="connsiteX11" fmla="*/ 3019529 w 3750266"/>
              <a:gd name="connsiteY11" fmla="*/ 370369 h 3728817"/>
              <a:gd name="connsiteX12" fmla="*/ 3377225 w 3750266"/>
              <a:gd name="connsiteY12" fmla="*/ 1171254 h 3728817"/>
              <a:gd name="connsiteX13" fmla="*/ 3424817 w 3750266"/>
              <a:gd name="connsiteY13" fmla="*/ 2612424 h 3728817"/>
              <a:gd name="connsiteX14" fmla="*/ 3284026 w 3750266"/>
              <a:gd name="connsiteY14" fmla="*/ 2978484 h 3728817"/>
              <a:gd name="connsiteX15" fmla="*/ 3743715 w 3750266"/>
              <a:gd name="connsiteY15" fmla="*/ 3256428 h 3728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750266" h="3728817">
                <a:moveTo>
                  <a:pt x="3750266" y="3264410"/>
                </a:moveTo>
                <a:cubicBezTo>
                  <a:pt x="3737566" y="3279227"/>
                  <a:pt x="3518175" y="3474011"/>
                  <a:pt x="3386012" y="3520134"/>
                </a:cubicBezTo>
                <a:cubicBezTo>
                  <a:pt x="3253849" y="3566257"/>
                  <a:pt x="3152498" y="3506385"/>
                  <a:pt x="2957285" y="3541149"/>
                </a:cubicBezTo>
                <a:cubicBezTo>
                  <a:pt x="2762072" y="3575913"/>
                  <a:pt x="2535300" y="3725814"/>
                  <a:pt x="2214735" y="3728717"/>
                </a:cubicBezTo>
                <a:cubicBezTo>
                  <a:pt x="1894170" y="3731620"/>
                  <a:pt x="1360375" y="3671562"/>
                  <a:pt x="1033893" y="3558566"/>
                </a:cubicBezTo>
                <a:cubicBezTo>
                  <a:pt x="707411" y="3445570"/>
                  <a:pt x="425134" y="3263505"/>
                  <a:pt x="255842" y="3050740"/>
                </a:cubicBezTo>
                <a:cubicBezTo>
                  <a:pt x="86550" y="2837975"/>
                  <a:pt x="56013" y="2518188"/>
                  <a:pt x="18139" y="2281973"/>
                </a:cubicBezTo>
                <a:cubicBezTo>
                  <a:pt x="-19735" y="2045758"/>
                  <a:pt x="10668" y="1759550"/>
                  <a:pt x="28596" y="1633447"/>
                </a:cubicBezTo>
                <a:cubicBezTo>
                  <a:pt x="109920" y="1087868"/>
                  <a:pt x="265366" y="563716"/>
                  <a:pt x="534458" y="291475"/>
                </a:cubicBezTo>
                <a:cubicBezTo>
                  <a:pt x="803551" y="19234"/>
                  <a:pt x="1289344" y="6827"/>
                  <a:pt x="1643151" y="0"/>
                </a:cubicBezTo>
                <a:cubicBezTo>
                  <a:pt x="1856511" y="5080"/>
                  <a:pt x="2196075" y="-11723"/>
                  <a:pt x="2425471" y="50005"/>
                </a:cubicBezTo>
                <a:cubicBezTo>
                  <a:pt x="2654867" y="111733"/>
                  <a:pt x="2860903" y="183494"/>
                  <a:pt x="3019529" y="370369"/>
                </a:cubicBezTo>
                <a:cubicBezTo>
                  <a:pt x="3178155" y="557244"/>
                  <a:pt x="3309677" y="797578"/>
                  <a:pt x="3377225" y="1171254"/>
                </a:cubicBezTo>
                <a:cubicBezTo>
                  <a:pt x="3444773" y="1544930"/>
                  <a:pt x="3548826" y="1984764"/>
                  <a:pt x="3424817" y="2612424"/>
                </a:cubicBezTo>
                <a:cubicBezTo>
                  <a:pt x="3389203" y="2718531"/>
                  <a:pt x="3367291" y="2865644"/>
                  <a:pt x="3284026" y="2978484"/>
                </a:cubicBezTo>
                <a:cubicBezTo>
                  <a:pt x="3298252" y="3020691"/>
                  <a:pt x="3403215" y="3263535"/>
                  <a:pt x="3743715" y="3256428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EDF2AC-F168-4037-8B4A-0EFB3E61D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601" y="750899"/>
            <a:ext cx="3288851" cy="204609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Twinkl Cursive Unlooped" panose="02000000000000000000" pitchFamily="2" charset="0"/>
              </a:rPr>
              <a:t>Spellings and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4BA6EC-8464-43E0-98C2-BDD2179CF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9499" y="649235"/>
            <a:ext cx="6946469" cy="5810149"/>
          </a:xfrm>
        </p:spPr>
        <p:txBody>
          <a:bodyPr anchor="ctr">
            <a:norm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b="0" dirty="0">
                <a:latin typeface="Twinkl Cursive Unlooped" panose="02000000000000000000" pitchFamily="2" charset="0"/>
              </a:rPr>
              <a:t>Please practise the spellings set each week. They are set on a Thursday and tested on the following Thursday.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GB" sz="2400" b="0" dirty="0">
              <a:latin typeface="Twinkl Cursive Unlooped" panose="02000000000000000000" pitchFamily="2" charset="0"/>
            </a:endParaRP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b="0" dirty="0">
                <a:latin typeface="Twinkl Cursive Unlooped" panose="02000000000000000000" pitchFamily="2" charset="0"/>
              </a:rPr>
              <a:t>Please read with your child every evening and record this in their reading record.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GB" sz="2400" b="0" dirty="0">
              <a:latin typeface="Twinkl Cursive Unlooped" panose="02000000000000000000" pitchFamily="2" charset="0"/>
            </a:endParaRP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b="0" dirty="0">
                <a:latin typeface="Twinkl Cursive Unlooped" panose="02000000000000000000" pitchFamily="2" charset="0"/>
              </a:rPr>
              <a:t>Please try to focus any questions on the Guided Reading focus that week by using the question stems at the front of the reading record.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GB" sz="2400" b="0" dirty="0">
              <a:latin typeface="Twinkl Cursive Unlooped" panose="02000000000000000000" pitchFamily="2" charset="0"/>
            </a:endParaRPr>
          </a:p>
          <a:p>
            <a:pPr>
              <a:lnSpc>
                <a:spcPct val="90000"/>
              </a:lnSpc>
            </a:pPr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6069067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42C24-922F-4555-9ED9-79F437E57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037" y="50952"/>
            <a:ext cx="10333075" cy="1414131"/>
          </a:xfrm>
        </p:spPr>
        <p:txBody>
          <a:bodyPr/>
          <a:lstStyle/>
          <a:p>
            <a:r>
              <a:rPr lang="en-GB" dirty="0">
                <a:latin typeface="Twinkl Cursive Unlooped" panose="02000000000000000000" pitchFamily="2" charset="0"/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02239-1FDE-47F5-BD0C-6092E2E54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703" y="1038060"/>
            <a:ext cx="11565924" cy="5768988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0" dirty="0">
                <a:latin typeface="Twinkl Cursive Unlooped" panose="02000000000000000000" pitchFamily="2" charset="0"/>
              </a:rPr>
              <a:t>Set on a Friday and returned on a Tuesday.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b="0" dirty="0">
              <a:latin typeface="Twinkl Cursive Un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0" dirty="0">
                <a:latin typeface="Twinkl Cursive Unlooped" panose="02000000000000000000" pitchFamily="2" charset="0"/>
              </a:rPr>
              <a:t>The homework will be a maths, literacy or subject based piece of learning. This will either be pre-learning or consolidation of learning from the week.</a:t>
            </a:r>
          </a:p>
          <a:p>
            <a:endParaRPr lang="en-GB" sz="2400" b="0" dirty="0">
              <a:latin typeface="Twinkl Cursive Un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0" dirty="0">
                <a:latin typeface="Twinkl Cursive Unlooped" panose="02000000000000000000" pitchFamily="2" charset="0"/>
              </a:rPr>
              <a:t>It should no longer than 20 minutes to complete, unless more time is given in a bigger project.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b="0" dirty="0">
              <a:latin typeface="Twinkl Cursive Un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0" dirty="0">
                <a:latin typeface="Twinkl Cursive Unlooped" panose="02000000000000000000" pitchFamily="2" charset="0"/>
              </a:rPr>
              <a:t>If your child is finding an element of the homework tricky. Do not worry. Return the homework and a teacher will help your child in school.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b="0" dirty="0">
              <a:latin typeface="Twinkl Cursive Un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0" dirty="0">
                <a:latin typeface="Twinkl Cursive Unlooped" panose="02000000000000000000" pitchFamily="2" charset="0"/>
              </a:rPr>
              <a:t>Practise 2,5,10,3,4,8 times tables (we will assess these weekly next term)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b="0" dirty="0">
              <a:latin typeface="Twinkl Cursive Un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b="0" dirty="0">
              <a:latin typeface="Twinkl Cursive Un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52434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8E99B-5922-751B-21CD-211F547AD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915" y="332922"/>
            <a:ext cx="10333075" cy="1414131"/>
          </a:xfrm>
        </p:spPr>
        <p:txBody>
          <a:bodyPr/>
          <a:lstStyle/>
          <a:p>
            <a:r>
              <a:rPr lang="en-GB" b="1" u="sng" dirty="0">
                <a:latin typeface="Twinkl Cursive Unlooped" panose="02000000000000000000" pitchFamily="2" charset="0"/>
              </a:rPr>
              <a:t>Enrichment Reminder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6FC41-B177-0C0C-07FC-AA46071BA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652" y="1392556"/>
            <a:ext cx="10515600" cy="492824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u="sng" dirty="0">
                <a:latin typeface="Twinkl Cursive Unlooped" panose="02000000000000000000" pitchFamily="2" charset="0"/>
              </a:rPr>
              <a:t>Enrichment opportunities coming up! </a:t>
            </a:r>
          </a:p>
          <a:p>
            <a:pPr marL="0" indent="0">
              <a:buNone/>
            </a:pPr>
            <a:r>
              <a:rPr lang="en-GB" sz="2000" u="sng" dirty="0">
                <a:latin typeface="Twinkl Cursive Unlooped" panose="02000000000000000000" pitchFamily="2" charset="0"/>
              </a:rPr>
              <a:t>Autumn Term</a:t>
            </a:r>
          </a:p>
          <a:p>
            <a:r>
              <a:rPr lang="en-GB" sz="2000" b="0" dirty="0">
                <a:latin typeface="Twinkl Cursive Unlooped" panose="02000000000000000000" pitchFamily="2" charset="0"/>
              </a:rPr>
              <a:t>Orchard – Forest school learning days (Wellies MUST be worn!)</a:t>
            </a:r>
          </a:p>
          <a:p>
            <a:r>
              <a:rPr lang="en-GB" sz="2000" b="0" dirty="0">
                <a:latin typeface="Twinkl Cursive Unlooped" panose="02000000000000000000" pitchFamily="2" charset="0"/>
              </a:rPr>
              <a:t>Mosque Visit – (Rough Cost £15)</a:t>
            </a:r>
          </a:p>
          <a:p>
            <a:pPr marL="0" indent="0">
              <a:buNone/>
            </a:pPr>
            <a:r>
              <a:rPr lang="en-GB" sz="2000" u="sng" dirty="0">
                <a:latin typeface="Twinkl Cursive Unlooped" panose="02000000000000000000" pitchFamily="2" charset="0"/>
              </a:rPr>
              <a:t>Spring Term</a:t>
            </a:r>
          </a:p>
          <a:p>
            <a:r>
              <a:rPr lang="en-GB" sz="2000" b="0" dirty="0">
                <a:latin typeface="Twinkl Cursive Unlooped" panose="02000000000000000000" pitchFamily="2" charset="0"/>
              </a:rPr>
              <a:t>Ancient Egypt Workshop (Rough Cost £15)</a:t>
            </a:r>
          </a:p>
          <a:p>
            <a:r>
              <a:rPr lang="en-GB" sz="2000" b="0" dirty="0">
                <a:latin typeface="Twinkl Cursive Unlooped" panose="02000000000000000000" pitchFamily="2" charset="0"/>
              </a:rPr>
              <a:t>Orchard – Forest school learning days </a:t>
            </a:r>
          </a:p>
          <a:p>
            <a:pPr marL="0" indent="0">
              <a:buNone/>
            </a:pPr>
            <a:endParaRPr lang="en-GB" sz="2000" b="0" u="sng" dirty="0"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GB" sz="2000" u="sng" dirty="0">
                <a:latin typeface="Twinkl Cursive Unlooped" panose="02000000000000000000" pitchFamily="2" charset="0"/>
              </a:rPr>
              <a:t>Summer Term </a:t>
            </a:r>
          </a:p>
          <a:p>
            <a:pPr marL="0" indent="0">
              <a:buNone/>
            </a:pPr>
            <a:r>
              <a:rPr lang="en-GB" sz="2000" b="0" dirty="0">
                <a:latin typeface="Twinkl Cursive Unlooped" panose="02000000000000000000" pitchFamily="2" charset="0"/>
              </a:rPr>
              <a:t>Orchard – Forest school learning days</a:t>
            </a:r>
          </a:p>
          <a:p>
            <a:pPr marL="0" indent="0">
              <a:buNone/>
            </a:pPr>
            <a:r>
              <a:rPr lang="en-GB" sz="2000" b="0" dirty="0">
                <a:latin typeface="Twinkl Cursive Unlooped" panose="02000000000000000000" pitchFamily="2" charset="0"/>
              </a:rPr>
              <a:t>Swimming (Rough Cost £105)</a:t>
            </a:r>
          </a:p>
          <a:p>
            <a:pPr marL="0" indent="0">
              <a:buNone/>
            </a:pPr>
            <a:endParaRPr lang="en-GB" sz="2000" b="0" dirty="0"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endParaRPr lang="en-GB" sz="2000" b="0" dirty="0">
              <a:latin typeface="Twinkl Cursive Unlooped" panose="02000000000000000000" pitchFamily="2" charset="0"/>
            </a:endParaRPr>
          </a:p>
        </p:txBody>
      </p:sp>
      <p:pic>
        <p:nvPicPr>
          <p:cNvPr id="6146" name="Picture 2" descr="Forest School – Central Primary School">
            <a:extLst>
              <a:ext uri="{FF2B5EF4-FFF2-40B4-BE49-F238E27FC236}">
                <a16:creationId xmlns:a16="http://schemas.microsoft.com/office/drawing/2014/main" id="{B74DB998-6C7F-E723-A3FA-BF27D9FE7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765" y="332922"/>
            <a:ext cx="2413021" cy="161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363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B401B-E0AE-D2D4-DD90-C6941F717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753" y="155438"/>
            <a:ext cx="10333075" cy="1414131"/>
          </a:xfrm>
        </p:spPr>
        <p:txBody>
          <a:bodyPr/>
          <a:lstStyle/>
          <a:p>
            <a:r>
              <a:rPr lang="en-GB" dirty="0"/>
              <a:t>Things to remember…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E2D2EA-EC6A-CD76-F8CF-AABEECFB6C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182" y="1344068"/>
            <a:ext cx="10696353" cy="5644561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0" dirty="0">
                <a:latin typeface="Twinkl Cursive Unlooped" panose="02000000000000000000" pitchFamily="2" charset="0"/>
              </a:rPr>
              <a:t>P.E will be taught Tuesday and Friday afternoons.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b="0" dirty="0">
              <a:latin typeface="Twinkl Cursive Unlooped" panose="02000000000000000000" pitchFamily="2" charset="0"/>
            </a:endParaRPr>
          </a:p>
          <a:p>
            <a:r>
              <a:rPr lang="en-GB" u="sng" dirty="0">
                <a:latin typeface="Twinkl Cursive Unlooped" panose="02000000000000000000" pitchFamily="2" charset="0"/>
              </a:rPr>
              <a:t>Importance of attendance</a:t>
            </a:r>
          </a:p>
          <a:p>
            <a:r>
              <a:rPr lang="en-GB" b="0" dirty="0">
                <a:latin typeface="Twinkl Cursive Unlooped" panose="02000000000000000000" pitchFamily="2" charset="0"/>
              </a:rPr>
              <a:t>If your child is absent this breaks the continuity of learning, and they could find it trickier to access the learning. </a:t>
            </a:r>
          </a:p>
          <a:p>
            <a:endParaRPr lang="en-GB" b="0" dirty="0">
              <a:latin typeface="Twinkl Cursive Unlooped" panose="02000000000000000000" pitchFamily="2" charset="0"/>
            </a:endParaRPr>
          </a:p>
          <a:p>
            <a:r>
              <a:rPr lang="en-GB" u="sng" dirty="0">
                <a:latin typeface="Twinkl Cursive Unlooped" panose="02000000000000000000" pitchFamily="2" charset="0"/>
              </a:rPr>
              <a:t>Support your child</a:t>
            </a:r>
          </a:p>
          <a:p>
            <a:r>
              <a:rPr lang="en-GB" b="0" dirty="0">
                <a:latin typeface="Twinkl Cursive Unlooped" panose="02000000000000000000" pitchFamily="2" charset="0"/>
              </a:rPr>
              <a:t>Please read everyday! Reading underpins everything that we do in school. </a:t>
            </a:r>
          </a:p>
          <a:p>
            <a:endParaRPr lang="en-GB" b="0" dirty="0">
              <a:latin typeface="Twinkl Cursive Unlooped" panose="02000000000000000000" pitchFamily="2" charset="0"/>
            </a:endParaRPr>
          </a:p>
          <a:p>
            <a:r>
              <a:rPr lang="en-GB" u="sng" dirty="0">
                <a:latin typeface="Twinkl Cursive Unlooped" panose="02000000000000000000" pitchFamily="2" charset="0"/>
              </a:rPr>
              <a:t>Outside achievements</a:t>
            </a:r>
          </a:p>
          <a:p>
            <a:r>
              <a:rPr lang="en-GB" b="0" dirty="0">
                <a:latin typeface="Twinkl Cursive Unlooped" panose="02000000000000000000" pitchFamily="2" charset="0"/>
              </a:rPr>
              <a:t>We love to hear about your child’s achievements outside of school, however we do not do a show and tell as this uses up valuable learning time. Your child can share this with adults and their friends during the day. </a:t>
            </a:r>
          </a:p>
        </p:txBody>
      </p:sp>
      <p:pic>
        <p:nvPicPr>
          <p:cNvPr id="7" name="Picture 6" descr="A picture containing clipart&#10;&#10;Description automatically generated">
            <a:extLst>
              <a:ext uri="{FF2B5EF4-FFF2-40B4-BE49-F238E27FC236}">
                <a16:creationId xmlns:a16="http://schemas.microsoft.com/office/drawing/2014/main" id="{1935CD09-3C80-69A2-AE02-C3B1D902E9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431" y="497824"/>
            <a:ext cx="2638425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031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22B2-A451-62DB-08C6-3F0173C76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653" y="744909"/>
            <a:ext cx="5500047" cy="315541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 dirty="0">
                <a:solidFill>
                  <a:schemeClr val="tx2"/>
                </a:solidFill>
                <a:latin typeface="Twinkl Cursive Looped" panose="02000000000000000000" pitchFamily="2" charset="0"/>
              </a:rPr>
              <a:t>Any questions?</a:t>
            </a:r>
          </a:p>
        </p:txBody>
      </p:sp>
      <p:pic>
        <p:nvPicPr>
          <p:cNvPr id="1028" name="Picture 4" descr="Question mark - Free shapes and symbols icons">
            <a:extLst>
              <a:ext uri="{FF2B5EF4-FFF2-40B4-BE49-F238E27FC236}">
                <a16:creationId xmlns:a16="http://schemas.microsoft.com/office/drawing/2014/main" id="{3104501A-F4BB-3A1C-74B8-3270CF9430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2"/>
          <a:stretch/>
        </p:blipFill>
        <p:spPr bwMode="auto">
          <a:xfrm>
            <a:off x="6508749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16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ChitchatVTI">
  <a:themeElements>
    <a:clrScheme name="AnalogousFromRegularSeed_2SEEDS">
      <a:dk1>
        <a:srgbClr val="000000"/>
      </a:dk1>
      <a:lt1>
        <a:srgbClr val="FFFFFF"/>
      </a:lt1>
      <a:dk2>
        <a:srgbClr val="31231C"/>
      </a:dk2>
      <a:lt2>
        <a:srgbClr val="F0F2F3"/>
      </a:lt2>
      <a:accent1>
        <a:srgbClr val="B1653B"/>
      </a:accent1>
      <a:accent2>
        <a:srgbClr val="C34D54"/>
      </a:accent2>
      <a:accent3>
        <a:srgbClr val="BBA149"/>
      </a:accent3>
      <a:accent4>
        <a:srgbClr val="3B87B1"/>
      </a:accent4>
      <a:accent5>
        <a:srgbClr val="4D67C3"/>
      </a:accent5>
      <a:accent6>
        <a:srgbClr val="5742B4"/>
      </a:accent6>
      <a:hlink>
        <a:srgbClr val="3F91BF"/>
      </a:hlink>
      <a:folHlink>
        <a:srgbClr val="7F7F7F"/>
      </a:folHlink>
    </a:clrScheme>
    <a:fontScheme name="The Hand">
      <a:majorFont>
        <a:latin typeface="The Serif Hand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itchatVTI" id="{08BB1610-1071-4750-BA6F-EA15E875FFCD}" vid="{D7BDF053-2181-45AE-9365-FFAA906CB43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1800</TotalTime>
  <Words>1273</Words>
  <Application>Microsoft Office PowerPoint</Application>
  <PresentationFormat>Widescreen</PresentationFormat>
  <Paragraphs>156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Aharoni</vt:lpstr>
      <vt:lpstr>Aptos</vt:lpstr>
      <vt:lpstr>Aptos Display</vt:lpstr>
      <vt:lpstr>Arial</vt:lpstr>
      <vt:lpstr>The Hand</vt:lpstr>
      <vt:lpstr>The Serif Hand</vt:lpstr>
      <vt:lpstr>Twinkl Cursive Looped</vt:lpstr>
      <vt:lpstr>Twinkl Cursive Unlooped</vt:lpstr>
      <vt:lpstr>Wingdings</vt:lpstr>
      <vt:lpstr>ChitchatVTI</vt:lpstr>
      <vt:lpstr>Office Theme</vt:lpstr>
      <vt:lpstr>Year 3</vt:lpstr>
      <vt:lpstr>Included in this presentation:</vt:lpstr>
      <vt:lpstr>Curriculum overview</vt:lpstr>
      <vt:lpstr>Curriculum Expectation of Year 3 -Writing</vt:lpstr>
      <vt:lpstr>Curriculum expectation of Year 3- Writing</vt:lpstr>
      <vt:lpstr>Expectations of handwriting</vt:lpstr>
      <vt:lpstr>Curriculum Expectation of Year 3 - Maths</vt:lpstr>
      <vt:lpstr>Curriculum expectation of Year 3 - Maths</vt:lpstr>
      <vt:lpstr>Curriculum Expectation of Year 3 -  Maths</vt:lpstr>
      <vt:lpstr>Curriculum expectation of Year 3- Reading</vt:lpstr>
      <vt:lpstr>Curriculum expectation of Year 3 - Reading</vt:lpstr>
      <vt:lpstr>Spellings and Reading</vt:lpstr>
      <vt:lpstr>Homework</vt:lpstr>
      <vt:lpstr>Enrichment Reminder</vt:lpstr>
      <vt:lpstr>Things to remember…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Expectations</dc:title>
  <dc:creator>Miss Buckley</dc:creator>
  <cp:lastModifiedBy>Mr Burt</cp:lastModifiedBy>
  <cp:revision>47</cp:revision>
  <cp:lastPrinted>2024-09-12T14:34:13Z</cp:lastPrinted>
  <dcterms:created xsi:type="dcterms:W3CDTF">2021-11-05T14:25:13Z</dcterms:created>
  <dcterms:modified xsi:type="dcterms:W3CDTF">2025-09-19T15:32:18Z</dcterms:modified>
</cp:coreProperties>
</file>