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58" r:id="rId9"/>
    <p:sldId id="259" r:id="rId10"/>
    <p:sldId id="261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8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414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7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9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0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80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1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06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6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3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88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B0C63E3-982C-4BBD-8447-8261AE062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lose up of pink flowers on a tree&#10;&#10;AI-generated content may be incorrect.">
            <a:extLst>
              <a:ext uri="{FF2B5EF4-FFF2-40B4-BE49-F238E27FC236}">
                <a16:creationId xmlns:a16="http://schemas.microsoft.com/office/drawing/2014/main" id="{E15FA35E-09B0-455A-C750-F6781A245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1E7105B-33FE-49A2-B3D1-C73B1FE15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20131" y="3988417"/>
            <a:ext cx="5898441" cy="2407359"/>
          </a:xfrm>
          <a:custGeom>
            <a:avLst/>
            <a:gdLst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405213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3171"/>
              <a:gd name="connsiteX1" fmla="*/ 9719033 w 9735159"/>
              <a:gd name="connsiteY1" fmla="*/ 122134 h 4583171"/>
              <a:gd name="connsiteX2" fmla="*/ 9675361 w 9735159"/>
              <a:gd name="connsiteY2" fmla="*/ 1854278 h 4583171"/>
              <a:gd name="connsiteX3" fmla="*/ 9667887 w 9735159"/>
              <a:gd name="connsiteY3" fmla="*/ 4129680 h 4583171"/>
              <a:gd name="connsiteX4" fmla="*/ 9156509 w 9735159"/>
              <a:gd name="connsiteY4" fmla="*/ 4179051 h 4583171"/>
              <a:gd name="connsiteX5" fmla="*/ 8374371 w 9735159"/>
              <a:gd name="connsiteY5" fmla="*/ 4200672 h 4583171"/>
              <a:gd name="connsiteX6" fmla="*/ 7989742 w 9735159"/>
              <a:gd name="connsiteY6" fmla="*/ 4205904 h 4583171"/>
              <a:gd name="connsiteX7" fmla="*/ 7685624 w 9735159"/>
              <a:gd name="connsiteY7" fmla="*/ 4466489 h 4583171"/>
              <a:gd name="connsiteX8" fmla="*/ 7189698 w 9735159"/>
              <a:gd name="connsiteY8" fmla="*/ 4582555 h 4583171"/>
              <a:gd name="connsiteX9" fmla="*/ 7423142 w 9735159"/>
              <a:gd name="connsiteY9" fmla="*/ 4218401 h 4583171"/>
              <a:gd name="connsiteX10" fmla="*/ 7322085 w 9735159"/>
              <a:gd name="connsiteY10" fmla="*/ 4198994 h 4583171"/>
              <a:gd name="connsiteX11" fmla="*/ 5976239 w 9735159"/>
              <a:gd name="connsiteY11" fmla="*/ 4198994 h 4583171"/>
              <a:gd name="connsiteX12" fmla="*/ 5703149 w 9735159"/>
              <a:gd name="connsiteY12" fmla="*/ 4203217 h 4583171"/>
              <a:gd name="connsiteX13" fmla="*/ 204518 w 9735159"/>
              <a:gd name="connsiteY13" fmla="*/ 4241988 h 4583171"/>
              <a:gd name="connsiteX14" fmla="*/ 45709 w 9735159"/>
              <a:gd name="connsiteY14" fmla="*/ 2519688 h 4583171"/>
              <a:gd name="connsiteX15" fmla="*/ 0 w 9735159"/>
              <a:gd name="connsiteY15" fmla="*/ 105770 h 4583171"/>
              <a:gd name="connsiteX16" fmla="*/ 6334131 w 9735159"/>
              <a:gd name="connsiteY16" fmla="*/ 49746 h 4583171"/>
              <a:gd name="connsiteX17" fmla="*/ 8936301 w 9735159"/>
              <a:gd name="connsiteY17" fmla="*/ 9904 h 4583171"/>
              <a:gd name="connsiteX18" fmla="*/ 9439106 w 9735159"/>
              <a:gd name="connsiteY18" fmla="*/ 1 h 4583171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23142 w 9735159"/>
              <a:gd name="connsiteY9" fmla="*/ 4218401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169685 w 9735159"/>
              <a:gd name="connsiteY10" fmla="*/ 4210283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29680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78"/>
              <a:gd name="connsiteX1" fmla="*/ 9719033 w 9735159"/>
              <a:gd name="connsiteY1" fmla="*/ 122134 h 4583178"/>
              <a:gd name="connsiteX2" fmla="*/ 9675361 w 9735159"/>
              <a:gd name="connsiteY2" fmla="*/ 1854278 h 4583178"/>
              <a:gd name="connsiteX3" fmla="*/ 9667887 w 9735159"/>
              <a:gd name="connsiteY3" fmla="*/ 4157902 h 4583178"/>
              <a:gd name="connsiteX4" fmla="*/ 9156509 w 9735159"/>
              <a:gd name="connsiteY4" fmla="*/ 4179051 h 4583178"/>
              <a:gd name="connsiteX5" fmla="*/ 8374371 w 9735159"/>
              <a:gd name="connsiteY5" fmla="*/ 4200672 h 4583178"/>
              <a:gd name="connsiteX6" fmla="*/ 7989742 w 9735159"/>
              <a:gd name="connsiteY6" fmla="*/ 4205904 h 4583178"/>
              <a:gd name="connsiteX7" fmla="*/ 7189698 w 9735159"/>
              <a:gd name="connsiteY7" fmla="*/ 4582555 h 4583178"/>
              <a:gd name="connsiteX8" fmla="*/ 7389118 w 9735159"/>
              <a:gd name="connsiteY8" fmla="*/ 4221461 h 4583178"/>
              <a:gd name="connsiteX9" fmla="*/ 7169685 w 9735159"/>
              <a:gd name="connsiteY9" fmla="*/ 4210283 h 4583178"/>
              <a:gd name="connsiteX10" fmla="*/ 5703149 w 9735159"/>
              <a:gd name="connsiteY10" fmla="*/ 4203217 h 4583178"/>
              <a:gd name="connsiteX11" fmla="*/ 204518 w 9735159"/>
              <a:gd name="connsiteY11" fmla="*/ 4241988 h 4583178"/>
              <a:gd name="connsiteX12" fmla="*/ 45709 w 9735159"/>
              <a:gd name="connsiteY12" fmla="*/ 2519688 h 4583178"/>
              <a:gd name="connsiteX13" fmla="*/ 0 w 9735159"/>
              <a:gd name="connsiteY13" fmla="*/ 105770 h 4583178"/>
              <a:gd name="connsiteX14" fmla="*/ 6334131 w 9735159"/>
              <a:gd name="connsiteY14" fmla="*/ 49746 h 4583178"/>
              <a:gd name="connsiteX15" fmla="*/ 8936301 w 9735159"/>
              <a:gd name="connsiteY15" fmla="*/ 9904 h 4583178"/>
              <a:gd name="connsiteX16" fmla="*/ 9439106 w 9735159"/>
              <a:gd name="connsiteY16" fmla="*/ 1 h 4583178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204518 w 9702102"/>
              <a:gd name="connsiteY11" fmla="*/ 4245444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941688 w 9702102"/>
              <a:gd name="connsiteY10" fmla="*/ 4246430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52358 w 9715354"/>
              <a:gd name="connsiteY0" fmla="*/ 3457 h 4586634"/>
              <a:gd name="connsiteX1" fmla="*/ 9680769 w 9715354"/>
              <a:gd name="connsiteY1" fmla="*/ 99832 h 4586634"/>
              <a:gd name="connsiteX2" fmla="*/ 9688613 w 9715354"/>
              <a:gd name="connsiteY2" fmla="*/ 1857734 h 4586634"/>
              <a:gd name="connsiteX3" fmla="*/ 9681139 w 9715354"/>
              <a:gd name="connsiteY3" fmla="*/ 4161358 h 4586634"/>
              <a:gd name="connsiteX4" fmla="*/ 9169761 w 9715354"/>
              <a:gd name="connsiteY4" fmla="*/ 4182507 h 4586634"/>
              <a:gd name="connsiteX5" fmla="*/ 8387623 w 9715354"/>
              <a:gd name="connsiteY5" fmla="*/ 4204128 h 4586634"/>
              <a:gd name="connsiteX6" fmla="*/ 8002994 w 9715354"/>
              <a:gd name="connsiteY6" fmla="*/ 4209360 h 4586634"/>
              <a:gd name="connsiteX7" fmla="*/ 7202950 w 9715354"/>
              <a:gd name="connsiteY7" fmla="*/ 4586011 h 4586634"/>
              <a:gd name="connsiteX8" fmla="*/ 7402370 w 9715354"/>
              <a:gd name="connsiteY8" fmla="*/ 4224917 h 4586634"/>
              <a:gd name="connsiteX9" fmla="*/ 7182937 w 9715354"/>
              <a:gd name="connsiteY9" fmla="*/ 4213739 h 4586634"/>
              <a:gd name="connsiteX10" fmla="*/ 5954940 w 9715354"/>
              <a:gd name="connsiteY10" fmla="*/ 4246430 h 4586634"/>
              <a:gd name="connsiteX11" fmla="*/ 204518 w 9715354"/>
              <a:gd name="connsiteY11" fmla="*/ 4298452 h 4586634"/>
              <a:gd name="connsiteX12" fmla="*/ 58961 w 9715354"/>
              <a:gd name="connsiteY12" fmla="*/ 2523144 h 4586634"/>
              <a:gd name="connsiteX13" fmla="*/ 0 w 9715354"/>
              <a:gd name="connsiteY13" fmla="*/ 29712 h 4586634"/>
              <a:gd name="connsiteX14" fmla="*/ 6347383 w 9715354"/>
              <a:gd name="connsiteY14" fmla="*/ 53202 h 4586634"/>
              <a:gd name="connsiteX15" fmla="*/ 8949553 w 9715354"/>
              <a:gd name="connsiteY15" fmla="*/ 13360 h 4586634"/>
              <a:gd name="connsiteX16" fmla="*/ 9452358 w 9715354"/>
              <a:gd name="connsiteY16" fmla="*/ 3457 h 4586634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186170 w 9715354"/>
              <a:gd name="connsiteY11" fmla="*/ 4249291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394607 w 9657603"/>
              <a:gd name="connsiteY0" fmla="*/ 3457 h 4586593"/>
              <a:gd name="connsiteX1" fmla="*/ 9623018 w 9657603"/>
              <a:gd name="connsiteY1" fmla="*/ 99832 h 4586593"/>
              <a:gd name="connsiteX2" fmla="*/ 9630862 w 9657603"/>
              <a:gd name="connsiteY2" fmla="*/ 1857734 h 4586593"/>
              <a:gd name="connsiteX3" fmla="*/ 9623388 w 9657603"/>
              <a:gd name="connsiteY3" fmla="*/ 4161358 h 4586593"/>
              <a:gd name="connsiteX4" fmla="*/ 9112010 w 9657603"/>
              <a:gd name="connsiteY4" fmla="*/ 4182507 h 4586593"/>
              <a:gd name="connsiteX5" fmla="*/ 8329872 w 9657603"/>
              <a:gd name="connsiteY5" fmla="*/ 4204128 h 4586593"/>
              <a:gd name="connsiteX6" fmla="*/ 7945243 w 9657603"/>
              <a:gd name="connsiteY6" fmla="*/ 4209360 h 4586593"/>
              <a:gd name="connsiteX7" fmla="*/ 7145199 w 9657603"/>
              <a:gd name="connsiteY7" fmla="*/ 4586011 h 4586593"/>
              <a:gd name="connsiteX8" fmla="*/ 7315744 w 9657603"/>
              <a:gd name="connsiteY8" fmla="*/ 4205666 h 4586593"/>
              <a:gd name="connsiteX9" fmla="*/ 7125186 w 9657603"/>
              <a:gd name="connsiteY9" fmla="*/ 4213739 h 4586593"/>
              <a:gd name="connsiteX10" fmla="*/ 5897189 w 9657603"/>
              <a:gd name="connsiteY10" fmla="*/ 4246430 h 4586593"/>
              <a:gd name="connsiteX11" fmla="*/ 128419 w 9657603"/>
              <a:gd name="connsiteY11" fmla="*/ 4249291 h 4586593"/>
              <a:gd name="connsiteX12" fmla="*/ 1210 w 9657603"/>
              <a:gd name="connsiteY12" fmla="*/ 2523144 h 4586593"/>
              <a:gd name="connsiteX13" fmla="*/ 107383 w 9657603"/>
              <a:gd name="connsiteY13" fmla="*/ 46100 h 4586593"/>
              <a:gd name="connsiteX14" fmla="*/ 6289632 w 9657603"/>
              <a:gd name="connsiteY14" fmla="*/ 53202 h 4586593"/>
              <a:gd name="connsiteX15" fmla="*/ 8891802 w 9657603"/>
              <a:gd name="connsiteY15" fmla="*/ 13360 h 4586593"/>
              <a:gd name="connsiteX16" fmla="*/ 9394607 w 9657603"/>
              <a:gd name="connsiteY16" fmla="*/ 3457 h 4586593"/>
              <a:gd name="connsiteX0" fmla="*/ 9394607 w 9657603"/>
              <a:gd name="connsiteY0" fmla="*/ 3457 h 4586636"/>
              <a:gd name="connsiteX1" fmla="*/ 9623018 w 9657603"/>
              <a:gd name="connsiteY1" fmla="*/ 99832 h 4586636"/>
              <a:gd name="connsiteX2" fmla="*/ 9630862 w 9657603"/>
              <a:gd name="connsiteY2" fmla="*/ 1857734 h 4586636"/>
              <a:gd name="connsiteX3" fmla="*/ 9623388 w 9657603"/>
              <a:gd name="connsiteY3" fmla="*/ 4161358 h 4586636"/>
              <a:gd name="connsiteX4" fmla="*/ 9112010 w 9657603"/>
              <a:gd name="connsiteY4" fmla="*/ 4182507 h 4586636"/>
              <a:gd name="connsiteX5" fmla="*/ 8329872 w 9657603"/>
              <a:gd name="connsiteY5" fmla="*/ 4204128 h 4586636"/>
              <a:gd name="connsiteX6" fmla="*/ 7945243 w 9657603"/>
              <a:gd name="connsiteY6" fmla="*/ 4209360 h 4586636"/>
              <a:gd name="connsiteX7" fmla="*/ 7145199 w 9657603"/>
              <a:gd name="connsiteY7" fmla="*/ 4586011 h 4586636"/>
              <a:gd name="connsiteX8" fmla="*/ 7281267 w 9657603"/>
              <a:gd name="connsiteY8" fmla="*/ 4225802 h 4586636"/>
              <a:gd name="connsiteX9" fmla="*/ 7125186 w 9657603"/>
              <a:gd name="connsiteY9" fmla="*/ 4213739 h 4586636"/>
              <a:gd name="connsiteX10" fmla="*/ 5897189 w 9657603"/>
              <a:gd name="connsiteY10" fmla="*/ 4246430 h 4586636"/>
              <a:gd name="connsiteX11" fmla="*/ 128419 w 9657603"/>
              <a:gd name="connsiteY11" fmla="*/ 4249291 h 4586636"/>
              <a:gd name="connsiteX12" fmla="*/ 1210 w 9657603"/>
              <a:gd name="connsiteY12" fmla="*/ 2523144 h 4586636"/>
              <a:gd name="connsiteX13" fmla="*/ 107383 w 9657603"/>
              <a:gd name="connsiteY13" fmla="*/ 46100 h 4586636"/>
              <a:gd name="connsiteX14" fmla="*/ 6289632 w 9657603"/>
              <a:gd name="connsiteY14" fmla="*/ 53202 h 4586636"/>
              <a:gd name="connsiteX15" fmla="*/ 8891802 w 9657603"/>
              <a:gd name="connsiteY15" fmla="*/ 13360 h 4586636"/>
              <a:gd name="connsiteX16" fmla="*/ 9394607 w 9657603"/>
              <a:gd name="connsiteY16" fmla="*/ 3457 h 4586636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45243 w 9657603"/>
              <a:gd name="connsiteY6" fmla="*/ 4209360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86614 w 9657603"/>
              <a:gd name="connsiteY6" fmla="*/ 4209361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7986614 w 9657603"/>
              <a:gd name="connsiteY6" fmla="*/ 4209361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  <a:gd name="connsiteX0" fmla="*/ 9394607 w 9657603"/>
              <a:gd name="connsiteY0" fmla="*/ 3457 h 4703430"/>
              <a:gd name="connsiteX1" fmla="*/ 9623018 w 9657603"/>
              <a:gd name="connsiteY1" fmla="*/ 99832 h 4703430"/>
              <a:gd name="connsiteX2" fmla="*/ 9630862 w 9657603"/>
              <a:gd name="connsiteY2" fmla="*/ 1857734 h 4703430"/>
              <a:gd name="connsiteX3" fmla="*/ 9623388 w 9657603"/>
              <a:gd name="connsiteY3" fmla="*/ 4161358 h 4703430"/>
              <a:gd name="connsiteX4" fmla="*/ 9112010 w 9657603"/>
              <a:gd name="connsiteY4" fmla="*/ 4182507 h 4703430"/>
              <a:gd name="connsiteX5" fmla="*/ 8329872 w 9657603"/>
              <a:gd name="connsiteY5" fmla="*/ 4204128 h 4703430"/>
              <a:gd name="connsiteX6" fmla="*/ 7986614 w 9657603"/>
              <a:gd name="connsiteY6" fmla="*/ 4209361 h 4703430"/>
              <a:gd name="connsiteX7" fmla="*/ 7212456 w 9657603"/>
              <a:gd name="connsiteY7" fmla="*/ 4702993 h 4703430"/>
              <a:gd name="connsiteX8" fmla="*/ 7281267 w 9657603"/>
              <a:gd name="connsiteY8" fmla="*/ 4225802 h 4703430"/>
              <a:gd name="connsiteX9" fmla="*/ 7125186 w 9657603"/>
              <a:gd name="connsiteY9" fmla="*/ 4213739 h 4703430"/>
              <a:gd name="connsiteX10" fmla="*/ 5897189 w 9657603"/>
              <a:gd name="connsiteY10" fmla="*/ 4246430 h 4703430"/>
              <a:gd name="connsiteX11" fmla="*/ 128419 w 9657603"/>
              <a:gd name="connsiteY11" fmla="*/ 4249291 h 4703430"/>
              <a:gd name="connsiteX12" fmla="*/ 1210 w 9657603"/>
              <a:gd name="connsiteY12" fmla="*/ 2523144 h 4703430"/>
              <a:gd name="connsiteX13" fmla="*/ 107383 w 9657603"/>
              <a:gd name="connsiteY13" fmla="*/ 46100 h 4703430"/>
              <a:gd name="connsiteX14" fmla="*/ 6289632 w 9657603"/>
              <a:gd name="connsiteY14" fmla="*/ 53202 h 4703430"/>
              <a:gd name="connsiteX15" fmla="*/ 8891802 w 9657603"/>
              <a:gd name="connsiteY15" fmla="*/ 13360 h 4703430"/>
              <a:gd name="connsiteX16" fmla="*/ 9394607 w 9657603"/>
              <a:gd name="connsiteY16" fmla="*/ 3457 h 4703430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8017916 w 9657603"/>
              <a:gd name="connsiteY6" fmla="*/ 4201019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657603" h="4703432">
                <a:moveTo>
                  <a:pt x="9394607" y="3457"/>
                </a:moveTo>
                <a:cubicBezTo>
                  <a:pt x="9516476" y="17869"/>
                  <a:pt x="9603828" y="67"/>
                  <a:pt x="9623018" y="99832"/>
                </a:cubicBezTo>
                <a:cubicBezTo>
                  <a:pt x="9663463" y="310097"/>
                  <a:pt x="9671420" y="1060231"/>
                  <a:pt x="9630862" y="1857734"/>
                </a:cubicBezTo>
                <a:cubicBezTo>
                  <a:pt x="9672809" y="2754011"/>
                  <a:pt x="9655629" y="4009774"/>
                  <a:pt x="9623388" y="4161358"/>
                </a:cubicBezTo>
                <a:cubicBezTo>
                  <a:pt x="9354727" y="4212000"/>
                  <a:pt x="9327596" y="4175379"/>
                  <a:pt x="9112010" y="4182507"/>
                </a:cubicBezTo>
                <a:lnTo>
                  <a:pt x="8329872" y="4204128"/>
                </a:lnTo>
                <a:lnTo>
                  <a:pt x="8017916" y="4201019"/>
                </a:lnTo>
                <a:cubicBezTo>
                  <a:pt x="7933360" y="4208221"/>
                  <a:pt x="7867092" y="4463041"/>
                  <a:pt x="7212456" y="4702993"/>
                </a:cubicBezTo>
                <a:cubicBezTo>
                  <a:pt x="7188016" y="4718116"/>
                  <a:pt x="7307839" y="4337988"/>
                  <a:pt x="7281267" y="4225802"/>
                </a:cubicBezTo>
                <a:lnTo>
                  <a:pt x="7125186" y="4213739"/>
                </a:lnTo>
                <a:lnTo>
                  <a:pt x="5897189" y="4246430"/>
                </a:lnTo>
                <a:cubicBezTo>
                  <a:pt x="4543098" y="4269265"/>
                  <a:pt x="1951362" y="4294817"/>
                  <a:pt x="128419" y="4249291"/>
                </a:cubicBezTo>
                <a:cubicBezTo>
                  <a:pt x="-43135" y="4269633"/>
                  <a:pt x="14750" y="4077770"/>
                  <a:pt x="1210" y="2523144"/>
                </a:cubicBezTo>
                <a:cubicBezTo>
                  <a:pt x="-13293" y="1882751"/>
                  <a:pt x="107383" y="46100"/>
                  <a:pt x="107383" y="46100"/>
                </a:cubicBezTo>
                <a:cubicBezTo>
                  <a:pt x="814502" y="-6826"/>
                  <a:pt x="4178255" y="71877"/>
                  <a:pt x="6289632" y="53202"/>
                </a:cubicBezTo>
                <a:lnTo>
                  <a:pt x="8891802" y="13360"/>
                </a:lnTo>
                <a:cubicBezTo>
                  <a:pt x="9059577" y="25101"/>
                  <a:pt x="9272738" y="-10955"/>
                  <a:pt x="9394607" y="3457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BCE89E7-427E-40B5-97E7-9A460CA6E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676185" y="4020995"/>
            <a:ext cx="5898441" cy="2407359"/>
          </a:xfrm>
          <a:custGeom>
            <a:avLst/>
            <a:gdLst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405213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3171"/>
              <a:gd name="connsiteX1" fmla="*/ 9719033 w 9735159"/>
              <a:gd name="connsiteY1" fmla="*/ 122134 h 4583171"/>
              <a:gd name="connsiteX2" fmla="*/ 9675361 w 9735159"/>
              <a:gd name="connsiteY2" fmla="*/ 1854278 h 4583171"/>
              <a:gd name="connsiteX3" fmla="*/ 9667887 w 9735159"/>
              <a:gd name="connsiteY3" fmla="*/ 4129680 h 4583171"/>
              <a:gd name="connsiteX4" fmla="*/ 9156509 w 9735159"/>
              <a:gd name="connsiteY4" fmla="*/ 4179051 h 4583171"/>
              <a:gd name="connsiteX5" fmla="*/ 8374371 w 9735159"/>
              <a:gd name="connsiteY5" fmla="*/ 4200672 h 4583171"/>
              <a:gd name="connsiteX6" fmla="*/ 7989742 w 9735159"/>
              <a:gd name="connsiteY6" fmla="*/ 4205904 h 4583171"/>
              <a:gd name="connsiteX7" fmla="*/ 7685624 w 9735159"/>
              <a:gd name="connsiteY7" fmla="*/ 4466489 h 4583171"/>
              <a:gd name="connsiteX8" fmla="*/ 7189698 w 9735159"/>
              <a:gd name="connsiteY8" fmla="*/ 4582555 h 4583171"/>
              <a:gd name="connsiteX9" fmla="*/ 7423142 w 9735159"/>
              <a:gd name="connsiteY9" fmla="*/ 4218401 h 4583171"/>
              <a:gd name="connsiteX10" fmla="*/ 7322085 w 9735159"/>
              <a:gd name="connsiteY10" fmla="*/ 4198994 h 4583171"/>
              <a:gd name="connsiteX11" fmla="*/ 5976239 w 9735159"/>
              <a:gd name="connsiteY11" fmla="*/ 4198994 h 4583171"/>
              <a:gd name="connsiteX12" fmla="*/ 5703149 w 9735159"/>
              <a:gd name="connsiteY12" fmla="*/ 4203217 h 4583171"/>
              <a:gd name="connsiteX13" fmla="*/ 204518 w 9735159"/>
              <a:gd name="connsiteY13" fmla="*/ 4241988 h 4583171"/>
              <a:gd name="connsiteX14" fmla="*/ 45709 w 9735159"/>
              <a:gd name="connsiteY14" fmla="*/ 2519688 h 4583171"/>
              <a:gd name="connsiteX15" fmla="*/ 0 w 9735159"/>
              <a:gd name="connsiteY15" fmla="*/ 105770 h 4583171"/>
              <a:gd name="connsiteX16" fmla="*/ 6334131 w 9735159"/>
              <a:gd name="connsiteY16" fmla="*/ 49746 h 4583171"/>
              <a:gd name="connsiteX17" fmla="*/ 8936301 w 9735159"/>
              <a:gd name="connsiteY17" fmla="*/ 9904 h 4583171"/>
              <a:gd name="connsiteX18" fmla="*/ 9439106 w 9735159"/>
              <a:gd name="connsiteY18" fmla="*/ 1 h 4583171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23142 w 9735159"/>
              <a:gd name="connsiteY9" fmla="*/ 4218401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169685 w 9735159"/>
              <a:gd name="connsiteY10" fmla="*/ 4210283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29680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78"/>
              <a:gd name="connsiteX1" fmla="*/ 9719033 w 9735159"/>
              <a:gd name="connsiteY1" fmla="*/ 122134 h 4583178"/>
              <a:gd name="connsiteX2" fmla="*/ 9675361 w 9735159"/>
              <a:gd name="connsiteY2" fmla="*/ 1854278 h 4583178"/>
              <a:gd name="connsiteX3" fmla="*/ 9667887 w 9735159"/>
              <a:gd name="connsiteY3" fmla="*/ 4157902 h 4583178"/>
              <a:gd name="connsiteX4" fmla="*/ 9156509 w 9735159"/>
              <a:gd name="connsiteY4" fmla="*/ 4179051 h 4583178"/>
              <a:gd name="connsiteX5" fmla="*/ 8374371 w 9735159"/>
              <a:gd name="connsiteY5" fmla="*/ 4200672 h 4583178"/>
              <a:gd name="connsiteX6" fmla="*/ 7989742 w 9735159"/>
              <a:gd name="connsiteY6" fmla="*/ 4205904 h 4583178"/>
              <a:gd name="connsiteX7" fmla="*/ 7189698 w 9735159"/>
              <a:gd name="connsiteY7" fmla="*/ 4582555 h 4583178"/>
              <a:gd name="connsiteX8" fmla="*/ 7389118 w 9735159"/>
              <a:gd name="connsiteY8" fmla="*/ 4221461 h 4583178"/>
              <a:gd name="connsiteX9" fmla="*/ 7169685 w 9735159"/>
              <a:gd name="connsiteY9" fmla="*/ 4210283 h 4583178"/>
              <a:gd name="connsiteX10" fmla="*/ 5703149 w 9735159"/>
              <a:gd name="connsiteY10" fmla="*/ 4203217 h 4583178"/>
              <a:gd name="connsiteX11" fmla="*/ 204518 w 9735159"/>
              <a:gd name="connsiteY11" fmla="*/ 4241988 h 4583178"/>
              <a:gd name="connsiteX12" fmla="*/ 45709 w 9735159"/>
              <a:gd name="connsiteY12" fmla="*/ 2519688 h 4583178"/>
              <a:gd name="connsiteX13" fmla="*/ 0 w 9735159"/>
              <a:gd name="connsiteY13" fmla="*/ 105770 h 4583178"/>
              <a:gd name="connsiteX14" fmla="*/ 6334131 w 9735159"/>
              <a:gd name="connsiteY14" fmla="*/ 49746 h 4583178"/>
              <a:gd name="connsiteX15" fmla="*/ 8936301 w 9735159"/>
              <a:gd name="connsiteY15" fmla="*/ 9904 h 4583178"/>
              <a:gd name="connsiteX16" fmla="*/ 9439106 w 9735159"/>
              <a:gd name="connsiteY16" fmla="*/ 1 h 4583178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204518 w 9702102"/>
              <a:gd name="connsiteY11" fmla="*/ 4245444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941688 w 9702102"/>
              <a:gd name="connsiteY10" fmla="*/ 4246430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52358 w 9715354"/>
              <a:gd name="connsiteY0" fmla="*/ 3457 h 4586634"/>
              <a:gd name="connsiteX1" fmla="*/ 9680769 w 9715354"/>
              <a:gd name="connsiteY1" fmla="*/ 99832 h 4586634"/>
              <a:gd name="connsiteX2" fmla="*/ 9688613 w 9715354"/>
              <a:gd name="connsiteY2" fmla="*/ 1857734 h 4586634"/>
              <a:gd name="connsiteX3" fmla="*/ 9681139 w 9715354"/>
              <a:gd name="connsiteY3" fmla="*/ 4161358 h 4586634"/>
              <a:gd name="connsiteX4" fmla="*/ 9169761 w 9715354"/>
              <a:gd name="connsiteY4" fmla="*/ 4182507 h 4586634"/>
              <a:gd name="connsiteX5" fmla="*/ 8387623 w 9715354"/>
              <a:gd name="connsiteY5" fmla="*/ 4204128 h 4586634"/>
              <a:gd name="connsiteX6" fmla="*/ 8002994 w 9715354"/>
              <a:gd name="connsiteY6" fmla="*/ 4209360 h 4586634"/>
              <a:gd name="connsiteX7" fmla="*/ 7202950 w 9715354"/>
              <a:gd name="connsiteY7" fmla="*/ 4586011 h 4586634"/>
              <a:gd name="connsiteX8" fmla="*/ 7402370 w 9715354"/>
              <a:gd name="connsiteY8" fmla="*/ 4224917 h 4586634"/>
              <a:gd name="connsiteX9" fmla="*/ 7182937 w 9715354"/>
              <a:gd name="connsiteY9" fmla="*/ 4213739 h 4586634"/>
              <a:gd name="connsiteX10" fmla="*/ 5954940 w 9715354"/>
              <a:gd name="connsiteY10" fmla="*/ 4246430 h 4586634"/>
              <a:gd name="connsiteX11" fmla="*/ 204518 w 9715354"/>
              <a:gd name="connsiteY11" fmla="*/ 4298452 h 4586634"/>
              <a:gd name="connsiteX12" fmla="*/ 58961 w 9715354"/>
              <a:gd name="connsiteY12" fmla="*/ 2523144 h 4586634"/>
              <a:gd name="connsiteX13" fmla="*/ 0 w 9715354"/>
              <a:gd name="connsiteY13" fmla="*/ 29712 h 4586634"/>
              <a:gd name="connsiteX14" fmla="*/ 6347383 w 9715354"/>
              <a:gd name="connsiteY14" fmla="*/ 53202 h 4586634"/>
              <a:gd name="connsiteX15" fmla="*/ 8949553 w 9715354"/>
              <a:gd name="connsiteY15" fmla="*/ 13360 h 4586634"/>
              <a:gd name="connsiteX16" fmla="*/ 9452358 w 9715354"/>
              <a:gd name="connsiteY16" fmla="*/ 3457 h 4586634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186170 w 9715354"/>
              <a:gd name="connsiteY11" fmla="*/ 4249291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394607 w 9657603"/>
              <a:gd name="connsiteY0" fmla="*/ 3457 h 4586593"/>
              <a:gd name="connsiteX1" fmla="*/ 9623018 w 9657603"/>
              <a:gd name="connsiteY1" fmla="*/ 99832 h 4586593"/>
              <a:gd name="connsiteX2" fmla="*/ 9630862 w 9657603"/>
              <a:gd name="connsiteY2" fmla="*/ 1857734 h 4586593"/>
              <a:gd name="connsiteX3" fmla="*/ 9623388 w 9657603"/>
              <a:gd name="connsiteY3" fmla="*/ 4161358 h 4586593"/>
              <a:gd name="connsiteX4" fmla="*/ 9112010 w 9657603"/>
              <a:gd name="connsiteY4" fmla="*/ 4182507 h 4586593"/>
              <a:gd name="connsiteX5" fmla="*/ 8329872 w 9657603"/>
              <a:gd name="connsiteY5" fmla="*/ 4204128 h 4586593"/>
              <a:gd name="connsiteX6" fmla="*/ 7945243 w 9657603"/>
              <a:gd name="connsiteY6" fmla="*/ 4209360 h 4586593"/>
              <a:gd name="connsiteX7" fmla="*/ 7145199 w 9657603"/>
              <a:gd name="connsiteY7" fmla="*/ 4586011 h 4586593"/>
              <a:gd name="connsiteX8" fmla="*/ 7315744 w 9657603"/>
              <a:gd name="connsiteY8" fmla="*/ 4205666 h 4586593"/>
              <a:gd name="connsiteX9" fmla="*/ 7125186 w 9657603"/>
              <a:gd name="connsiteY9" fmla="*/ 4213739 h 4586593"/>
              <a:gd name="connsiteX10" fmla="*/ 5897189 w 9657603"/>
              <a:gd name="connsiteY10" fmla="*/ 4246430 h 4586593"/>
              <a:gd name="connsiteX11" fmla="*/ 128419 w 9657603"/>
              <a:gd name="connsiteY11" fmla="*/ 4249291 h 4586593"/>
              <a:gd name="connsiteX12" fmla="*/ 1210 w 9657603"/>
              <a:gd name="connsiteY12" fmla="*/ 2523144 h 4586593"/>
              <a:gd name="connsiteX13" fmla="*/ 107383 w 9657603"/>
              <a:gd name="connsiteY13" fmla="*/ 46100 h 4586593"/>
              <a:gd name="connsiteX14" fmla="*/ 6289632 w 9657603"/>
              <a:gd name="connsiteY14" fmla="*/ 53202 h 4586593"/>
              <a:gd name="connsiteX15" fmla="*/ 8891802 w 9657603"/>
              <a:gd name="connsiteY15" fmla="*/ 13360 h 4586593"/>
              <a:gd name="connsiteX16" fmla="*/ 9394607 w 9657603"/>
              <a:gd name="connsiteY16" fmla="*/ 3457 h 4586593"/>
              <a:gd name="connsiteX0" fmla="*/ 9394607 w 9657603"/>
              <a:gd name="connsiteY0" fmla="*/ 3457 h 4586636"/>
              <a:gd name="connsiteX1" fmla="*/ 9623018 w 9657603"/>
              <a:gd name="connsiteY1" fmla="*/ 99832 h 4586636"/>
              <a:gd name="connsiteX2" fmla="*/ 9630862 w 9657603"/>
              <a:gd name="connsiteY2" fmla="*/ 1857734 h 4586636"/>
              <a:gd name="connsiteX3" fmla="*/ 9623388 w 9657603"/>
              <a:gd name="connsiteY3" fmla="*/ 4161358 h 4586636"/>
              <a:gd name="connsiteX4" fmla="*/ 9112010 w 9657603"/>
              <a:gd name="connsiteY4" fmla="*/ 4182507 h 4586636"/>
              <a:gd name="connsiteX5" fmla="*/ 8329872 w 9657603"/>
              <a:gd name="connsiteY5" fmla="*/ 4204128 h 4586636"/>
              <a:gd name="connsiteX6" fmla="*/ 7945243 w 9657603"/>
              <a:gd name="connsiteY6" fmla="*/ 4209360 h 4586636"/>
              <a:gd name="connsiteX7" fmla="*/ 7145199 w 9657603"/>
              <a:gd name="connsiteY7" fmla="*/ 4586011 h 4586636"/>
              <a:gd name="connsiteX8" fmla="*/ 7281267 w 9657603"/>
              <a:gd name="connsiteY8" fmla="*/ 4225802 h 4586636"/>
              <a:gd name="connsiteX9" fmla="*/ 7125186 w 9657603"/>
              <a:gd name="connsiteY9" fmla="*/ 4213739 h 4586636"/>
              <a:gd name="connsiteX10" fmla="*/ 5897189 w 9657603"/>
              <a:gd name="connsiteY10" fmla="*/ 4246430 h 4586636"/>
              <a:gd name="connsiteX11" fmla="*/ 128419 w 9657603"/>
              <a:gd name="connsiteY11" fmla="*/ 4249291 h 4586636"/>
              <a:gd name="connsiteX12" fmla="*/ 1210 w 9657603"/>
              <a:gd name="connsiteY12" fmla="*/ 2523144 h 4586636"/>
              <a:gd name="connsiteX13" fmla="*/ 107383 w 9657603"/>
              <a:gd name="connsiteY13" fmla="*/ 46100 h 4586636"/>
              <a:gd name="connsiteX14" fmla="*/ 6289632 w 9657603"/>
              <a:gd name="connsiteY14" fmla="*/ 53202 h 4586636"/>
              <a:gd name="connsiteX15" fmla="*/ 8891802 w 9657603"/>
              <a:gd name="connsiteY15" fmla="*/ 13360 h 4586636"/>
              <a:gd name="connsiteX16" fmla="*/ 9394607 w 9657603"/>
              <a:gd name="connsiteY16" fmla="*/ 3457 h 4586636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45243 w 9657603"/>
              <a:gd name="connsiteY6" fmla="*/ 4209360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86614 w 9657603"/>
              <a:gd name="connsiteY6" fmla="*/ 4209361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7986614 w 9657603"/>
              <a:gd name="connsiteY6" fmla="*/ 4209361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  <a:gd name="connsiteX0" fmla="*/ 9394607 w 9657603"/>
              <a:gd name="connsiteY0" fmla="*/ 3457 h 4703430"/>
              <a:gd name="connsiteX1" fmla="*/ 9623018 w 9657603"/>
              <a:gd name="connsiteY1" fmla="*/ 99832 h 4703430"/>
              <a:gd name="connsiteX2" fmla="*/ 9630862 w 9657603"/>
              <a:gd name="connsiteY2" fmla="*/ 1857734 h 4703430"/>
              <a:gd name="connsiteX3" fmla="*/ 9623388 w 9657603"/>
              <a:gd name="connsiteY3" fmla="*/ 4161358 h 4703430"/>
              <a:gd name="connsiteX4" fmla="*/ 9112010 w 9657603"/>
              <a:gd name="connsiteY4" fmla="*/ 4182507 h 4703430"/>
              <a:gd name="connsiteX5" fmla="*/ 8329872 w 9657603"/>
              <a:gd name="connsiteY5" fmla="*/ 4204128 h 4703430"/>
              <a:gd name="connsiteX6" fmla="*/ 7986614 w 9657603"/>
              <a:gd name="connsiteY6" fmla="*/ 4209361 h 4703430"/>
              <a:gd name="connsiteX7" fmla="*/ 7212456 w 9657603"/>
              <a:gd name="connsiteY7" fmla="*/ 4702993 h 4703430"/>
              <a:gd name="connsiteX8" fmla="*/ 7281267 w 9657603"/>
              <a:gd name="connsiteY8" fmla="*/ 4225802 h 4703430"/>
              <a:gd name="connsiteX9" fmla="*/ 7125186 w 9657603"/>
              <a:gd name="connsiteY9" fmla="*/ 4213739 h 4703430"/>
              <a:gd name="connsiteX10" fmla="*/ 5897189 w 9657603"/>
              <a:gd name="connsiteY10" fmla="*/ 4246430 h 4703430"/>
              <a:gd name="connsiteX11" fmla="*/ 128419 w 9657603"/>
              <a:gd name="connsiteY11" fmla="*/ 4249291 h 4703430"/>
              <a:gd name="connsiteX12" fmla="*/ 1210 w 9657603"/>
              <a:gd name="connsiteY12" fmla="*/ 2523144 h 4703430"/>
              <a:gd name="connsiteX13" fmla="*/ 107383 w 9657603"/>
              <a:gd name="connsiteY13" fmla="*/ 46100 h 4703430"/>
              <a:gd name="connsiteX14" fmla="*/ 6289632 w 9657603"/>
              <a:gd name="connsiteY14" fmla="*/ 53202 h 4703430"/>
              <a:gd name="connsiteX15" fmla="*/ 8891802 w 9657603"/>
              <a:gd name="connsiteY15" fmla="*/ 13360 h 4703430"/>
              <a:gd name="connsiteX16" fmla="*/ 9394607 w 9657603"/>
              <a:gd name="connsiteY16" fmla="*/ 3457 h 4703430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8017916 w 9657603"/>
              <a:gd name="connsiteY6" fmla="*/ 4201019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657603" h="4703432">
                <a:moveTo>
                  <a:pt x="9394607" y="3457"/>
                </a:moveTo>
                <a:cubicBezTo>
                  <a:pt x="9516476" y="17869"/>
                  <a:pt x="9603828" y="67"/>
                  <a:pt x="9623018" y="99832"/>
                </a:cubicBezTo>
                <a:cubicBezTo>
                  <a:pt x="9663463" y="310097"/>
                  <a:pt x="9671420" y="1060231"/>
                  <a:pt x="9630862" y="1857734"/>
                </a:cubicBezTo>
                <a:cubicBezTo>
                  <a:pt x="9672809" y="2754011"/>
                  <a:pt x="9655629" y="4009774"/>
                  <a:pt x="9623388" y="4161358"/>
                </a:cubicBezTo>
                <a:cubicBezTo>
                  <a:pt x="9354727" y="4212000"/>
                  <a:pt x="9327596" y="4175379"/>
                  <a:pt x="9112010" y="4182507"/>
                </a:cubicBezTo>
                <a:lnTo>
                  <a:pt x="8329872" y="4204128"/>
                </a:lnTo>
                <a:lnTo>
                  <a:pt x="8017916" y="4201019"/>
                </a:lnTo>
                <a:cubicBezTo>
                  <a:pt x="7933360" y="4208221"/>
                  <a:pt x="7867092" y="4463041"/>
                  <a:pt x="7212456" y="4702993"/>
                </a:cubicBezTo>
                <a:cubicBezTo>
                  <a:pt x="7188016" y="4718116"/>
                  <a:pt x="7307839" y="4337988"/>
                  <a:pt x="7281267" y="4225802"/>
                </a:cubicBezTo>
                <a:lnTo>
                  <a:pt x="7125186" y="4213739"/>
                </a:lnTo>
                <a:lnTo>
                  <a:pt x="5897189" y="4246430"/>
                </a:lnTo>
                <a:cubicBezTo>
                  <a:pt x="4543098" y="4269265"/>
                  <a:pt x="1951362" y="4294817"/>
                  <a:pt x="128419" y="4249291"/>
                </a:cubicBezTo>
                <a:cubicBezTo>
                  <a:pt x="-43135" y="4269633"/>
                  <a:pt x="14750" y="4077770"/>
                  <a:pt x="1210" y="2523144"/>
                </a:cubicBezTo>
                <a:cubicBezTo>
                  <a:pt x="-13293" y="1882751"/>
                  <a:pt x="107383" y="46100"/>
                  <a:pt x="107383" y="46100"/>
                </a:cubicBezTo>
                <a:cubicBezTo>
                  <a:pt x="814502" y="-6826"/>
                  <a:pt x="4178255" y="71877"/>
                  <a:pt x="6289632" y="53202"/>
                </a:cubicBezTo>
                <a:lnTo>
                  <a:pt x="8891802" y="13360"/>
                </a:lnTo>
                <a:cubicBezTo>
                  <a:pt x="9059577" y="25101"/>
                  <a:pt x="9272738" y="-10955"/>
                  <a:pt x="9394607" y="3457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980491-5067-4821-ACC5-586FC9A61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2181" y="4236656"/>
            <a:ext cx="5229226" cy="1099801"/>
          </a:xfrm>
        </p:spPr>
        <p:txBody>
          <a:bodyPr anchor="b">
            <a:normAutofit/>
          </a:bodyPr>
          <a:lstStyle/>
          <a:p>
            <a:r>
              <a:rPr lang="en-GB" dirty="0"/>
              <a:t>Year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8E497-4A89-42DD-9FA0-595E39C9D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2182" y="5359510"/>
            <a:ext cx="5229226" cy="64453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Miss Buckley and Miss Makin</a:t>
            </a:r>
          </a:p>
        </p:txBody>
      </p:sp>
    </p:spTree>
    <p:extLst>
      <p:ext uri="{BB962C8B-B14F-4D97-AF65-F5344CB8AC3E}">
        <p14:creationId xmlns:p14="http://schemas.microsoft.com/office/powerpoint/2010/main" val="1016879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2" name="Rectangle 70">
            <a:extLst>
              <a:ext uri="{FF2B5EF4-FFF2-40B4-BE49-F238E27FC236}">
                <a16:creationId xmlns:a16="http://schemas.microsoft.com/office/drawing/2014/main" id="{BD2A7128-270D-45DD-B0C7-24FF46222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3" name="Freeform: Shape 72">
            <a:extLst>
              <a:ext uri="{FF2B5EF4-FFF2-40B4-BE49-F238E27FC236}">
                <a16:creationId xmlns:a16="http://schemas.microsoft.com/office/drawing/2014/main" id="{61734980-3A14-4021-8D8C-42AC55C39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2574"/>
            <a:ext cx="6364515" cy="6858000"/>
          </a:xfrm>
          <a:custGeom>
            <a:avLst/>
            <a:gdLst>
              <a:gd name="connsiteX0" fmla="*/ 7430701 w 7551955"/>
              <a:gd name="connsiteY0" fmla="*/ 6858000 h 6858000"/>
              <a:gd name="connsiteX1" fmla="*/ 0 w 7551955"/>
              <a:gd name="connsiteY1" fmla="*/ 6858000 h 6858000"/>
              <a:gd name="connsiteX2" fmla="*/ 0 w 7551955"/>
              <a:gd name="connsiteY2" fmla="*/ 0 h 6858000"/>
              <a:gd name="connsiteX3" fmla="*/ 7505795 w 7551955"/>
              <a:gd name="connsiteY3" fmla="*/ 0 h 6858000"/>
              <a:gd name="connsiteX4" fmla="*/ 7520785 w 7551955"/>
              <a:gd name="connsiteY4" fmla="*/ 379063 h 6858000"/>
              <a:gd name="connsiteX5" fmla="*/ 7433327 w 7551955"/>
              <a:gd name="connsiteY5" fmla="*/ 6803646 h 6858000"/>
              <a:gd name="connsiteX0" fmla="*/ 7430701 w 7520786"/>
              <a:gd name="connsiteY0" fmla="*/ 6858000 h 6858000"/>
              <a:gd name="connsiteX1" fmla="*/ 0 w 7520786"/>
              <a:gd name="connsiteY1" fmla="*/ 6858000 h 6858000"/>
              <a:gd name="connsiteX2" fmla="*/ 0 w 7520786"/>
              <a:gd name="connsiteY2" fmla="*/ 0 h 6858000"/>
              <a:gd name="connsiteX3" fmla="*/ 7505795 w 7520786"/>
              <a:gd name="connsiteY3" fmla="*/ 0 h 6858000"/>
              <a:gd name="connsiteX4" fmla="*/ 7520785 w 7520786"/>
              <a:gd name="connsiteY4" fmla="*/ 379063 h 6858000"/>
              <a:gd name="connsiteX5" fmla="*/ 7433327 w 7520786"/>
              <a:gd name="connsiteY5" fmla="*/ 6803646 h 6858000"/>
              <a:gd name="connsiteX6" fmla="*/ 7430701 w 752078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0786" h="6858000">
                <a:moveTo>
                  <a:pt x="7430701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7505795" y="0"/>
                </a:lnTo>
                <a:lnTo>
                  <a:pt x="7520785" y="379063"/>
                </a:lnTo>
                <a:cubicBezTo>
                  <a:pt x="7384101" y="2164699"/>
                  <a:pt x="7521128" y="5461844"/>
                  <a:pt x="7433327" y="6803646"/>
                </a:cubicBezTo>
                <a:lnTo>
                  <a:pt x="7430701" y="6858000"/>
                </a:ln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54" name="Freeform: Shape 74">
            <a:extLst>
              <a:ext uri="{FF2B5EF4-FFF2-40B4-BE49-F238E27FC236}">
                <a16:creationId xmlns:a16="http://schemas.microsoft.com/office/drawing/2014/main" id="{41D7BE2F-D450-4BB9-88A4-89117A39D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3803">
            <a:off x="6669115" y="667365"/>
            <a:ext cx="4710726" cy="233744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3222 w 1217951"/>
              <a:gd name="connsiteY0" fmla="*/ 893096 h 893096"/>
              <a:gd name="connsiteX1" fmla="*/ 815627 w 1217951"/>
              <a:gd name="connsiteY1" fmla="*/ 823182 h 893096"/>
              <a:gd name="connsiteX2" fmla="*/ 1174433 w 1217951"/>
              <a:gd name="connsiteY2" fmla="*/ 650399 h 893096"/>
              <a:gd name="connsiteX3" fmla="*/ 1173386 w 1217951"/>
              <a:gd name="connsiteY3" fmla="*/ 212820 h 893096"/>
              <a:gd name="connsiteX4" fmla="*/ 952921 w 1217951"/>
              <a:gd name="connsiteY4" fmla="*/ 42449 h 893096"/>
              <a:gd name="connsiteX5" fmla="*/ 454058 w 1217951"/>
              <a:gd name="connsiteY5" fmla="*/ 52514 h 893096"/>
              <a:gd name="connsiteX6" fmla="*/ 1906 w 1217951"/>
              <a:gd name="connsiteY6" fmla="*/ 615251 h 893096"/>
              <a:gd name="connsiteX7" fmla="*/ 540259 w 1217951"/>
              <a:gd name="connsiteY7" fmla="*/ 757269 h 893096"/>
              <a:gd name="connsiteX8" fmla="*/ 623222 w 1217951"/>
              <a:gd name="connsiteY8" fmla="*/ 893096 h 893096"/>
              <a:gd name="connsiteX0" fmla="*/ 623222 w 1220978"/>
              <a:gd name="connsiteY0" fmla="*/ 893096 h 893096"/>
              <a:gd name="connsiteX1" fmla="*/ 815627 w 1220978"/>
              <a:gd name="connsiteY1" fmla="*/ 823182 h 893096"/>
              <a:gd name="connsiteX2" fmla="*/ 1174433 w 1220978"/>
              <a:gd name="connsiteY2" fmla="*/ 650399 h 893096"/>
              <a:gd name="connsiteX3" fmla="*/ 1173386 w 1220978"/>
              <a:gd name="connsiteY3" fmla="*/ 212820 h 893096"/>
              <a:gd name="connsiteX4" fmla="*/ 952921 w 1220978"/>
              <a:gd name="connsiteY4" fmla="*/ 42449 h 893096"/>
              <a:gd name="connsiteX5" fmla="*/ 454058 w 1220978"/>
              <a:gd name="connsiteY5" fmla="*/ 52514 h 893096"/>
              <a:gd name="connsiteX6" fmla="*/ 1906 w 1220978"/>
              <a:gd name="connsiteY6" fmla="*/ 615251 h 893096"/>
              <a:gd name="connsiteX7" fmla="*/ 540259 w 1220978"/>
              <a:gd name="connsiteY7" fmla="*/ 757269 h 893096"/>
              <a:gd name="connsiteX8" fmla="*/ 623222 w 1220978"/>
              <a:gd name="connsiteY8" fmla="*/ 893096 h 893096"/>
              <a:gd name="connsiteX0" fmla="*/ 624315 w 1222071"/>
              <a:gd name="connsiteY0" fmla="*/ 871608 h 871608"/>
              <a:gd name="connsiteX1" fmla="*/ 816720 w 1222071"/>
              <a:gd name="connsiteY1" fmla="*/ 801694 h 871608"/>
              <a:gd name="connsiteX2" fmla="*/ 1175526 w 1222071"/>
              <a:gd name="connsiteY2" fmla="*/ 628911 h 871608"/>
              <a:gd name="connsiteX3" fmla="*/ 1174479 w 1222071"/>
              <a:gd name="connsiteY3" fmla="*/ 191332 h 871608"/>
              <a:gd name="connsiteX4" fmla="*/ 954014 w 1222071"/>
              <a:gd name="connsiteY4" fmla="*/ 20961 h 871608"/>
              <a:gd name="connsiteX5" fmla="*/ 455151 w 1222071"/>
              <a:gd name="connsiteY5" fmla="*/ 31026 h 871608"/>
              <a:gd name="connsiteX6" fmla="*/ 2999 w 1222071"/>
              <a:gd name="connsiteY6" fmla="*/ 593763 h 871608"/>
              <a:gd name="connsiteX7" fmla="*/ 541352 w 1222071"/>
              <a:gd name="connsiteY7" fmla="*/ 735781 h 871608"/>
              <a:gd name="connsiteX8" fmla="*/ 624315 w 1222071"/>
              <a:gd name="connsiteY8" fmla="*/ 871608 h 871608"/>
              <a:gd name="connsiteX0" fmla="*/ 624980 w 1222736"/>
              <a:gd name="connsiteY0" fmla="*/ 870777 h 870777"/>
              <a:gd name="connsiteX1" fmla="*/ 817385 w 1222736"/>
              <a:gd name="connsiteY1" fmla="*/ 800863 h 870777"/>
              <a:gd name="connsiteX2" fmla="*/ 1176191 w 1222736"/>
              <a:gd name="connsiteY2" fmla="*/ 628080 h 870777"/>
              <a:gd name="connsiteX3" fmla="*/ 1175144 w 1222736"/>
              <a:gd name="connsiteY3" fmla="*/ 190501 h 870777"/>
              <a:gd name="connsiteX4" fmla="*/ 954679 w 1222736"/>
              <a:gd name="connsiteY4" fmla="*/ 20130 h 870777"/>
              <a:gd name="connsiteX5" fmla="*/ 414382 w 1222736"/>
              <a:gd name="connsiteY5" fmla="*/ 31976 h 870777"/>
              <a:gd name="connsiteX6" fmla="*/ 3664 w 1222736"/>
              <a:gd name="connsiteY6" fmla="*/ 592932 h 870777"/>
              <a:gd name="connsiteX7" fmla="*/ 542017 w 1222736"/>
              <a:gd name="connsiteY7" fmla="*/ 734950 h 870777"/>
              <a:gd name="connsiteX8" fmla="*/ 624980 w 1222736"/>
              <a:gd name="connsiteY8" fmla="*/ 870777 h 870777"/>
              <a:gd name="connsiteX0" fmla="*/ 624943 w 1222699"/>
              <a:gd name="connsiteY0" fmla="*/ 884146 h 884146"/>
              <a:gd name="connsiteX1" fmla="*/ 817348 w 1222699"/>
              <a:gd name="connsiteY1" fmla="*/ 814232 h 884146"/>
              <a:gd name="connsiteX2" fmla="*/ 1176154 w 1222699"/>
              <a:gd name="connsiteY2" fmla="*/ 641449 h 884146"/>
              <a:gd name="connsiteX3" fmla="*/ 1175107 w 1222699"/>
              <a:gd name="connsiteY3" fmla="*/ 203870 h 884146"/>
              <a:gd name="connsiteX4" fmla="*/ 954642 w 1222699"/>
              <a:gd name="connsiteY4" fmla="*/ 33499 h 884146"/>
              <a:gd name="connsiteX5" fmla="*/ 414345 w 1222699"/>
              <a:gd name="connsiteY5" fmla="*/ 45345 h 884146"/>
              <a:gd name="connsiteX6" fmla="*/ 3627 w 1222699"/>
              <a:gd name="connsiteY6" fmla="*/ 606301 h 884146"/>
              <a:gd name="connsiteX7" fmla="*/ 541980 w 1222699"/>
              <a:gd name="connsiteY7" fmla="*/ 748319 h 884146"/>
              <a:gd name="connsiteX8" fmla="*/ 624943 w 1222699"/>
              <a:gd name="connsiteY8" fmla="*/ 884146 h 884146"/>
              <a:gd name="connsiteX0" fmla="*/ 623477 w 1218278"/>
              <a:gd name="connsiteY0" fmla="*/ 904314 h 904314"/>
              <a:gd name="connsiteX1" fmla="*/ 815882 w 1218278"/>
              <a:gd name="connsiteY1" fmla="*/ 834400 h 904314"/>
              <a:gd name="connsiteX2" fmla="*/ 1174688 w 1218278"/>
              <a:gd name="connsiteY2" fmla="*/ 661617 h 904314"/>
              <a:gd name="connsiteX3" fmla="*/ 1173641 w 1218278"/>
              <a:gd name="connsiteY3" fmla="*/ 224038 h 904314"/>
              <a:gd name="connsiteX4" fmla="*/ 951744 w 1218278"/>
              <a:gd name="connsiteY4" fmla="*/ 29185 h 904314"/>
              <a:gd name="connsiteX5" fmla="*/ 412879 w 1218278"/>
              <a:gd name="connsiteY5" fmla="*/ 65513 h 904314"/>
              <a:gd name="connsiteX6" fmla="*/ 2161 w 1218278"/>
              <a:gd name="connsiteY6" fmla="*/ 626469 h 904314"/>
              <a:gd name="connsiteX7" fmla="*/ 540514 w 1218278"/>
              <a:gd name="connsiteY7" fmla="*/ 768487 h 904314"/>
              <a:gd name="connsiteX8" fmla="*/ 623477 w 1218278"/>
              <a:gd name="connsiteY8" fmla="*/ 904314 h 904314"/>
              <a:gd name="connsiteX0" fmla="*/ 630807 w 1225608"/>
              <a:gd name="connsiteY0" fmla="*/ 904314 h 904314"/>
              <a:gd name="connsiteX1" fmla="*/ 823212 w 1225608"/>
              <a:gd name="connsiteY1" fmla="*/ 834400 h 904314"/>
              <a:gd name="connsiteX2" fmla="*/ 1182018 w 1225608"/>
              <a:gd name="connsiteY2" fmla="*/ 661617 h 904314"/>
              <a:gd name="connsiteX3" fmla="*/ 1180971 w 1225608"/>
              <a:gd name="connsiteY3" fmla="*/ 224038 h 904314"/>
              <a:gd name="connsiteX4" fmla="*/ 959074 w 1225608"/>
              <a:gd name="connsiteY4" fmla="*/ 29185 h 904314"/>
              <a:gd name="connsiteX5" fmla="*/ 420209 w 1225608"/>
              <a:gd name="connsiteY5" fmla="*/ 65513 h 904314"/>
              <a:gd name="connsiteX6" fmla="*/ 9491 w 1225608"/>
              <a:gd name="connsiteY6" fmla="*/ 626469 h 904314"/>
              <a:gd name="connsiteX7" fmla="*/ 547844 w 1225608"/>
              <a:gd name="connsiteY7" fmla="*/ 768487 h 904314"/>
              <a:gd name="connsiteX8" fmla="*/ 630807 w 1225608"/>
              <a:gd name="connsiteY8" fmla="*/ 904314 h 904314"/>
              <a:gd name="connsiteX0" fmla="*/ 631450 w 1226251"/>
              <a:gd name="connsiteY0" fmla="*/ 896948 h 896948"/>
              <a:gd name="connsiteX1" fmla="*/ 823855 w 1226251"/>
              <a:gd name="connsiteY1" fmla="*/ 827034 h 896948"/>
              <a:gd name="connsiteX2" fmla="*/ 1182661 w 1226251"/>
              <a:gd name="connsiteY2" fmla="*/ 654251 h 896948"/>
              <a:gd name="connsiteX3" fmla="*/ 1181614 w 1226251"/>
              <a:gd name="connsiteY3" fmla="*/ 216672 h 896948"/>
              <a:gd name="connsiteX4" fmla="*/ 959717 w 1226251"/>
              <a:gd name="connsiteY4" fmla="*/ 21819 h 896948"/>
              <a:gd name="connsiteX5" fmla="*/ 420852 w 1226251"/>
              <a:gd name="connsiteY5" fmla="*/ 58147 h 896948"/>
              <a:gd name="connsiteX6" fmla="*/ 10134 w 1226251"/>
              <a:gd name="connsiteY6" fmla="*/ 619103 h 896948"/>
              <a:gd name="connsiteX7" fmla="*/ 548487 w 1226251"/>
              <a:gd name="connsiteY7" fmla="*/ 761121 h 896948"/>
              <a:gd name="connsiteX8" fmla="*/ 631450 w 1226251"/>
              <a:gd name="connsiteY8" fmla="*/ 896948 h 896948"/>
              <a:gd name="connsiteX0" fmla="*/ 631450 w 1240153"/>
              <a:gd name="connsiteY0" fmla="*/ 896948 h 896948"/>
              <a:gd name="connsiteX1" fmla="*/ 823855 w 1240153"/>
              <a:gd name="connsiteY1" fmla="*/ 827034 h 896948"/>
              <a:gd name="connsiteX2" fmla="*/ 1182661 w 1240153"/>
              <a:gd name="connsiteY2" fmla="*/ 654251 h 896948"/>
              <a:gd name="connsiteX3" fmla="*/ 1217456 w 1240153"/>
              <a:gd name="connsiteY3" fmla="*/ 220742 h 896948"/>
              <a:gd name="connsiteX4" fmla="*/ 959717 w 1240153"/>
              <a:gd name="connsiteY4" fmla="*/ 21819 h 896948"/>
              <a:gd name="connsiteX5" fmla="*/ 420852 w 1240153"/>
              <a:gd name="connsiteY5" fmla="*/ 58147 h 896948"/>
              <a:gd name="connsiteX6" fmla="*/ 10134 w 1240153"/>
              <a:gd name="connsiteY6" fmla="*/ 619103 h 896948"/>
              <a:gd name="connsiteX7" fmla="*/ 548487 w 1240153"/>
              <a:gd name="connsiteY7" fmla="*/ 761121 h 896948"/>
              <a:gd name="connsiteX8" fmla="*/ 631450 w 1240153"/>
              <a:gd name="connsiteY8" fmla="*/ 896948 h 896948"/>
              <a:gd name="connsiteX0" fmla="*/ 631450 w 1262945"/>
              <a:gd name="connsiteY0" fmla="*/ 896948 h 896948"/>
              <a:gd name="connsiteX1" fmla="*/ 823855 w 1262945"/>
              <a:gd name="connsiteY1" fmla="*/ 827034 h 896948"/>
              <a:gd name="connsiteX2" fmla="*/ 1182661 w 1262945"/>
              <a:gd name="connsiteY2" fmla="*/ 654251 h 896948"/>
              <a:gd name="connsiteX3" fmla="*/ 1247134 w 1262945"/>
              <a:gd name="connsiteY3" fmla="*/ 220869 h 896948"/>
              <a:gd name="connsiteX4" fmla="*/ 959717 w 1262945"/>
              <a:gd name="connsiteY4" fmla="*/ 21819 h 896948"/>
              <a:gd name="connsiteX5" fmla="*/ 420852 w 1262945"/>
              <a:gd name="connsiteY5" fmla="*/ 58147 h 896948"/>
              <a:gd name="connsiteX6" fmla="*/ 10134 w 1262945"/>
              <a:gd name="connsiteY6" fmla="*/ 619103 h 896948"/>
              <a:gd name="connsiteX7" fmla="*/ 548487 w 1262945"/>
              <a:gd name="connsiteY7" fmla="*/ 761121 h 896948"/>
              <a:gd name="connsiteX8" fmla="*/ 631450 w 1262945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3467 w 1268586"/>
              <a:gd name="connsiteY7" fmla="*/ 776764 h 896948"/>
              <a:gd name="connsiteX8" fmla="*/ 631450 w 1268586"/>
              <a:gd name="connsiteY8" fmla="*/ 896948 h 896948"/>
              <a:gd name="connsiteX0" fmla="*/ 613559 w 1250695"/>
              <a:gd name="connsiteY0" fmla="*/ 904135 h 904135"/>
              <a:gd name="connsiteX1" fmla="*/ 805964 w 1250695"/>
              <a:gd name="connsiteY1" fmla="*/ 834221 h 904135"/>
              <a:gd name="connsiteX2" fmla="*/ 1182405 w 1250695"/>
              <a:gd name="connsiteY2" fmla="*/ 658576 h 904135"/>
              <a:gd name="connsiteX3" fmla="*/ 1229243 w 1250695"/>
              <a:gd name="connsiteY3" fmla="*/ 228056 h 904135"/>
              <a:gd name="connsiteX4" fmla="*/ 941826 w 1250695"/>
              <a:gd name="connsiteY4" fmla="*/ 29006 h 904135"/>
              <a:gd name="connsiteX5" fmla="*/ 402961 w 1250695"/>
              <a:gd name="connsiteY5" fmla="*/ 65334 h 904135"/>
              <a:gd name="connsiteX6" fmla="*/ 9878 w 1250695"/>
              <a:gd name="connsiteY6" fmla="*/ 623429 h 904135"/>
              <a:gd name="connsiteX7" fmla="*/ 525576 w 1250695"/>
              <a:gd name="connsiteY7" fmla="*/ 783951 h 904135"/>
              <a:gd name="connsiteX8" fmla="*/ 613559 w 1250695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377 w 1243513"/>
              <a:gd name="connsiteY0" fmla="*/ 899488 h 899488"/>
              <a:gd name="connsiteX1" fmla="*/ 798782 w 1243513"/>
              <a:gd name="connsiteY1" fmla="*/ 829574 h 899488"/>
              <a:gd name="connsiteX2" fmla="*/ 1175223 w 1243513"/>
              <a:gd name="connsiteY2" fmla="*/ 653929 h 899488"/>
              <a:gd name="connsiteX3" fmla="*/ 1222061 w 1243513"/>
              <a:gd name="connsiteY3" fmla="*/ 223409 h 899488"/>
              <a:gd name="connsiteX4" fmla="*/ 934644 w 1243513"/>
              <a:gd name="connsiteY4" fmla="*/ 24359 h 899488"/>
              <a:gd name="connsiteX5" fmla="*/ 395779 w 1243513"/>
              <a:gd name="connsiteY5" fmla="*/ 60687 h 899488"/>
              <a:gd name="connsiteX6" fmla="*/ 2696 w 1243513"/>
              <a:gd name="connsiteY6" fmla="*/ 618782 h 899488"/>
              <a:gd name="connsiteX7" fmla="*/ 518394 w 1243513"/>
              <a:gd name="connsiteY7" fmla="*/ 779304 h 899488"/>
              <a:gd name="connsiteX8" fmla="*/ 606377 w 1243513"/>
              <a:gd name="connsiteY8" fmla="*/ 899488 h 899488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8394 w 1243513"/>
              <a:gd name="connsiteY7" fmla="*/ 779304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32641"/>
              <a:gd name="connsiteY0" fmla="*/ 917993 h 917993"/>
              <a:gd name="connsiteX1" fmla="*/ 798782 w 1232641"/>
              <a:gd name="connsiteY1" fmla="*/ 829574 h 917993"/>
              <a:gd name="connsiteX2" fmla="*/ 1134836 w 1232641"/>
              <a:gd name="connsiteY2" fmla="*/ 659403 h 917993"/>
              <a:gd name="connsiteX3" fmla="*/ 1222061 w 1232641"/>
              <a:gd name="connsiteY3" fmla="*/ 223409 h 917993"/>
              <a:gd name="connsiteX4" fmla="*/ 934644 w 1232641"/>
              <a:gd name="connsiteY4" fmla="*/ 24359 h 917993"/>
              <a:gd name="connsiteX5" fmla="*/ 395779 w 1232641"/>
              <a:gd name="connsiteY5" fmla="*/ 60687 h 917993"/>
              <a:gd name="connsiteX6" fmla="*/ 2696 w 1232641"/>
              <a:gd name="connsiteY6" fmla="*/ 618782 h 917993"/>
              <a:gd name="connsiteX7" fmla="*/ 519825 w 1232641"/>
              <a:gd name="connsiteY7" fmla="*/ 803786 h 917993"/>
              <a:gd name="connsiteX8" fmla="*/ 583723 w 1232641"/>
              <a:gd name="connsiteY8" fmla="*/ 917993 h 917993"/>
              <a:gd name="connsiteX0" fmla="*/ 583723 w 1187264"/>
              <a:gd name="connsiteY0" fmla="*/ 917993 h 917993"/>
              <a:gd name="connsiteX1" fmla="*/ 798782 w 1187264"/>
              <a:gd name="connsiteY1" fmla="*/ 829574 h 917993"/>
              <a:gd name="connsiteX2" fmla="*/ 1134836 w 1187264"/>
              <a:gd name="connsiteY2" fmla="*/ 659403 h 917993"/>
              <a:gd name="connsiteX3" fmla="*/ 1166273 w 1187264"/>
              <a:gd name="connsiteY3" fmla="*/ 220655 h 917993"/>
              <a:gd name="connsiteX4" fmla="*/ 934644 w 1187264"/>
              <a:gd name="connsiteY4" fmla="*/ 24359 h 917993"/>
              <a:gd name="connsiteX5" fmla="*/ 395779 w 1187264"/>
              <a:gd name="connsiteY5" fmla="*/ 60687 h 917993"/>
              <a:gd name="connsiteX6" fmla="*/ 2696 w 1187264"/>
              <a:gd name="connsiteY6" fmla="*/ 618782 h 917993"/>
              <a:gd name="connsiteX7" fmla="*/ 519825 w 1187264"/>
              <a:gd name="connsiteY7" fmla="*/ 803786 h 917993"/>
              <a:gd name="connsiteX8" fmla="*/ 583723 w 1187264"/>
              <a:gd name="connsiteY8" fmla="*/ 917993 h 917993"/>
              <a:gd name="connsiteX0" fmla="*/ 583723 w 1177003"/>
              <a:gd name="connsiteY0" fmla="*/ 917993 h 917993"/>
              <a:gd name="connsiteX1" fmla="*/ 798782 w 1177003"/>
              <a:gd name="connsiteY1" fmla="*/ 829574 h 917993"/>
              <a:gd name="connsiteX2" fmla="*/ 1103676 w 1177003"/>
              <a:gd name="connsiteY2" fmla="*/ 637838 h 917993"/>
              <a:gd name="connsiteX3" fmla="*/ 1166273 w 1177003"/>
              <a:gd name="connsiteY3" fmla="*/ 220655 h 917993"/>
              <a:gd name="connsiteX4" fmla="*/ 934644 w 1177003"/>
              <a:gd name="connsiteY4" fmla="*/ 24359 h 917993"/>
              <a:gd name="connsiteX5" fmla="*/ 395779 w 1177003"/>
              <a:gd name="connsiteY5" fmla="*/ 60687 h 917993"/>
              <a:gd name="connsiteX6" fmla="*/ 2696 w 1177003"/>
              <a:gd name="connsiteY6" fmla="*/ 618782 h 917993"/>
              <a:gd name="connsiteX7" fmla="*/ 519825 w 1177003"/>
              <a:gd name="connsiteY7" fmla="*/ 803786 h 917993"/>
              <a:gd name="connsiteX8" fmla="*/ 583723 w 1177003"/>
              <a:gd name="connsiteY8" fmla="*/ 917993 h 917993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729 w 1176933"/>
              <a:gd name="connsiteY0" fmla="*/ 903086 h 903086"/>
              <a:gd name="connsiteX1" fmla="*/ 798788 w 1176933"/>
              <a:gd name="connsiteY1" fmla="*/ 814667 h 903086"/>
              <a:gd name="connsiteX2" fmla="*/ 1103682 w 1176933"/>
              <a:gd name="connsiteY2" fmla="*/ 622931 h 903086"/>
              <a:gd name="connsiteX3" fmla="*/ 1166279 w 1176933"/>
              <a:gd name="connsiteY3" fmla="*/ 205748 h 903086"/>
              <a:gd name="connsiteX4" fmla="*/ 935723 w 1176933"/>
              <a:gd name="connsiteY4" fmla="*/ 24779 h 903086"/>
              <a:gd name="connsiteX5" fmla="*/ 395785 w 1176933"/>
              <a:gd name="connsiteY5" fmla="*/ 45780 h 903086"/>
              <a:gd name="connsiteX6" fmla="*/ 2702 w 1176933"/>
              <a:gd name="connsiteY6" fmla="*/ 603875 h 903086"/>
              <a:gd name="connsiteX7" fmla="*/ 519831 w 1176933"/>
              <a:gd name="connsiteY7" fmla="*/ 788879 h 903086"/>
              <a:gd name="connsiteX8" fmla="*/ 583729 w 1176933"/>
              <a:gd name="connsiteY8" fmla="*/ 903086 h 903086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7 w 1144041"/>
              <a:gd name="connsiteY0" fmla="*/ 905437 h 905437"/>
              <a:gd name="connsiteX1" fmla="*/ 765896 w 1144041"/>
              <a:gd name="connsiteY1" fmla="*/ 817018 h 905437"/>
              <a:gd name="connsiteX2" fmla="*/ 1070790 w 1144041"/>
              <a:gd name="connsiteY2" fmla="*/ 625282 h 905437"/>
              <a:gd name="connsiteX3" fmla="*/ 1133387 w 1144041"/>
              <a:gd name="connsiteY3" fmla="*/ 208099 h 905437"/>
              <a:gd name="connsiteX4" fmla="*/ 902831 w 1144041"/>
              <a:gd name="connsiteY4" fmla="*/ 27130 h 905437"/>
              <a:gd name="connsiteX5" fmla="*/ 362893 w 1144041"/>
              <a:gd name="connsiteY5" fmla="*/ 48131 h 905437"/>
              <a:gd name="connsiteX6" fmla="*/ 2854 w 1144041"/>
              <a:gd name="connsiteY6" fmla="*/ 601748 h 905437"/>
              <a:gd name="connsiteX7" fmla="*/ 486939 w 1144041"/>
              <a:gd name="connsiteY7" fmla="*/ 791230 h 905437"/>
              <a:gd name="connsiteX8" fmla="*/ 550837 w 1144041"/>
              <a:gd name="connsiteY8" fmla="*/ 905437 h 905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4041" h="905437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4FB6307F-6A94-41F5-B00A-92BE5D3C7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3803">
            <a:off x="6738158" y="624106"/>
            <a:ext cx="4710726" cy="233744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3222 w 1217951"/>
              <a:gd name="connsiteY0" fmla="*/ 893096 h 893096"/>
              <a:gd name="connsiteX1" fmla="*/ 815627 w 1217951"/>
              <a:gd name="connsiteY1" fmla="*/ 823182 h 893096"/>
              <a:gd name="connsiteX2" fmla="*/ 1174433 w 1217951"/>
              <a:gd name="connsiteY2" fmla="*/ 650399 h 893096"/>
              <a:gd name="connsiteX3" fmla="*/ 1173386 w 1217951"/>
              <a:gd name="connsiteY3" fmla="*/ 212820 h 893096"/>
              <a:gd name="connsiteX4" fmla="*/ 952921 w 1217951"/>
              <a:gd name="connsiteY4" fmla="*/ 42449 h 893096"/>
              <a:gd name="connsiteX5" fmla="*/ 454058 w 1217951"/>
              <a:gd name="connsiteY5" fmla="*/ 52514 h 893096"/>
              <a:gd name="connsiteX6" fmla="*/ 1906 w 1217951"/>
              <a:gd name="connsiteY6" fmla="*/ 615251 h 893096"/>
              <a:gd name="connsiteX7" fmla="*/ 540259 w 1217951"/>
              <a:gd name="connsiteY7" fmla="*/ 757269 h 893096"/>
              <a:gd name="connsiteX8" fmla="*/ 623222 w 1217951"/>
              <a:gd name="connsiteY8" fmla="*/ 893096 h 893096"/>
              <a:gd name="connsiteX0" fmla="*/ 623222 w 1220978"/>
              <a:gd name="connsiteY0" fmla="*/ 893096 h 893096"/>
              <a:gd name="connsiteX1" fmla="*/ 815627 w 1220978"/>
              <a:gd name="connsiteY1" fmla="*/ 823182 h 893096"/>
              <a:gd name="connsiteX2" fmla="*/ 1174433 w 1220978"/>
              <a:gd name="connsiteY2" fmla="*/ 650399 h 893096"/>
              <a:gd name="connsiteX3" fmla="*/ 1173386 w 1220978"/>
              <a:gd name="connsiteY3" fmla="*/ 212820 h 893096"/>
              <a:gd name="connsiteX4" fmla="*/ 952921 w 1220978"/>
              <a:gd name="connsiteY4" fmla="*/ 42449 h 893096"/>
              <a:gd name="connsiteX5" fmla="*/ 454058 w 1220978"/>
              <a:gd name="connsiteY5" fmla="*/ 52514 h 893096"/>
              <a:gd name="connsiteX6" fmla="*/ 1906 w 1220978"/>
              <a:gd name="connsiteY6" fmla="*/ 615251 h 893096"/>
              <a:gd name="connsiteX7" fmla="*/ 540259 w 1220978"/>
              <a:gd name="connsiteY7" fmla="*/ 757269 h 893096"/>
              <a:gd name="connsiteX8" fmla="*/ 623222 w 1220978"/>
              <a:gd name="connsiteY8" fmla="*/ 893096 h 893096"/>
              <a:gd name="connsiteX0" fmla="*/ 624315 w 1222071"/>
              <a:gd name="connsiteY0" fmla="*/ 871608 h 871608"/>
              <a:gd name="connsiteX1" fmla="*/ 816720 w 1222071"/>
              <a:gd name="connsiteY1" fmla="*/ 801694 h 871608"/>
              <a:gd name="connsiteX2" fmla="*/ 1175526 w 1222071"/>
              <a:gd name="connsiteY2" fmla="*/ 628911 h 871608"/>
              <a:gd name="connsiteX3" fmla="*/ 1174479 w 1222071"/>
              <a:gd name="connsiteY3" fmla="*/ 191332 h 871608"/>
              <a:gd name="connsiteX4" fmla="*/ 954014 w 1222071"/>
              <a:gd name="connsiteY4" fmla="*/ 20961 h 871608"/>
              <a:gd name="connsiteX5" fmla="*/ 455151 w 1222071"/>
              <a:gd name="connsiteY5" fmla="*/ 31026 h 871608"/>
              <a:gd name="connsiteX6" fmla="*/ 2999 w 1222071"/>
              <a:gd name="connsiteY6" fmla="*/ 593763 h 871608"/>
              <a:gd name="connsiteX7" fmla="*/ 541352 w 1222071"/>
              <a:gd name="connsiteY7" fmla="*/ 735781 h 871608"/>
              <a:gd name="connsiteX8" fmla="*/ 624315 w 1222071"/>
              <a:gd name="connsiteY8" fmla="*/ 871608 h 871608"/>
              <a:gd name="connsiteX0" fmla="*/ 624980 w 1222736"/>
              <a:gd name="connsiteY0" fmla="*/ 870777 h 870777"/>
              <a:gd name="connsiteX1" fmla="*/ 817385 w 1222736"/>
              <a:gd name="connsiteY1" fmla="*/ 800863 h 870777"/>
              <a:gd name="connsiteX2" fmla="*/ 1176191 w 1222736"/>
              <a:gd name="connsiteY2" fmla="*/ 628080 h 870777"/>
              <a:gd name="connsiteX3" fmla="*/ 1175144 w 1222736"/>
              <a:gd name="connsiteY3" fmla="*/ 190501 h 870777"/>
              <a:gd name="connsiteX4" fmla="*/ 954679 w 1222736"/>
              <a:gd name="connsiteY4" fmla="*/ 20130 h 870777"/>
              <a:gd name="connsiteX5" fmla="*/ 414382 w 1222736"/>
              <a:gd name="connsiteY5" fmla="*/ 31976 h 870777"/>
              <a:gd name="connsiteX6" fmla="*/ 3664 w 1222736"/>
              <a:gd name="connsiteY6" fmla="*/ 592932 h 870777"/>
              <a:gd name="connsiteX7" fmla="*/ 542017 w 1222736"/>
              <a:gd name="connsiteY7" fmla="*/ 734950 h 870777"/>
              <a:gd name="connsiteX8" fmla="*/ 624980 w 1222736"/>
              <a:gd name="connsiteY8" fmla="*/ 870777 h 870777"/>
              <a:gd name="connsiteX0" fmla="*/ 624943 w 1222699"/>
              <a:gd name="connsiteY0" fmla="*/ 884146 h 884146"/>
              <a:gd name="connsiteX1" fmla="*/ 817348 w 1222699"/>
              <a:gd name="connsiteY1" fmla="*/ 814232 h 884146"/>
              <a:gd name="connsiteX2" fmla="*/ 1176154 w 1222699"/>
              <a:gd name="connsiteY2" fmla="*/ 641449 h 884146"/>
              <a:gd name="connsiteX3" fmla="*/ 1175107 w 1222699"/>
              <a:gd name="connsiteY3" fmla="*/ 203870 h 884146"/>
              <a:gd name="connsiteX4" fmla="*/ 954642 w 1222699"/>
              <a:gd name="connsiteY4" fmla="*/ 33499 h 884146"/>
              <a:gd name="connsiteX5" fmla="*/ 414345 w 1222699"/>
              <a:gd name="connsiteY5" fmla="*/ 45345 h 884146"/>
              <a:gd name="connsiteX6" fmla="*/ 3627 w 1222699"/>
              <a:gd name="connsiteY6" fmla="*/ 606301 h 884146"/>
              <a:gd name="connsiteX7" fmla="*/ 541980 w 1222699"/>
              <a:gd name="connsiteY7" fmla="*/ 748319 h 884146"/>
              <a:gd name="connsiteX8" fmla="*/ 624943 w 1222699"/>
              <a:gd name="connsiteY8" fmla="*/ 884146 h 884146"/>
              <a:gd name="connsiteX0" fmla="*/ 623477 w 1218278"/>
              <a:gd name="connsiteY0" fmla="*/ 904314 h 904314"/>
              <a:gd name="connsiteX1" fmla="*/ 815882 w 1218278"/>
              <a:gd name="connsiteY1" fmla="*/ 834400 h 904314"/>
              <a:gd name="connsiteX2" fmla="*/ 1174688 w 1218278"/>
              <a:gd name="connsiteY2" fmla="*/ 661617 h 904314"/>
              <a:gd name="connsiteX3" fmla="*/ 1173641 w 1218278"/>
              <a:gd name="connsiteY3" fmla="*/ 224038 h 904314"/>
              <a:gd name="connsiteX4" fmla="*/ 951744 w 1218278"/>
              <a:gd name="connsiteY4" fmla="*/ 29185 h 904314"/>
              <a:gd name="connsiteX5" fmla="*/ 412879 w 1218278"/>
              <a:gd name="connsiteY5" fmla="*/ 65513 h 904314"/>
              <a:gd name="connsiteX6" fmla="*/ 2161 w 1218278"/>
              <a:gd name="connsiteY6" fmla="*/ 626469 h 904314"/>
              <a:gd name="connsiteX7" fmla="*/ 540514 w 1218278"/>
              <a:gd name="connsiteY7" fmla="*/ 768487 h 904314"/>
              <a:gd name="connsiteX8" fmla="*/ 623477 w 1218278"/>
              <a:gd name="connsiteY8" fmla="*/ 904314 h 904314"/>
              <a:gd name="connsiteX0" fmla="*/ 630807 w 1225608"/>
              <a:gd name="connsiteY0" fmla="*/ 904314 h 904314"/>
              <a:gd name="connsiteX1" fmla="*/ 823212 w 1225608"/>
              <a:gd name="connsiteY1" fmla="*/ 834400 h 904314"/>
              <a:gd name="connsiteX2" fmla="*/ 1182018 w 1225608"/>
              <a:gd name="connsiteY2" fmla="*/ 661617 h 904314"/>
              <a:gd name="connsiteX3" fmla="*/ 1180971 w 1225608"/>
              <a:gd name="connsiteY3" fmla="*/ 224038 h 904314"/>
              <a:gd name="connsiteX4" fmla="*/ 959074 w 1225608"/>
              <a:gd name="connsiteY4" fmla="*/ 29185 h 904314"/>
              <a:gd name="connsiteX5" fmla="*/ 420209 w 1225608"/>
              <a:gd name="connsiteY5" fmla="*/ 65513 h 904314"/>
              <a:gd name="connsiteX6" fmla="*/ 9491 w 1225608"/>
              <a:gd name="connsiteY6" fmla="*/ 626469 h 904314"/>
              <a:gd name="connsiteX7" fmla="*/ 547844 w 1225608"/>
              <a:gd name="connsiteY7" fmla="*/ 768487 h 904314"/>
              <a:gd name="connsiteX8" fmla="*/ 630807 w 1225608"/>
              <a:gd name="connsiteY8" fmla="*/ 904314 h 904314"/>
              <a:gd name="connsiteX0" fmla="*/ 631450 w 1226251"/>
              <a:gd name="connsiteY0" fmla="*/ 896948 h 896948"/>
              <a:gd name="connsiteX1" fmla="*/ 823855 w 1226251"/>
              <a:gd name="connsiteY1" fmla="*/ 827034 h 896948"/>
              <a:gd name="connsiteX2" fmla="*/ 1182661 w 1226251"/>
              <a:gd name="connsiteY2" fmla="*/ 654251 h 896948"/>
              <a:gd name="connsiteX3" fmla="*/ 1181614 w 1226251"/>
              <a:gd name="connsiteY3" fmla="*/ 216672 h 896948"/>
              <a:gd name="connsiteX4" fmla="*/ 959717 w 1226251"/>
              <a:gd name="connsiteY4" fmla="*/ 21819 h 896948"/>
              <a:gd name="connsiteX5" fmla="*/ 420852 w 1226251"/>
              <a:gd name="connsiteY5" fmla="*/ 58147 h 896948"/>
              <a:gd name="connsiteX6" fmla="*/ 10134 w 1226251"/>
              <a:gd name="connsiteY6" fmla="*/ 619103 h 896948"/>
              <a:gd name="connsiteX7" fmla="*/ 548487 w 1226251"/>
              <a:gd name="connsiteY7" fmla="*/ 761121 h 896948"/>
              <a:gd name="connsiteX8" fmla="*/ 631450 w 1226251"/>
              <a:gd name="connsiteY8" fmla="*/ 896948 h 896948"/>
              <a:gd name="connsiteX0" fmla="*/ 631450 w 1240153"/>
              <a:gd name="connsiteY0" fmla="*/ 896948 h 896948"/>
              <a:gd name="connsiteX1" fmla="*/ 823855 w 1240153"/>
              <a:gd name="connsiteY1" fmla="*/ 827034 h 896948"/>
              <a:gd name="connsiteX2" fmla="*/ 1182661 w 1240153"/>
              <a:gd name="connsiteY2" fmla="*/ 654251 h 896948"/>
              <a:gd name="connsiteX3" fmla="*/ 1217456 w 1240153"/>
              <a:gd name="connsiteY3" fmla="*/ 220742 h 896948"/>
              <a:gd name="connsiteX4" fmla="*/ 959717 w 1240153"/>
              <a:gd name="connsiteY4" fmla="*/ 21819 h 896948"/>
              <a:gd name="connsiteX5" fmla="*/ 420852 w 1240153"/>
              <a:gd name="connsiteY5" fmla="*/ 58147 h 896948"/>
              <a:gd name="connsiteX6" fmla="*/ 10134 w 1240153"/>
              <a:gd name="connsiteY6" fmla="*/ 619103 h 896948"/>
              <a:gd name="connsiteX7" fmla="*/ 548487 w 1240153"/>
              <a:gd name="connsiteY7" fmla="*/ 761121 h 896948"/>
              <a:gd name="connsiteX8" fmla="*/ 631450 w 1240153"/>
              <a:gd name="connsiteY8" fmla="*/ 896948 h 896948"/>
              <a:gd name="connsiteX0" fmla="*/ 631450 w 1262945"/>
              <a:gd name="connsiteY0" fmla="*/ 896948 h 896948"/>
              <a:gd name="connsiteX1" fmla="*/ 823855 w 1262945"/>
              <a:gd name="connsiteY1" fmla="*/ 827034 h 896948"/>
              <a:gd name="connsiteX2" fmla="*/ 1182661 w 1262945"/>
              <a:gd name="connsiteY2" fmla="*/ 654251 h 896948"/>
              <a:gd name="connsiteX3" fmla="*/ 1247134 w 1262945"/>
              <a:gd name="connsiteY3" fmla="*/ 220869 h 896948"/>
              <a:gd name="connsiteX4" fmla="*/ 959717 w 1262945"/>
              <a:gd name="connsiteY4" fmla="*/ 21819 h 896948"/>
              <a:gd name="connsiteX5" fmla="*/ 420852 w 1262945"/>
              <a:gd name="connsiteY5" fmla="*/ 58147 h 896948"/>
              <a:gd name="connsiteX6" fmla="*/ 10134 w 1262945"/>
              <a:gd name="connsiteY6" fmla="*/ 619103 h 896948"/>
              <a:gd name="connsiteX7" fmla="*/ 548487 w 1262945"/>
              <a:gd name="connsiteY7" fmla="*/ 761121 h 896948"/>
              <a:gd name="connsiteX8" fmla="*/ 631450 w 1262945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3467 w 1268586"/>
              <a:gd name="connsiteY7" fmla="*/ 776764 h 896948"/>
              <a:gd name="connsiteX8" fmla="*/ 631450 w 1268586"/>
              <a:gd name="connsiteY8" fmla="*/ 896948 h 896948"/>
              <a:gd name="connsiteX0" fmla="*/ 613559 w 1250695"/>
              <a:gd name="connsiteY0" fmla="*/ 904135 h 904135"/>
              <a:gd name="connsiteX1" fmla="*/ 805964 w 1250695"/>
              <a:gd name="connsiteY1" fmla="*/ 834221 h 904135"/>
              <a:gd name="connsiteX2" fmla="*/ 1182405 w 1250695"/>
              <a:gd name="connsiteY2" fmla="*/ 658576 h 904135"/>
              <a:gd name="connsiteX3" fmla="*/ 1229243 w 1250695"/>
              <a:gd name="connsiteY3" fmla="*/ 228056 h 904135"/>
              <a:gd name="connsiteX4" fmla="*/ 941826 w 1250695"/>
              <a:gd name="connsiteY4" fmla="*/ 29006 h 904135"/>
              <a:gd name="connsiteX5" fmla="*/ 402961 w 1250695"/>
              <a:gd name="connsiteY5" fmla="*/ 65334 h 904135"/>
              <a:gd name="connsiteX6" fmla="*/ 9878 w 1250695"/>
              <a:gd name="connsiteY6" fmla="*/ 623429 h 904135"/>
              <a:gd name="connsiteX7" fmla="*/ 525576 w 1250695"/>
              <a:gd name="connsiteY7" fmla="*/ 783951 h 904135"/>
              <a:gd name="connsiteX8" fmla="*/ 613559 w 1250695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377 w 1243513"/>
              <a:gd name="connsiteY0" fmla="*/ 899488 h 899488"/>
              <a:gd name="connsiteX1" fmla="*/ 798782 w 1243513"/>
              <a:gd name="connsiteY1" fmla="*/ 829574 h 899488"/>
              <a:gd name="connsiteX2" fmla="*/ 1175223 w 1243513"/>
              <a:gd name="connsiteY2" fmla="*/ 653929 h 899488"/>
              <a:gd name="connsiteX3" fmla="*/ 1222061 w 1243513"/>
              <a:gd name="connsiteY3" fmla="*/ 223409 h 899488"/>
              <a:gd name="connsiteX4" fmla="*/ 934644 w 1243513"/>
              <a:gd name="connsiteY4" fmla="*/ 24359 h 899488"/>
              <a:gd name="connsiteX5" fmla="*/ 395779 w 1243513"/>
              <a:gd name="connsiteY5" fmla="*/ 60687 h 899488"/>
              <a:gd name="connsiteX6" fmla="*/ 2696 w 1243513"/>
              <a:gd name="connsiteY6" fmla="*/ 618782 h 899488"/>
              <a:gd name="connsiteX7" fmla="*/ 518394 w 1243513"/>
              <a:gd name="connsiteY7" fmla="*/ 779304 h 899488"/>
              <a:gd name="connsiteX8" fmla="*/ 606377 w 1243513"/>
              <a:gd name="connsiteY8" fmla="*/ 899488 h 899488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8394 w 1243513"/>
              <a:gd name="connsiteY7" fmla="*/ 779304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32641"/>
              <a:gd name="connsiteY0" fmla="*/ 917993 h 917993"/>
              <a:gd name="connsiteX1" fmla="*/ 798782 w 1232641"/>
              <a:gd name="connsiteY1" fmla="*/ 829574 h 917993"/>
              <a:gd name="connsiteX2" fmla="*/ 1134836 w 1232641"/>
              <a:gd name="connsiteY2" fmla="*/ 659403 h 917993"/>
              <a:gd name="connsiteX3" fmla="*/ 1222061 w 1232641"/>
              <a:gd name="connsiteY3" fmla="*/ 223409 h 917993"/>
              <a:gd name="connsiteX4" fmla="*/ 934644 w 1232641"/>
              <a:gd name="connsiteY4" fmla="*/ 24359 h 917993"/>
              <a:gd name="connsiteX5" fmla="*/ 395779 w 1232641"/>
              <a:gd name="connsiteY5" fmla="*/ 60687 h 917993"/>
              <a:gd name="connsiteX6" fmla="*/ 2696 w 1232641"/>
              <a:gd name="connsiteY6" fmla="*/ 618782 h 917993"/>
              <a:gd name="connsiteX7" fmla="*/ 519825 w 1232641"/>
              <a:gd name="connsiteY7" fmla="*/ 803786 h 917993"/>
              <a:gd name="connsiteX8" fmla="*/ 583723 w 1232641"/>
              <a:gd name="connsiteY8" fmla="*/ 917993 h 917993"/>
              <a:gd name="connsiteX0" fmla="*/ 583723 w 1187264"/>
              <a:gd name="connsiteY0" fmla="*/ 917993 h 917993"/>
              <a:gd name="connsiteX1" fmla="*/ 798782 w 1187264"/>
              <a:gd name="connsiteY1" fmla="*/ 829574 h 917993"/>
              <a:gd name="connsiteX2" fmla="*/ 1134836 w 1187264"/>
              <a:gd name="connsiteY2" fmla="*/ 659403 h 917993"/>
              <a:gd name="connsiteX3" fmla="*/ 1166273 w 1187264"/>
              <a:gd name="connsiteY3" fmla="*/ 220655 h 917993"/>
              <a:gd name="connsiteX4" fmla="*/ 934644 w 1187264"/>
              <a:gd name="connsiteY4" fmla="*/ 24359 h 917993"/>
              <a:gd name="connsiteX5" fmla="*/ 395779 w 1187264"/>
              <a:gd name="connsiteY5" fmla="*/ 60687 h 917993"/>
              <a:gd name="connsiteX6" fmla="*/ 2696 w 1187264"/>
              <a:gd name="connsiteY6" fmla="*/ 618782 h 917993"/>
              <a:gd name="connsiteX7" fmla="*/ 519825 w 1187264"/>
              <a:gd name="connsiteY7" fmla="*/ 803786 h 917993"/>
              <a:gd name="connsiteX8" fmla="*/ 583723 w 1187264"/>
              <a:gd name="connsiteY8" fmla="*/ 917993 h 917993"/>
              <a:gd name="connsiteX0" fmla="*/ 583723 w 1177003"/>
              <a:gd name="connsiteY0" fmla="*/ 917993 h 917993"/>
              <a:gd name="connsiteX1" fmla="*/ 798782 w 1177003"/>
              <a:gd name="connsiteY1" fmla="*/ 829574 h 917993"/>
              <a:gd name="connsiteX2" fmla="*/ 1103676 w 1177003"/>
              <a:gd name="connsiteY2" fmla="*/ 637838 h 917993"/>
              <a:gd name="connsiteX3" fmla="*/ 1166273 w 1177003"/>
              <a:gd name="connsiteY3" fmla="*/ 220655 h 917993"/>
              <a:gd name="connsiteX4" fmla="*/ 934644 w 1177003"/>
              <a:gd name="connsiteY4" fmla="*/ 24359 h 917993"/>
              <a:gd name="connsiteX5" fmla="*/ 395779 w 1177003"/>
              <a:gd name="connsiteY5" fmla="*/ 60687 h 917993"/>
              <a:gd name="connsiteX6" fmla="*/ 2696 w 1177003"/>
              <a:gd name="connsiteY6" fmla="*/ 618782 h 917993"/>
              <a:gd name="connsiteX7" fmla="*/ 519825 w 1177003"/>
              <a:gd name="connsiteY7" fmla="*/ 803786 h 917993"/>
              <a:gd name="connsiteX8" fmla="*/ 583723 w 1177003"/>
              <a:gd name="connsiteY8" fmla="*/ 917993 h 917993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729 w 1176933"/>
              <a:gd name="connsiteY0" fmla="*/ 903086 h 903086"/>
              <a:gd name="connsiteX1" fmla="*/ 798788 w 1176933"/>
              <a:gd name="connsiteY1" fmla="*/ 814667 h 903086"/>
              <a:gd name="connsiteX2" fmla="*/ 1103682 w 1176933"/>
              <a:gd name="connsiteY2" fmla="*/ 622931 h 903086"/>
              <a:gd name="connsiteX3" fmla="*/ 1166279 w 1176933"/>
              <a:gd name="connsiteY3" fmla="*/ 205748 h 903086"/>
              <a:gd name="connsiteX4" fmla="*/ 935723 w 1176933"/>
              <a:gd name="connsiteY4" fmla="*/ 24779 h 903086"/>
              <a:gd name="connsiteX5" fmla="*/ 395785 w 1176933"/>
              <a:gd name="connsiteY5" fmla="*/ 45780 h 903086"/>
              <a:gd name="connsiteX6" fmla="*/ 2702 w 1176933"/>
              <a:gd name="connsiteY6" fmla="*/ 603875 h 903086"/>
              <a:gd name="connsiteX7" fmla="*/ 519831 w 1176933"/>
              <a:gd name="connsiteY7" fmla="*/ 788879 h 903086"/>
              <a:gd name="connsiteX8" fmla="*/ 583729 w 1176933"/>
              <a:gd name="connsiteY8" fmla="*/ 903086 h 903086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7 w 1144041"/>
              <a:gd name="connsiteY0" fmla="*/ 905437 h 905437"/>
              <a:gd name="connsiteX1" fmla="*/ 765896 w 1144041"/>
              <a:gd name="connsiteY1" fmla="*/ 817018 h 905437"/>
              <a:gd name="connsiteX2" fmla="*/ 1070790 w 1144041"/>
              <a:gd name="connsiteY2" fmla="*/ 625282 h 905437"/>
              <a:gd name="connsiteX3" fmla="*/ 1133387 w 1144041"/>
              <a:gd name="connsiteY3" fmla="*/ 208099 h 905437"/>
              <a:gd name="connsiteX4" fmla="*/ 902831 w 1144041"/>
              <a:gd name="connsiteY4" fmla="*/ 27130 h 905437"/>
              <a:gd name="connsiteX5" fmla="*/ 362893 w 1144041"/>
              <a:gd name="connsiteY5" fmla="*/ 48131 h 905437"/>
              <a:gd name="connsiteX6" fmla="*/ 2854 w 1144041"/>
              <a:gd name="connsiteY6" fmla="*/ 601748 h 905437"/>
              <a:gd name="connsiteX7" fmla="*/ 486939 w 1144041"/>
              <a:gd name="connsiteY7" fmla="*/ 791230 h 905437"/>
              <a:gd name="connsiteX8" fmla="*/ 550837 w 1144041"/>
              <a:gd name="connsiteY8" fmla="*/ 905437 h 905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4041" h="905437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5E13A9-AE48-4012-A116-5741BF794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033" y="954157"/>
            <a:ext cx="3901621" cy="1590260"/>
          </a:xfrm>
        </p:spPr>
        <p:txBody>
          <a:bodyPr>
            <a:normAutofit/>
          </a:bodyPr>
          <a:lstStyle/>
          <a:p>
            <a:pPr algn="ctr"/>
            <a:r>
              <a:rPr lang="en-GB"/>
              <a:t>Included in this presentation:</a:t>
            </a:r>
          </a:p>
        </p:txBody>
      </p:sp>
      <p:pic>
        <p:nvPicPr>
          <p:cNvPr id="2050" name="Picture 2" descr="Year 2 Home Learning Week 7 | Walmsley C.E. Primary School">
            <a:extLst>
              <a:ext uri="{FF2B5EF4-FFF2-40B4-BE49-F238E27FC236}">
                <a16:creationId xmlns:a16="http://schemas.microsoft.com/office/drawing/2014/main" id="{74E824BA-32BA-446B-A75D-8F8AB8D4F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558" y="954157"/>
            <a:ext cx="5246535" cy="463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07DD1-B782-468B-88CB-9DAC09CE2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2150" y="3227650"/>
            <a:ext cx="4642292" cy="3511353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Curriculum expectations of Year 2 Writing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Curriculum expectations of Year 2 Maths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Curriculum expectations of Year 2 Reading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How you can help at home. Homework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Spellings and reading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Standardised assessments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8000" dirty="0">
                <a:latin typeface="Twinkl Cursive Unlooped" panose="02000000000000000000" pitchFamily="2" charset="0"/>
              </a:rPr>
              <a:t>Enrichment in Year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/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453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2" y="457890"/>
            <a:ext cx="11078816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2- 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E8AD2-F982-8694-41B7-C6FD518C5AA5}"/>
              </a:ext>
            </a:extLst>
          </p:cNvPr>
          <p:cNvSpPr txBox="1"/>
          <p:nvPr/>
        </p:nvSpPr>
        <p:spPr>
          <a:xfrm>
            <a:off x="381003" y="1027771"/>
            <a:ext cx="1047252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Twinkl Cursive Unlooped" panose="02000000000000000000" pitchFamily="2" charset="0"/>
              </a:rPr>
              <a:t>This may seem like a lot… but your child works to achieve this across the year! </a:t>
            </a:r>
          </a:p>
          <a:p>
            <a:endParaRPr lang="en-GB" dirty="0">
              <a:latin typeface="Twinkl Cursive Unlooped" panose="02000000000000000000" pitchFamily="2" charset="0"/>
            </a:endParaRPr>
          </a:p>
          <a:p>
            <a:r>
              <a:rPr lang="en-GB" b="1" u="sng" dirty="0">
                <a:latin typeface="Twinkl Cursive Unlooped" panose="02000000000000000000" pitchFamily="2" charset="0"/>
              </a:rPr>
              <a:t>What can you do at home to help…?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When completing writing homework encourage your child to use their phonic knowledge to help them spell.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Remind them to use their finger spaces.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Encourage your child to write neatly on the line, with letters that are the correct size in relation to each other.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Remind your child to use correct punctuation.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Practice weekly spellings.</a:t>
            </a:r>
          </a:p>
        </p:txBody>
      </p:sp>
      <p:pic>
        <p:nvPicPr>
          <p:cNvPr id="1028" name="Picture 4" descr="An Illustration Of A Cartoon Pencil Man Character Writing In.. Royalty Free  Cliparts, Vectors, And Stock Illustra… | Writing cartoons, Writing clipart,  Kids writing">
            <a:extLst>
              <a:ext uri="{FF2B5EF4-FFF2-40B4-BE49-F238E27FC236}">
                <a16:creationId xmlns:a16="http://schemas.microsoft.com/office/drawing/2014/main" id="{159ED705-D592-B74D-FBB0-B12C62D9C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1468" y1="43723" x2="61468" y2="43723"/>
                        <a14:foregroundMark x1="50000" y1="52381" x2="58257" y2="24242"/>
                        <a14:foregroundMark x1="58257" y1="24242" x2="61009" y2="57576"/>
                        <a14:foregroundMark x1="10550" y1="59307" x2="33486" y2="83983"/>
                        <a14:foregroundMark x1="33486" y1="83983" x2="57798" y2="78355"/>
                        <a14:foregroundMark x1="57798" y1="78355" x2="77064" y2="64069"/>
                        <a14:foregroundMark x1="77064" y1="64069" x2="27523" y2="56710"/>
                        <a14:foregroundMark x1="27523" y1="56710" x2="11009" y2="62338"/>
                        <a14:foregroundMark x1="42899" y1="31619" x2="43119" y2="32035"/>
                        <a14:foregroundMark x1="77982" y1="37662" x2="75688" y2="38095"/>
                        <a14:foregroundMark x1="77523" y1="41558" x2="61009" y2="41126"/>
                        <a14:foregroundMark x1="48152" y1="32155" x2="66055" y2="47619"/>
                        <a14:foregroundMark x1="66055" y1="47619" x2="56480" y2="25029"/>
                        <a14:foregroundMark x1="38249" y1="23810" x2="35321" y2="23810"/>
                        <a14:backgroundMark x1="41284" y1="21212" x2="51835" y2="2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384" y="4555039"/>
            <a:ext cx="2195616" cy="2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317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78" y="467483"/>
            <a:ext cx="11009244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2 -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378" y="1149280"/>
            <a:ext cx="10515600" cy="538930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800" b="1" u="sng" dirty="0">
                <a:latin typeface="Twinkl Cursive Unlooped" panose="02000000000000000000" pitchFamily="2" charset="0"/>
              </a:rPr>
              <a:t>By the end of Year 2, to be age related your child needs to be able to: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9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Recall all number bonds to 10 and 20</a:t>
            </a:r>
            <a:endParaRPr lang="en-GB" sz="2900" u="sng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Partition any two-digit number into different combinations of tens and ones,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Add and subtract any 2 two-digit numbers using an efficient strategy.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Recall multiplication and division facts for </a:t>
            </a:r>
            <a:r>
              <a:rPr lang="en-GB" sz="29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2, 5 and 10 </a:t>
            </a:r>
            <a:r>
              <a:rPr lang="en-GB" sz="2900" b="0" dirty="0">
                <a:latin typeface="Twinkl Cursive Unlooped" panose="02000000000000000000" pitchFamily="2" charset="0"/>
              </a:rPr>
              <a:t>and use them to solve problems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Read scales in divisions of ones, twos, fives and tens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Identify fractions of a number or shape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Use different coins to make the same amount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Read the time on a clock to the nearest 15 minutes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b="0" dirty="0">
                <a:latin typeface="Twinkl Cursive Unlooped" panose="02000000000000000000" pitchFamily="2" charset="0"/>
              </a:rPr>
              <a:t>Name and describe properties of 2-D and 3-D shapes, including number of sides, vertices, edges, faces and lines of symmetry. </a:t>
            </a:r>
          </a:p>
          <a:p>
            <a:endParaRPr lang="en-GB" dirty="0"/>
          </a:p>
        </p:txBody>
      </p:sp>
      <p:pic>
        <p:nvPicPr>
          <p:cNvPr id="4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892B5C28-C446-CC85-1010-243B99359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492" y="3429000"/>
            <a:ext cx="2728130" cy="17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565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694" y="537967"/>
            <a:ext cx="10903227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2 -  Maths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E8AD2-F982-8694-41B7-C6FD518C5AA5}"/>
              </a:ext>
            </a:extLst>
          </p:cNvPr>
          <p:cNvSpPr txBox="1"/>
          <p:nvPr/>
        </p:nvSpPr>
        <p:spPr>
          <a:xfrm>
            <a:off x="939756" y="1145513"/>
            <a:ext cx="10121347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Cursive Unlooped" panose="02000000000000000000" pitchFamily="2" charset="0"/>
              </a:rPr>
              <a:t>This may seem like a lot… but your child works to achieve this across the year! </a:t>
            </a:r>
          </a:p>
          <a:p>
            <a:endParaRPr lang="en-GB" dirty="0">
              <a:latin typeface="Twinkl Cursive Unlooped" panose="02000000000000000000" pitchFamily="2" charset="0"/>
            </a:endParaRPr>
          </a:p>
          <a:p>
            <a:endParaRPr lang="en-GB" b="1" u="sng" dirty="0">
              <a:latin typeface="Twinkl Cursive Unlooped" panose="02000000000000000000" pitchFamily="2" charset="0"/>
            </a:endParaRPr>
          </a:p>
          <a:p>
            <a:r>
              <a:rPr lang="en-GB" b="1" u="sng" dirty="0">
                <a:latin typeface="Twinkl Cursive Unlooped" panose="02000000000000000000" pitchFamily="2" charset="0"/>
              </a:rPr>
              <a:t>What can you do at home to help…?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winkl Cursive Unlooped" panose="02000000000000000000" pitchFamily="2" charset="0"/>
                <a:ea typeface="+mn-ea"/>
                <a:cs typeface="+mn-cs"/>
              </a:rPr>
              <a:t>Children must be forming numbers correctly.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Practise 2,5 and 10 times table at home – build fluency with speed.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Support with reading the time on a clock to the nearest 15 minutes.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Practise number bonds to 10 and the related facts to 20 and to 100</a:t>
            </a:r>
            <a:r>
              <a:rPr lang="en-GB" sz="20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Ask your child to show you a number and tell you how many tens and how many ones.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Try counting change in your purse/wallet with them.</a:t>
            </a:r>
          </a:p>
        </p:txBody>
      </p:sp>
      <p:pic>
        <p:nvPicPr>
          <p:cNvPr id="2050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993AFC69-3728-EB76-8C2C-1DE4EB01A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106" y="5554725"/>
            <a:ext cx="2279569" cy="147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389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60" y="467484"/>
            <a:ext cx="11592340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2-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60" y="1782417"/>
            <a:ext cx="10515600" cy="5946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u="sng" dirty="0">
                <a:latin typeface="Twinkl Cursive Unlooped" panose="02000000000000000000" pitchFamily="2" charset="0"/>
              </a:rPr>
              <a:t>By the end of Year 2, to be age related your child needs to be able to: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Read accurately most words of two or more syllables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Read most words containing common suffixes (-</a:t>
            </a:r>
            <a:r>
              <a:rPr lang="en-GB" sz="2200" b="0" dirty="0" err="1">
                <a:latin typeface="Twinkl Cursive Unlooped" panose="02000000000000000000" pitchFamily="2" charset="0"/>
              </a:rPr>
              <a:t>ful</a:t>
            </a:r>
            <a:r>
              <a:rPr lang="en-GB" sz="2200" b="0" dirty="0">
                <a:latin typeface="Twinkl Cursive Unlooped" panose="02000000000000000000" pitchFamily="2" charset="0"/>
              </a:rPr>
              <a:t>, -less, -</a:t>
            </a:r>
            <a:r>
              <a:rPr lang="en-GB" sz="2200" b="0" dirty="0" err="1">
                <a:latin typeface="Twinkl Cursive Unlooped" panose="02000000000000000000" pitchFamily="2" charset="0"/>
              </a:rPr>
              <a:t>ly</a:t>
            </a:r>
            <a:r>
              <a:rPr lang="en-GB" sz="2200" b="0" dirty="0">
                <a:latin typeface="Twinkl Cursive Unlooped" panose="02000000000000000000" pitchFamily="2" charset="0"/>
              </a:rPr>
              <a:t>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Read most common exception words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Read most words accurately without overt sounding and blending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Check it makes sense to them, correcting any inaccurate reading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Answer questions and make some inferences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b="0" dirty="0">
                <a:latin typeface="Twinkl Cursive Unlooped" panose="02000000000000000000" pitchFamily="2" charset="0"/>
              </a:rPr>
              <a:t>Explain what has happened so far in what they have read.</a:t>
            </a:r>
          </a:p>
        </p:txBody>
      </p:sp>
      <p:pic>
        <p:nvPicPr>
          <p:cNvPr id="3074" name="Picture 2" descr="Cartoon Image Of ABC Letters Royalty Free SVG, Cliparts, Vectors, And Stock  Illustration. Image 82698770.">
            <a:extLst>
              <a:ext uri="{FF2B5EF4-FFF2-40B4-BE49-F238E27FC236}">
                <a16:creationId xmlns:a16="http://schemas.microsoft.com/office/drawing/2014/main" id="{BD5F4A61-A987-A505-93D8-50EB7D8B6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0588" y1="74242" x2="31765" y2="70202"/>
                        <a14:foregroundMark x1="31765" y1="70202" x2="14118" y2="67172"/>
                        <a14:foregroundMark x1="23922" y1="42424" x2="12157" y2="67172"/>
                        <a14:foregroundMark x1="28235" y1="45960" x2="41176" y2="7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480" y="5075583"/>
            <a:ext cx="2427982" cy="188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238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835" y="607435"/>
            <a:ext cx="11781184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2 - Reading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E8AD2-F982-8694-41B7-C6FD518C5AA5}"/>
              </a:ext>
            </a:extLst>
          </p:cNvPr>
          <p:cNvSpPr txBox="1"/>
          <p:nvPr/>
        </p:nvSpPr>
        <p:spPr>
          <a:xfrm>
            <a:off x="516835" y="1378227"/>
            <a:ext cx="10121347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Cursive Unlooped" panose="02000000000000000000" pitchFamily="2" charset="0"/>
              </a:rPr>
              <a:t>This may seem like a lot, but your child works to achieve this across the year! </a:t>
            </a:r>
          </a:p>
          <a:p>
            <a:endParaRPr lang="en-GB" sz="2000" b="1" u="sng" dirty="0">
              <a:latin typeface="Twinkl Cursive Unlooped" panose="02000000000000000000" pitchFamily="2" charset="0"/>
            </a:endParaRPr>
          </a:p>
          <a:p>
            <a:r>
              <a:rPr lang="en-GB" sz="2000" b="1" u="sng" dirty="0">
                <a:latin typeface="Twinkl Cursive Unlooped" panose="02000000000000000000" pitchFamily="2" charset="0"/>
              </a:rPr>
              <a:t>What can you do at home to help…? </a:t>
            </a:r>
          </a:p>
          <a:p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Practise reading at least 5 times a week.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During your reading sessions at home focus on: Vocabulary, prosody and comprehension – spread these throughout the week. (this will change for coloured book bands).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Ask your child questions about the text.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Record your session in the reading record.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Twinkl Cursive Unlooped" panose="02000000000000000000" pitchFamily="2" charset="0"/>
              </a:rPr>
              <a:t>If your child has focus sounds, please also practise these at home</a:t>
            </a:r>
            <a:r>
              <a:rPr lang="en-GB" sz="2400" dirty="0">
                <a:latin typeface="Twinkl Cursive Unlooped" panose="02000000000000000000" pitchFamily="2" charset="0"/>
              </a:rPr>
              <a:t>!</a:t>
            </a:r>
          </a:p>
        </p:txBody>
      </p:sp>
      <p:pic>
        <p:nvPicPr>
          <p:cNvPr id="3" name="Picture 2" descr="Cartoon Image Of ABC Letters Royalty Free SVG, Cliparts, Vectors, And Stock  Illustration. Image 82698770.">
            <a:extLst>
              <a:ext uri="{FF2B5EF4-FFF2-40B4-BE49-F238E27FC236}">
                <a16:creationId xmlns:a16="http://schemas.microsoft.com/office/drawing/2014/main" id="{58B5EAD3-D4A9-3613-20D7-B2B3384BA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0588" y1="74242" x2="31765" y2="70202"/>
                        <a14:foregroundMark x1="31765" y1="70202" x2="14118" y2="67172"/>
                        <a14:foregroundMark x1="23922" y1="42424" x2="12157" y2="67172"/>
                        <a14:foregroundMark x1="28235" y1="45960" x2="41176" y2="7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320" y="4556755"/>
            <a:ext cx="2963724" cy="230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61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42C24-922F-4555-9ED9-79F437E5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Unloope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02239-1FDE-47F5-BD0C-6092E2E54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60" y="1719183"/>
            <a:ext cx="10997926" cy="4355045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3600" b="0" dirty="0">
                <a:latin typeface="Twinkl Cursive Unlooped" panose="02000000000000000000" pitchFamily="2" charset="0"/>
              </a:rPr>
              <a:t>Set on a Friday and returned on a Tuesday.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3600" b="0" dirty="0">
                <a:latin typeface="Twinkl Cursive Unlooped" panose="02000000000000000000" pitchFamily="2" charset="0"/>
              </a:rPr>
              <a:t>The homework will be either based on maths or literacy. This will be consolidation of learning from the week.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3600" b="0" dirty="0">
                <a:latin typeface="Twinkl Cursive Unlooped" panose="02000000000000000000" pitchFamily="2" charset="0"/>
              </a:rPr>
              <a:t> For the literacy homework your child will be asked to write 3 or 4 sentences containing the spelling words for that week.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3600" b="0" dirty="0">
                <a:latin typeface="Twinkl Cursive Unlooped" panose="02000000000000000000" pitchFamily="2" charset="0"/>
              </a:rPr>
              <a:t>It should take your child no longer than 20 minutes to complete.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3600" b="0" dirty="0">
                <a:latin typeface="Twinkl Cursive Unlooped" panose="02000000000000000000" pitchFamily="2" charset="0"/>
              </a:rPr>
              <a:t>If your child is finding an element of the homework tricky. Do not worry. Return the homework and a teacher will help your child in school.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5243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C26E02-7524-4D83-AC42-4188E1B81A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97" r="14960" b="-1"/>
          <a:stretch/>
        </p:blipFill>
        <p:spPr>
          <a:xfrm>
            <a:off x="208039" y="3085555"/>
            <a:ext cx="4090027" cy="3278875"/>
          </a:xfrm>
          <a:custGeom>
            <a:avLst/>
            <a:gdLst/>
            <a:ahLst/>
            <a:cxnLst/>
            <a:rect l="l" t="t" r="r" b="b"/>
            <a:pathLst>
              <a:path w="7401982" h="6180550">
                <a:moveTo>
                  <a:pt x="468623" y="34"/>
                </a:moveTo>
                <a:cubicBezTo>
                  <a:pt x="635980" y="409"/>
                  <a:pt x="845682" y="3920"/>
                  <a:pt x="1032947" y="8815"/>
                </a:cubicBezTo>
                <a:lnTo>
                  <a:pt x="6362252" y="38273"/>
                </a:lnTo>
                <a:lnTo>
                  <a:pt x="7392971" y="78157"/>
                </a:lnTo>
                <a:cubicBezTo>
                  <a:pt x="7425268" y="2113988"/>
                  <a:pt x="7360673" y="4125596"/>
                  <a:pt x="7356636" y="6149315"/>
                </a:cubicBezTo>
                <a:lnTo>
                  <a:pt x="7156946" y="6148904"/>
                </a:lnTo>
                <a:lnTo>
                  <a:pt x="1149311" y="6180550"/>
                </a:lnTo>
                <a:cubicBezTo>
                  <a:pt x="670432" y="6151091"/>
                  <a:pt x="328375" y="6180551"/>
                  <a:pt x="0" y="6151091"/>
                </a:cubicBezTo>
                <a:cubicBezTo>
                  <a:pt x="20775" y="3685334"/>
                  <a:pt x="-22804" y="1383584"/>
                  <a:pt x="68412" y="126652"/>
                </a:cubicBezTo>
                <a:cubicBezTo>
                  <a:pt x="76255" y="-27768"/>
                  <a:pt x="69755" y="22759"/>
                  <a:pt x="227100" y="3120"/>
                </a:cubicBezTo>
                <a:cubicBezTo>
                  <a:pt x="283036" y="711"/>
                  <a:pt x="368207" y="-192"/>
                  <a:pt x="468623" y="34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60726" y="398616"/>
            <a:ext cx="7177671" cy="5810148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C673667-46AA-4DF0-A85B-F7D6E52DB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539370" flipH="1" flipV="1">
            <a:off x="617882" y="494866"/>
            <a:ext cx="4036224" cy="2597228"/>
          </a:xfrm>
          <a:custGeom>
            <a:avLst/>
            <a:gdLst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403600 w 3637280"/>
              <a:gd name="connsiteY39" fmla="*/ 3505200 h 4023360"/>
              <a:gd name="connsiteX40" fmla="*/ 3505200 w 3637280"/>
              <a:gd name="connsiteY40" fmla="*/ 3596640 h 4023360"/>
              <a:gd name="connsiteX41" fmla="*/ 3545840 w 3637280"/>
              <a:gd name="connsiteY41" fmla="*/ 3637280 h 4023360"/>
              <a:gd name="connsiteX42" fmla="*/ 3596640 w 3637280"/>
              <a:gd name="connsiteY42" fmla="*/ 3667760 h 4023360"/>
              <a:gd name="connsiteX43" fmla="*/ 3637280 w 3637280"/>
              <a:gd name="connsiteY43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45840 w 3637280"/>
              <a:gd name="connsiteY40" fmla="*/ 3637280 h 4023360"/>
              <a:gd name="connsiteX41" fmla="*/ 3596640 w 3637280"/>
              <a:gd name="connsiteY41" fmla="*/ 3667760 h 4023360"/>
              <a:gd name="connsiteX42" fmla="*/ 3637280 w 3637280"/>
              <a:gd name="connsiteY42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41" fmla="*/ 3637280 w 3637280"/>
              <a:gd name="connsiteY41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0" fmla="*/ 3637280 w 3820160"/>
              <a:gd name="connsiteY0" fmla="*/ 3352800 h 4023360"/>
              <a:gd name="connsiteX1" fmla="*/ 3606800 w 3820160"/>
              <a:gd name="connsiteY1" fmla="*/ 3403600 h 4023360"/>
              <a:gd name="connsiteX2" fmla="*/ 3556000 w 3820160"/>
              <a:gd name="connsiteY2" fmla="*/ 3474720 h 4023360"/>
              <a:gd name="connsiteX3" fmla="*/ 3535680 w 3820160"/>
              <a:gd name="connsiteY3" fmla="*/ 3505200 h 4023360"/>
              <a:gd name="connsiteX4" fmla="*/ 3515360 w 3820160"/>
              <a:gd name="connsiteY4" fmla="*/ 3525520 h 4023360"/>
              <a:gd name="connsiteX5" fmla="*/ 3474720 w 3820160"/>
              <a:gd name="connsiteY5" fmla="*/ 3576320 h 4023360"/>
              <a:gd name="connsiteX6" fmla="*/ 3230880 w 3820160"/>
              <a:gd name="connsiteY6" fmla="*/ 3749040 h 4023360"/>
              <a:gd name="connsiteX7" fmla="*/ 2763520 w 3820160"/>
              <a:gd name="connsiteY7" fmla="*/ 3931920 h 4023360"/>
              <a:gd name="connsiteX8" fmla="*/ 2407920 w 3820160"/>
              <a:gd name="connsiteY8" fmla="*/ 4013200 h 4023360"/>
              <a:gd name="connsiteX9" fmla="*/ 2204720 w 3820160"/>
              <a:gd name="connsiteY9" fmla="*/ 4023360 h 4023360"/>
              <a:gd name="connsiteX10" fmla="*/ 1869440 w 3820160"/>
              <a:gd name="connsiteY10" fmla="*/ 4013200 h 4023360"/>
              <a:gd name="connsiteX11" fmla="*/ 1483360 w 3820160"/>
              <a:gd name="connsiteY11" fmla="*/ 3942080 h 4023360"/>
              <a:gd name="connsiteX12" fmla="*/ 1259840 w 3820160"/>
              <a:gd name="connsiteY12" fmla="*/ 3870960 h 4023360"/>
              <a:gd name="connsiteX13" fmla="*/ 1056640 w 3820160"/>
              <a:gd name="connsiteY13" fmla="*/ 3779520 h 4023360"/>
              <a:gd name="connsiteX14" fmla="*/ 792480 w 3820160"/>
              <a:gd name="connsiteY14" fmla="*/ 3616960 h 4023360"/>
              <a:gd name="connsiteX15" fmla="*/ 355600 w 3820160"/>
              <a:gd name="connsiteY15" fmla="*/ 3017520 h 4023360"/>
              <a:gd name="connsiteX16" fmla="*/ 152400 w 3820160"/>
              <a:gd name="connsiteY16" fmla="*/ 2611120 h 4023360"/>
              <a:gd name="connsiteX17" fmla="*/ 30480 w 3820160"/>
              <a:gd name="connsiteY17" fmla="*/ 2204720 h 4023360"/>
              <a:gd name="connsiteX18" fmla="*/ 0 w 3820160"/>
              <a:gd name="connsiteY18" fmla="*/ 1981200 h 4023360"/>
              <a:gd name="connsiteX19" fmla="*/ 71120 w 3820160"/>
              <a:gd name="connsiteY19" fmla="*/ 1158240 h 4023360"/>
              <a:gd name="connsiteX20" fmla="*/ 132080 w 3820160"/>
              <a:gd name="connsiteY20" fmla="*/ 975360 h 4023360"/>
              <a:gd name="connsiteX21" fmla="*/ 294640 w 3820160"/>
              <a:gd name="connsiteY21" fmla="*/ 690880 h 4023360"/>
              <a:gd name="connsiteX22" fmla="*/ 751840 w 3820160"/>
              <a:gd name="connsiteY22" fmla="*/ 254000 h 4023360"/>
              <a:gd name="connsiteX23" fmla="*/ 1127760 w 3820160"/>
              <a:gd name="connsiteY23" fmla="*/ 71120 h 4023360"/>
              <a:gd name="connsiteX24" fmla="*/ 1432560 w 3820160"/>
              <a:gd name="connsiteY24" fmla="*/ 10160 h 4023360"/>
              <a:gd name="connsiteX25" fmla="*/ 1625600 w 3820160"/>
              <a:gd name="connsiteY25" fmla="*/ 0 h 4023360"/>
              <a:gd name="connsiteX26" fmla="*/ 2174240 w 3820160"/>
              <a:gd name="connsiteY26" fmla="*/ 20320 h 4023360"/>
              <a:gd name="connsiteX27" fmla="*/ 2407920 w 3820160"/>
              <a:gd name="connsiteY27" fmla="*/ 101600 h 4023360"/>
              <a:gd name="connsiteX28" fmla="*/ 2580640 w 3820160"/>
              <a:gd name="connsiteY28" fmla="*/ 223520 h 4023360"/>
              <a:gd name="connsiteX29" fmla="*/ 2794000 w 3820160"/>
              <a:gd name="connsiteY29" fmla="*/ 599440 h 4023360"/>
              <a:gd name="connsiteX30" fmla="*/ 2885440 w 3820160"/>
              <a:gd name="connsiteY30" fmla="*/ 853440 h 4023360"/>
              <a:gd name="connsiteX31" fmla="*/ 3007360 w 3820160"/>
              <a:gd name="connsiteY31" fmla="*/ 1361440 h 4023360"/>
              <a:gd name="connsiteX32" fmla="*/ 3078480 w 3820160"/>
              <a:gd name="connsiteY32" fmla="*/ 1899920 h 4023360"/>
              <a:gd name="connsiteX33" fmla="*/ 3078480 w 3820160"/>
              <a:gd name="connsiteY33" fmla="*/ 2570480 h 4023360"/>
              <a:gd name="connsiteX34" fmla="*/ 3037840 w 3820160"/>
              <a:gd name="connsiteY34" fmla="*/ 2844800 h 4023360"/>
              <a:gd name="connsiteX35" fmla="*/ 3017520 w 3820160"/>
              <a:gd name="connsiteY35" fmla="*/ 2926080 h 4023360"/>
              <a:gd name="connsiteX36" fmla="*/ 2997200 w 3820160"/>
              <a:gd name="connsiteY36" fmla="*/ 2966720 h 4023360"/>
              <a:gd name="connsiteX37" fmla="*/ 3068320 w 3820160"/>
              <a:gd name="connsiteY37" fmla="*/ 3098800 h 4023360"/>
              <a:gd name="connsiteX38" fmla="*/ 3108960 w 3820160"/>
              <a:gd name="connsiteY38" fmla="*/ 3169920 h 4023360"/>
              <a:gd name="connsiteX39" fmla="*/ 3820160 w 3820160"/>
              <a:gd name="connsiteY39" fmla="*/ 3078480 h 4023360"/>
              <a:gd name="connsiteX0" fmla="*/ 3606800 w 3820160"/>
              <a:gd name="connsiteY0" fmla="*/ 3403600 h 4023360"/>
              <a:gd name="connsiteX1" fmla="*/ 3556000 w 3820160"/>
              <a:gd name="connsiteY1" fmla="*/ 3474720 h 4023360"/>
              <a:gd name="connsiteX2" fmla="*/ 3535680 w 3820160"/>
              <a:gd name="connsiteY2" fmla="*/ 3505200 h 4023360"/>
              <a:gd name="connsiteX3" fmla="*/ 3515360 w 3820160"/>
              <a:gd name="connsiteY3" fmla="*/ 3525520 h 4023360"/>
              <a:gd name="connsiteX4" fmla="*/ 3474720 w 3820160"/>
              <a:gd name="connsiteY4" fmla="*/ 3576320 h 4023360"/>
              <a:gd name="connsiteX5" fmla="*/ 3230880 w 3820160"/>
              <a:gd name="connsiteY5" fmla="*/ 3749040 h 4023360"/>
              <a:gd name="connsiteX6" fmla="*/ 2763520 w 3820160"/>
              <a:gd name="connsiteY6" fmla="*/ 3931920 h 4023360"/>
              <a:gd name="connsiteX7" fmla="*/ 2407920 w 3820160"/>
              <a:gd name="connsiteY7" fmla="*/ 4013200 h 4023360"/>
              <a:gd name="connsiteX8" fmla="*/ 2204720 w 3820160"/>
              <a:gd name="connsiteY8" fmla="*/ 4023360 h 4023360"/>
              <a:gd name="connsiteX9" fmla="*/ 1869440 w 3820160"/>
              <a:gd name="connsiteY9" fmla="*/ 4013200 h 4023360"/>
              <a:gd name="connsiteX10" fmla="*/ 1483360 w 3820160"/>
              <a:gd name="connsiteY10" fmla="*/ 3942080 h 4023360"/>
              <a:gd name="connsiteX11" fmla="*/ 1259840 w 3820160"/>
              <a:gd name="connsiteY11" fmla="*/ 3870960 h 4023360"/>
              <a:gd name="connsiteX12" fmla="*/ 1056640 w 3820160"/>
              <a:gd name="connsiteY12" fmla="*/ 3779520 h 4023360"/>
              <a:gd name="connsiteX13" fmla="*/ 792480 w 3820160"/>
              <a:gd name="connsiteY13" fmla="*/ 3616960 h 4023360"/>
              <a:gd name="connsiteX14" fmla="*/ 355600 w 3820160"/>
              <a:gd name="connsiteY14" fmla="*/ 3017520 h 4023360"/>
              <a:gd name="connsiteX15" fmla="*/ 152400 w 3820160"/>
              <a:gd name="connsiteY15" fmla="*/ 2611120 h 4023360"/>
              <a:gd name="connsiteX16" fmla="*/ 30480 w 3820160"/>
              <a:gd name="connsiteY16" fmla="*/ 2204720 h 4023360"/>
              <a:gd name="connsiteX17" fmla="*/ 0 w 3820160"/>
              <a:gd name="connsiteY17" fmla="*/ 1981200 h 4023360"/>
              <a:gd name="connsiteX18" fmla="*/ 71120 w 3820160"/>
              <a:gd name="connsiteY18" fmla="*/ 1158240 h 4023360"/>
              <a:gd name="connsiteX19" fmla="*/ 132080 w 3820160"/>
              <a:gd name="connsiteY19" fmla="*/ 975360 h 4023360"/>
              <a:gd name="connsiteX20" fmla="*/ 294640 w 3820160"/>
              <a:gd name="connsiteY20" fmla="*/ 690880 h 4023360"/>
              <a:gd name="connsiteX21" fmla="*/ 751840 w 3820160"/>
              <a:gd name="connsiteY21" fmla="*/ 254000 h 4023360"/>
              <a:gd name="connsiteX22" fmla="*/ 1127760 w 3820160"/>
              <a:gd name="connsiteY22" fmla="*/ 71120 h 4023360"/>
              <a:gd name="connsiteX23" fmla="*/ 1432560 w 3820160"/>
              <a:gd name="connsiteY23" fmla="*/ 10160 h 4023360"/>
              <a:gd name="connsiteX24" fmla="*/ 1625600 w 3820160"/>
              <a:gd name="connsiteY24" fmla="*/ 0 h 4023360"/>
              <a:gd name="connsiteX25" fmla="*/ 2174240 w 3820160"/>
              <a:gd name="connsiteY25" fmla="*/ 20320 h 4023360"/>
              <a:gd name="connsiteX26" fmla="*/ 2407920 w 3820160"/>
              <a:gd name="connsiteY26" fmla="*/ 101600 h 4023360"/>
              <a:gd name="connsiteX27" fmla="*/ 2580640 w 3820160"/>
              <a:gd name="connsiteY27" fmla="*/ 223520 h 4023360"/>
              <a:gd name="connsiteX28" fmla="*/ 2794000 w 3820160"/>
              <a:gd name="connsiteY28" fmla="*/ 599440 h 4023360"/>
              <a:gd name="connsiteX29" fmla="*/ 2885440 w 3820160"/>
              <a:gd name="connsiteY29" fmla="*/ 853440 h 4023360"/>
              <a:gd name="connsiteX30" fmla="*/ 3007360 w 3820160"/>
              <a:gd name="connsiteY30" fmla="*/ 1361440 h 4023360"/>
              <a:gd name="connsiteX31" fmla="*/ 3078480 w 3820160"/>
              <a:gd name="connsiteY31" fmla="*/ 1899920 h 4023360"/>
              <a:gd name="connsiteX32" fmla="*/ 3078480 w 3820160"/>
              <a:gd name="connsiteY32" fmla="*/ 2570480 h 4023360"/>
              <a:gd name="connsiteX33" fmla="*/ 3037840 w 3820160"/>
              <a:gd name="connsiteY33" fmla="*/ 2844800 h 4023360"/>
              <a:gd name="connsiteX34" fmla="*/ 3017520 w 3820160"/>
              <a:gd name="connsiteY34" fmla="*/ 2926080 h 4023360"/>
              <a:gd name="connsiteX35" fmla="*/ 2997200 w 3820160"/>
              <a:gd name="connsiteY35" fmla="*/ 2966720 h 4023360"/>
              <a:gd name="connsiteX36" fmla="*/ 3068320 w 3820160"/>
              <a:gd name="connsiteY36" fmla="*/ 3098800 h 4023360"/>
              <a:gd name="connsiteX37" fmla="*/ 3108960 w 3820160"/>
              <a:gd name="connsiteY37" fmla="*/ 3169920 h 4023360"/>
              <a:gd name="connsiteX38" fmla="*/ 3820160 w 3820160"/>
              <a:gd name="connsiteY38" fmla="*/ 3078480 h 4023360"/>
              <a:gd name="connsiteX0" fmla="*/ 3556000 w 3820160"/>
              <a:gd name="connsiteY0" fmla="*/ 3474720 h 4023360"/>
              <a:gd name="connsiteX1" fmla="*/ 3535680 w 3820160"/>
              <a:gd name="connsiteY1" fmla="*/ 3505200 h 4023360"/>
              <a:gd name="connsiteX2" fmla="*/ 3515360 w 3820160"/>
              <a:gd name="connsiteY2" fmla="*/ 3525520 h 4023360"/>
              <a:gd name="connsiteX3" fmla="*/ 3474720 w 3820160"/>
              <a:gd name="connsiteY3" fmla="*/ 3576320 h 4023360"/>
              <a:gd name="connsiteX4" fmla="*/ 3230880 w 3820160"/>
              <a:gd name="connsiteY4" fmla="*/ 3749040 h 4023360"/>
              <a:gd name="connsiteX5" fmla="*/ 2763520 w 3820160"/>
              <a:gd name="connsiteY5" fmla="*/ 3931920 h 4023360"/>
              <a:gd name="connsiteX6" fmla="*/ 2407920 w 3820160"/>
              <a:gd name="connsiteY6" fmla="*/ 4013200 h 4023360"/>
              <a:gd name="connsiteX7" fmla="*/ 2204720 w 3820160"/>
              <a:gd name="connsiteY7" fmla="*/ 4023360 h 4023360"/>
              <a:gd name="connsiteX8" fmla="*/ 1869440 w 3820160"/>
              <a:gd name="connsiteY8" fmla="*/ 4013200 h 4023360"/>
              <a:gd name="connsiteX9" fmla="*/ 1483360 w 3820160"/>
              <a:gd name="connsiteY9" fmla="*/ 3942080 h 4023360"/>
              <a:gd name="connsiteX10" fmla="*/ 1259840 w 3820160"/>
              <a:gd name="connsiteY10" fmla="*/ 3870960 h 4023360"/>
              <a:gd name="connsiteX11" fmla="*/ 1056640 w 3820160"/>
              <a:gd name="connsiteY11" fmla="*/ 3779520 h 4023360"/>
              <a:gd name="connsiteX12" fmla="*/ 792480 w 3820160"/>
              <a:gd name="connsiteY12" fmla="*/ 3616960 h 4023360"/>
              <a:gd name="connsiteX13" fmla="*/ 355600 w 3820160"/>
              <a:gd name="connsiteY13" fmla="*/ 3017520 h 4023360"/>
              <a:gd name="connsiteX14" fmla="*/ 152400 w 3820160"/>
              <a:gd name="connsiteY14" fmla="*/ 2611120 h 4023360"/>
              <a:gd name="connsiteX15" fmla="*/ 30480 w 3820160"/>
              <a:gd name="connsiteY15" fmla="*/ 2204720 h 4023360"/>
              <a:gd name="connsiteX16" fmla="*/ 0 w 3820160"/>
              <a:gd name="connsiteY16" fmla="*/ 1981200 h 4023360"/>
              <a:gd name="connsiteX17" fmla="*/ 71120 w 3820160"/>
              <a:gd name="connsiteY17" fmla="*/ 1158240 h 4023360"/>
              <a:gd name="connsiteX18" fmla="*/ 132080 w 3820160"/>
              <a:gd name="connsiteY18" fmla="*/ 975360 h 4023360"/>
              <a:gd name="connsiteX19" fmla="*/ 294640 w 3820160"/>
              <a:gd name="connsiteY19" fmla="*/ 690880 h 4023360"/>
              <a:gd name="connsiteX20" fmla="*/ 751840 w 3820160"/>
              <a:gd name="connsiteY20" fmla="*/ 254000 h 4023360"/>
              <a:gd name="connsiteX21" fmla="*/ 1127760 w 3820160"/>
              <a:gd name="connsiteY21" fmla="*/ 71120 h 4023360"/>
              <a:gd name="connsiteX22" fmla="*/ 1432560 w 3820160"/>
              <a:gd name="connsiteY22" fmla="*/ 10160 h 4023360"/>
              <a:gd name="connsiteX23" fmla="*/ 1625600 w 3820160"/>
              <a:gd name="connsiteY23" fmla="*/ 0 h 4023360"/>
              <a:gd name="connsiteX24" fmla="*/ 2174240 w 3820160"/>
              <a:gd name="connsiteY24" fmla="*/ 20320 h 4023360"/>
              <a:gd name="connsiteX25" fmla="*/ 2407920 w 3820160"/>
              <a:gd name="connsiteY25" fmla="*/ 101600 h 4023360"/>
              <a:gd name="connsiteX26" fmla="*/ 2580640 w 3820160"/>
              <a:gd name="connsiteY26" fmla="*/ 223520 h 4023360"/>
              <a:gd name="connsiteX27" fmla="*/ 2794000 w 3820160"/>
              <a:gd name="connsiteY27" fmla="*/ 599440 h 4023360"/>
              <a:gd name="connsiteX28" fmla="*/ 2885440 w 3820160"/>
              <a:gd name="connsiteY28" fmla="*/ 853440 h 4023360"/>
              <a:gd name="connsiteX29" fmla="*/ 3007360 w 3820160"/>
              <a:gd name="connsiteY29" fmla="*/ 1361440 h 4023360"/>
              <a:gd name="connsiteX30" fmla="*/ 3078480 w 3820160"/>
              <a:gd name="connsiteY30" fmla="*/ 1899920 h 4023360"/>
              <a:gd name="connsiteX31" fmla="*/ 3078480 w 3820160"/>
              <a:gd name="connsiteY31" fmla="*/ 2570480 h 4023360"/>
              <a:gd name="connsiteX32" fmla="*/ 3037840 w 3820160"/>
              <a:gd name="connsiteY32" fmla="*/ 2844800 h 4023360"/>
              <a:gd name="connsiteX33" fmla="*/ 3017520 w 3820160"/>
              <a:gd name="connsiteY33" fmla="*/ 2926080 h 4023360"/>
              <a:gd name="connsiteX34" fmla="*/ 2997200 w 3820160"/>
              <a:gd name="connsiteY34" fmla="*/ 2966720 h 4023360"/>
              <a:gd name="connsiteX35" fmla="*/ 3068320 w 3820160"/>
              <a:gd name="connsiteY35" fmla="*/ 3098800 h 4023360"/>
              <a:gd name="connsiteX36" fmla="*/ 3108960 w 3820160"/>
              <a:gd name="connsiteY36" fmla="*/ 3169920 h 4023360"/>
              <a:gd name="connsiteX37" fmla="*/ 3820160 w 3820160"/>
              <a:gd name="connsiteY37" fmla="*/ 3078480 h 4023360"/>
              <a:gd name="connsiteX0" fmla="*/ 3535680 w 3820160"/>
              <a:gd name="connsiteY0" fmla="*/ 3505200 h 4023360"/>
              <a:gd name="connsiteX1" fmla="*/ 3515360 w 3820160"/>
              <a:gd name="connsiteY1" fmla="*/ 3525520 h 4023360"/>
              <a:gd name="connsiteX2" fmla="*/ 3474720 w 3820160"/>
              <a:gd name="connsiteY2" fmla="*/ 3576320 h 4023360"/>
              <a:gd name="connsiteX3" fmla="*/ 3230880 w 3820160"/>
              <a:gd name="connsiteY3" fmla="*/ 3749040 h 4023360"/>
              <a:gd name="connsiteX4" fmla="*/ 2763520 w 3820160"/>
              <a:gd name="connsiteY4" fmla="*/ 3931920 h 4023360"/>
              <a:gd name="connsiteX5" fmla="*/ 2407920 w 3820160"/>
              <a:gd name="connsiteY5" fmla="*/ 4013200 h 4023360"/>
              <a:gd name="connsiteX6" fmla="*/ 2204720 w 3820160"/>
              <a:gd name="connsiteY6" fmla="*/ 4023360 h 4023360"/>
              <a:gd name="connsiteX7" fmla="*/ 1869440 w 3820160"/>
              <a:gd name="connsiteY7" fmla="*/ 4013200 h 4023360"/>
              <a:gd name="connsiteX8" fmla="*/ 1483360 w 3820160"/>
              <a:gd name="connsiteY8" fmla="*/ 3942080 h 4023360"/>
              <a:gd name="connsiteX9" fmla="*/ 1259840 w 3820160"/>
              <a:gd name="connsiteY9" fmla="*/ 3870960 h 4023360"/>
              <a:gd name="connsiteX10" fmla="*/ 1056640 w 3820160"/>
              <a:gd name="connsiteY10" fmla="*/ 3779520 h 4023360"/>
              <a:gd name="connsiteX11" fmla="*/ 792480 w 3820160"/>
              <a:gd name="connsiteY11" fmla="*/ 3616960 h 4023360"/>
              <a:gd name="connsiteX12" fmla="*/ 355600 w 3820160"/>
              <a:gd name="connsiteY12" fmla="*/ 3017520 h 4023360"/>
              <a:gd name="connsiteX13" fmla="*/ 152400 w 3820160"/>
              <a:gd name="connsiteY13" fmla="*/ 2611120 h 4023360"/>
              <a:gd name="connsiteX14" fmla="*/ 30480 w 3820160"/>
              <a:gd name="connsiteY14" fmla="*/ 2204720 h 4023360"/>
              <a:gd name="connsiteX15" fmla="*/ 0 w 3820160"/>
              <a:gd name="connsiteY15" fmla="*/ 1981200 h 4023360"/>
              <a:gd name="connsiteX16" fmla="*/ 71120 w 3820160"/>
              <a:gd name="connsiteY16" fmla="*/ 1158240 h 4023360"/>
              <a:gd name="connsiteX17" fmla="*/ 132080 w 3820160"/>
              <a:gd name="connsiteY17" fmla="*/ 975360 h 4023360"/>
              <a:gd name="connsiteX18" fmla="*/ 294640 w 3820160"/>
              <a:gd name="connsiteY18" fmla="*/ 690880 h 4023360"/>
              <a:gd name="connsiteX19" fmla="*/ 751840 w 3820160"/>
              <a:gd name="connsiteY19" fmla="*/ 254000 h 4023360"/>
              <a:gd name="connsiteX20" fmla="*/ 1127760 w 3820160"/>
              <a:gd name="connsiteY20" fmla="*/ 71120 h 4023360"/>
              <a:gd name="connsiteX21" fmla="*/ 1432560 w 3820160"/>
              <a:gd name="connsiteY21" fmla="*/ 10160 h 4023360"/>
              <a:gd name="connsiteX22" fmla="*/ 1625600 w 3820160"/>
              <a:gd name="connsiteY22" fmla="*/ 0 h 4023360"/>
              <a:gd name="connsiteX23" fmla="*/ 2174240 w 3820160"/>
              <a:gd name="connsiteY23" fmla="*/ 20320 h 4023360"/>
              <a:gd name="connsiteX24" fmla="*/ 2407920 w 3820160"/>
              <a:gd name="connsiteY24" fmla="*/ 101600 h 4023360"/>
              <a:gd name="connsiteX25" fmla="*/ 2580640 w 3820160"/>
              <a:gd name="connsiteY25" fmla="*/ 223520 h 4023360"/>
              <a:gd name="connsiteX26" fmla="*/ 2794000 w 3820160"/>
              <a:gd name="connsiteY26" fmla="*/ 599440 h 4023360"/>
              <a:gd name="connsiteX27" fmla="*/ 2885440 w 3820160"/>
              <a:gd name="connsiteY27" fmla="*/ 853440 h 4023360"/>
              <a:gd name="connsiteX28" fmla="*/ 3007360 w 3820160"/>
              <a:gd name="connsiteY28" fmla="*/ 1361440 h 4023360"/>
              <a:gd name="connsiteX29" fmla="*/ 3078480 w 3820160"/>
              <a:gd name="connsiteY29" fmla="*/ 1899920 h 4023360"/>
              <a:gd name="connsiteX30" fmla="*/ 3078480 w 3820160"/>
              <a:gd name="connsiteY30" fmla="*/ 2570480 h 4023360"/>
              <a:gd name="connsiteX31" fmla="*/ 3037840 w 3820160"/>
              <a:gd name="connsiteY31" fmla="*/ 2844800 h 4023360"/>
              <a:gd name="connsiteX32" fmla="*/ 3017520 w 3820160"/>
              <a:gd name="connsiteY32" fmla="*/ 2926080 h 4023360"/>
              <a:gd name="connsiteX33" fmla="*/ 2997200 w 3820160"/>
              <a:gd name="connsiteY33" fmla="*/ 2966720 h 4023360"/>
              <a:gd name="connsiteX34" fmla="*/ 3068320 w 3820160"/>
              <a:gd name="connsiteY34" fmla="*/ 3098800 h 4023360"/>
              <a:gd name="connsiteX35" fmla="*/ 3108960 w 3820160"/>
              <a:gd name="connsiteY35" fmla="*/ 3169920 h 4023360"/>
              <a:gd name="connsiteX36" fmla="*/ 3820160 w 3820160"/>
              <a:gd name="connsiteY36" fmla="*/ 3078480 h 4023360"/>
              <a:gd name="connsiteX0" fmla="*/ 3535680 w 3820160"/>
              <a:gd name="connsiteY0" fmla="*/ 350520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20160"/>
              <a:gd name="connsiteY0" fmla="*/ 327152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261360 w 3810000"/>
              <a:gd name="connsiteY27" fmla="*/ 129032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786592 w 3810000"/>
              <a:gd name="connsiteY33" fmla="*/ 3236276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09999 w 3810000"/>
              <a:gd name="connsiteY33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108960 w 3810000"/>
              <a:gd name="connsiteY31" fmla="*/ 3169920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436071 w 3810000"/>
              <a:gd name="connsiteY28" fmla="*/ 2265991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359674 w 3810000"/>
              <a:gd name="connsiteY26" fmla="*/ 1222849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3001978 w 3810000"/>
              <a:gd name="connsiteY24" fmla="*/ 421964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407920 w 3810000"/>
              <a:gd name="connsiteY22" fmla="*/ 101600 h 4023360"/>
              <a:gd name="connsiteX23" fmla="*/ 3001978 w 3810000"/>
              <a:gd name="connsiteY23" fmla="*/ 421964 h 4023360"/>
              <a:gd name="connsiteX24" fmla="*/ 3359674 w 3810000"/>
              <a:gd name="connsiteY24" fmla="*/ 1222849 h 4023360"/>
              <a:gd name="connsiteX25" fmla="*/ 3436071 w 3810000"/>
              <a:gd name="connsiteY25" fmla="*/ 2265991 h 4023360"/>
              <a:gd name="connsiteX26" fmla="*/ 3373317 w 3810000"/>
              <a:gd name="connsiteY26" fmla="*/ 2711759 h 4023360"/>
              <a:gd name="connsiteX27" fmla="*/ 3306183 w 3810000"/>
              <a:gd name="connsiteY27" fmla="*/ 2962752 h 4023360"/>
              <a:gd name="connsiteX28" fmla="*/ 3277496 w 3810000"/>
              <a:gd name="connsiteY28" fmla="*/ 3058791 h 4023360"/>
              <a:gd name="connsiteX29" fmla="*/ 3809999 w 3810000"/>
              <a:gd name="connsiteY29" fmla="*/ 3287872 h 4023360"/>
              <a:gd name="connsiteX0" fmla="*/ 3810000 w 3810000"/>
              <a:gd name="connsiteY0" fmla="*/ 3272025 h 4023865"/>
              <a:gd name="connsiteX1" fmla="*/ 3474720 w 3810000"/>
              <a:gd name="connsiteY1" fmla="*/ 3576825 h 4023865"/>
              <a:gd name="connsiteX2" fmla="*/ 3230880 w 3810000"/>
              <a:gd name="connsiteY2" fmla="*/ 3749545 h 4023865"/>
              <a:gd name="connsiteX3" fmla="*/ 2763520 w 3810000"/>
              <a:gd name="connsiteY3" fmla="*/ 3932425 h 4023865"/>
              <a:gd name="connsiteX4" fmla="*/ 2407920 w 3810000"/>
              <a:gd name="connsiteY4" fmla="*/ 4013705 h 4023865"/>
              <a:gd name="connsiteX5" fmla="*/ 2204720 w 3810000"/>
              <a:gd name="connsiteY5" fmla="*/ 4023865 h 4023865"/>
              <a:gd name="connsiteX6" fmla="*/ 1869440 w 3810000"/>
              <a:gd name="connsiteY6" fmla="*/ 4013705 h 4023865"/>
              <a:gd name="connsiteX7" fmla="*/ 1483360 w 3810000"/>
              <a:gd name="connsiteY7" fmla="*/ 3942585 h 4023865"/>
              <a:gd name="connsiteX8" fmla="*/ 1259840 w 3810000"/>
              <a:gd name="connsiteY8" fmla="*/ 3871465 h 4023865"/>
              <a:gd name="connsiteX9" fmla="*/ 1056640 w 3810000"/>
              <a:gd name="connsiteY9" fmla="*/ 3780025 h 4023865"/>
              <a:gd name="connsiteX10" fmla="*/ 792480 w 3810000"/>
              <a:gd name="connsiteY10" fmla="*/ 3617465 h 4023865"/>
              <a:gd name="connsiteX11" fmla="*/ 355600 w 3810000"/>
              <a:gd name="connsiteY11" fmla="*/ 3018025 h 4023865"/>
              <a:gd name="connsiteX12" fmla="*/ 152400 w 3810000"/>
              <a:gd name="connsiteY12" fmla="*/ 2611625 h 4023865"/>
              <a:gd name="connsiteX13" fmla="*/ 30480 w 3810000"/>
              <a:gd name="connsiteY13" fmla="*/ 2205225 h 4023865"/>
              <a:gd name="connsiteX14" fmla="*/ 0 w 3810000"/>
              <a:gd name="connsiteY14" fmla="*/ 1981705 h 4023865"/>
              <a:gd name="connsiteX15" fmla="*/ 71120 w 3810000"/>
              <a:gd name="connsiteY15" fmla="*/ 1158745 h 4023865"/>
              <a:gd name="connsiteX16" fmla="*/ 132080 w 3810000"/>
              <a:gd name="connsiteY16" fmla="*/ 975865 h 4023865"/>
              <a:gd name="connsiteX17" fmla="*/ 294640 w 3810000"/>
              <a:gd name="connsiteY17" fmla="*/ 691385 h 4023865"/>
              <a:gd name="connsiteX18" fmla="*/ 751840 w 3810000"/>
              <a:gd name="connsiteY18" fmla="*/ 254505 h 4023865"/>
              <a:gd name="connsiteX19" fmla="*/ 1127760 w 3810000"/>
              <a:gd name="connsiteY19" fmla="*/ 71625 h 4023865"/>
              <a:gd name="connsiteX20" fmla="*/ 1625600 w 3810000"/>
              <a:gd name="connsiteY20" fmla="*/ 505 h 4023865"/>
              <a:gd name="connsiteX21" fmla="*/ 2407920 w 3810000"/>
              <a:gd name="connsiteY21" fmla="*/ 102105 h 4023865"/>
              <a:gd name="connsiteX22" fmla="*/ 3001978 w 3810000"/>
              <a:gd name="connsiteY22" fmla="*/ 422469 h 4023865"/>
              <a:gd name="connsiteX23" fmla="*/ 3359674 w 3810000"/>
              <a:gd name="connsiteY23" fmla="*/ 1223354 h 4023865"/>
              <a:gd name="connsiteX24" fmla="*/ 3436071 w 3810000"/>
              <a:gd name="connsiteY24" fmla="*/ 2266496 h 4023865"/>
              <a:gd name="connsiteX25" fmla="*/ 3373317 w 3810000"/>
              <a:gd name="connsiteY25" fmla="*/ 2712264 h 4023865"/>
              <a:gd name="connsiteX26" fmla="*/ 3306183 w 3810000"/>
              <a:gd name="connsiteY26" fmla="*/ 2963257 h 4023865"/>
              <a:gd name="connsiteX27" fmla="*/ 3277496 w 3810000"/>
              <a:gd name="connsiteY27" fmla="*/ 3059296 h 4023865"/>
              <a:gd name="connsiteX28" fmla="*/ 3809999 w 3810000"/>
              <a:gd name="connsiteY28" fmla="*/ 3288377 h 4023865"/>
              <a:gd name="connsiteX0" fmla="*/ 3810000 w 3810000"/>
              <a:gd name="connsiteY0" fmla="*/ 3281919 h 4033759"/>
              <a:gd name="connsiteX1" fmla="*/ 3474720 w 3810000"/>
              <a:gd name="connsiteY1" fmla="*/ 3586719 h 4033759"/>
              <a:gd name="connsiteX2" fmla="*/ 3230880 w 3810000"/>
              <a:gd name="connsiteY2" fmla="*/ 3759439 h 4033759"/>
              <a:gd name="connsiteX3" fmla="*/ 2763520 w 3810000"/>
              <a:gd name="connsiteY3" fmla="*/ 3942319 h 4033759"/>
              <a:gd name="connsiteX4" fmla="*/ 2407920 w 3810000"/>
              <a:gd name="connsiteY4" fmla="*/ 4023599 h 4033759"/>
              <a:gd name="connsiteX5" fmla="*/ 2204720 w 3810000"/>
              <a:gd name="connsiteY5" fmla="*/ 4033759 h 4033759"/>
              <a:gd name="connsiteX6" fmla="*/ 1869440 w 3810000"/>
              <a:gd name="connsiteY6" fmla="*/ 4023599 h 4033759"/>
              <a:gd name="connsiteX7" fmla="*/ 1483360 w 3810000"/>
              <a:gd name="connsiteY7" fmla="*/ 3952479 h 4033759"/>
              <a:gd name="connsiteX8" fmla="*/ 1259840 w 3810000"/>
              <a:gd name="connsiteY8" fmla="*/ 3881359 h 4033759"/>
              <a:gd name="connsiteX9" fmla="*/ 1056640 w 3810000"/>
              <a:gd name="connsiteY9" fmla="*/ 3789919 h 4033759"/>
              <a:gd name="connsiteX10" fmla="*/ 792480 w 3810000"/>
              <a:gd name="connsiteY10" fmla="*/ 3627359 h 4033759"/>
              <a:gd name="connsiteX11" fmla="*/ 355600 w 3810000"/>
              <a:gd name="connsiteY11" fmla="*/ 3027919 h 4033759"/>
              <a:gd name="connsiteX12" fmla="*/ 152400 w 3810000"/>
              <a:gd name="connsiteY12" fmla="*/ 2621519 h 4033759"/>
              <a:gd name="connsiteX13" fmla="*/ 30480 w 3810000"/>
              <a:gd name="connsiteY13" fmla="*/ 2215119 h 4033759"/>
              <a:gd name="connsiteX14" fmla="*/ 0 w 3810000"/>
              <a:gd name="connsiteY14" fmla="*/ 1991599 h 4033759"/>
              <a:gd name="connsiteX15" fmla="*/ 71120 w 3810000"/>
              <a:gd name="connsiteY15" fmla="*/ 1168639 h 4033759"/>
              <a:gd name="connsiteX16" fmla="*/ 132080 w 3810000"/>
              <a:gd name="connsiteY16" fmla="*/ 985759 h 4033759"/>
              <a:gd name="connsiteX17" fmla="*/ 294640 w 3810000"/>
              <a:gd name="connsiteY17" fmla="*/ 701279 h 4033759"/>
              <a:gd name="connsiteX18" fmla="*/ 1127760 w 3810000"/>
              <a:gd name="connsiteY18" fmla="*/ 81519 h 4033759"/>
              <a:gd name="connsiteX19" fmla="*/ 1625600 w 3810000"/>
              <a:gd name="connsiteY19" fmla="*/ 10399 h 4033759"/>
              <a:gd name="connsiteX20" fmla="*/ 2407920 w 3810000"/>
              <a:gd name="connsiteY20" fmla="*/ 111999 h 4033759"/>
              <a:gd name="connsiteX21" fmla="*/ 3001978 w 3810000"/>
              <a:gd name="connsiteY21" fmla="*/ 432363 h 4033759"/>
              <a:gd name="connsiteX22" fmla="*/ 3359674 w 3810000"/>
              <a:gd name="connsiteY22" fmla="*/ 1233248 h 4033759"/>
              <a:gd name="connsiteX23" fmla="*/ 3436071 w 3810000"/>
              <a:gd name="connsiteY23" fmla="*/ 2276390 h 4033759"/>
              <a:gd name="connsiteX24" fmla="*/ 3373317 w 3810000"/>
              <a:gd name="connsiteY24" fmla="*/ 2722158 h 4033759"/>
              <a:gd name="connsiteX25" fmla="*/ 3306183 w 3810000"/>
              <a:gd name="connsiteY25" fmla="*/ 2973151 h 4033759"/>
              <a:gd name="connsiteX26" fmla="*/ 3277496 w 3810000"/>
              <a:gd name="connsiteY26" fmla="*/ 3069190 h 4033759"/>
              <a:gd name="connsiteX27" fmla="*/ 3809999 w 3810000"/>
              <a:gd name="connsiteY27" fmla="*/ 3298271 h 4033759"/>
              <a:gd name="connsiteX0" fmla="*/ 3810000 w 3810000"/>
              <a:gd name="connsiteY0" fmla="*/ 3271645 h 4023485"/>
              <a:gd name="connsiteX1" fmla="*/ 3474720 w 3810000"/>
              <a:gd name="connsiteY1" fmla="*/ 3576445 h 4023485"/>
              <a:gd name="connsiteX2" fmla="*/ 3230880 w 3810000"/>
              <a:gd name="connsiteY2" fmla="*/ 3749165 h 4023485"/>
              <a:gd name="connsiteX3" fmla="*/ 2763520 w 3810000"/>
              <a:gd name="connsiteY3" fmla="*/ 3932045 h 4023485"/>
              <a:gd name="connsiteX4" fmla="*/ 2407920 w 3810000"/>
              <a:gd name="connsiteY4" fmla="*/ 4013325 h 4023485"/>
              <a:gd name="connsiteX5" fmla="*/ 2204720 w 3810000"/>
              <a:gd name="connsiteY5" fmla="*/ 4023485 h 4023485"/>
              <a:gd name="connsiteX6" fmla="*/ 1869440 w 3810000"/>
              <a:gd name="connsiteY6" fmla="*/ 4013325 h 4023485"/>
              <a:gd name="connsiteX7" fmla="*/ 1483360 w 3810000"/>
              <a:gd name="connsiteY7" fmla="*/ 3942205 h 4023485"/>
              <a:gd name="connsiteX8" fmla="*/ 1259840 w 3810000"/>
              <a:gd name="connsiteY8" fmla="*/ 3871085 h 4023485"/>
              <a:gd name="connsiteX9" fmla="*/ 1056640 w 3810000"/>
              <a:gd name="connsiteY9" fmla="*/ 3779645 h 4023485"/>
              <a:gd name="connsiteX10" fmla="*/ 792480 w 3810000"/>
              <a:gd name="connsiteY10" fmla="*/ 3617085 h 4023485"/>
              <a:gd name="connsiteX11" fmla="*/ 355600 w 3810000"/>
              <a:gd name="connsiteY11" fmla="*/ 3017645 h 4023485"/>
              <a:gd name="connsiteX12" fmla="*/ 152400 w 3810000"/>
              <a:gd name="connsiteY12" fmla="*/ 2611245 h 4023485"/>
              <a:gd name="connsiteX13" fmla="*/ 30480 w 3810000"/>
              <a:gd name="connsiteY13" fmla="*/ 2204845 h 4023485"/>
              <a:gd name="connsiteX14" fmla="*/ 0 w 3810000"/>
              <a:gd name="connsiteY14" fmla="*/ 1981325 h 4023485"/>
              <a:gd name="connsiteX15" fmla="*/ 71120 w 3810000"/>
              <a:gd name="connsiteY15" fmla="*/ 1158365 h 4023485"/>
              <a:gd name="connsiteX16" fmla="*/ 132080 w 3810000"/>
              <a:gd name="connsiteY16" fmla="*/ 975485 h 4023485"/>
              <a:gd name="connsiteX17" fmla="*/ 294640 w 3810000"/>
              <a:gd name="connsiteY17" fmla="*/ 691005 h 4023485"/>
              <a:gd name="connsiteX18" fmla="*/ 893683 w 3810000"/>
              <a:gd name="connsiteY18" fmla="*/ 261752 h 4023485"/>
              <a:gd name="connsiteX19" fmla="*/ 1625600 w 3810000"/>
              <a:gd name="connsiteY19" fmla="*/ 125 h 4023485"/>
              <a:gd name="connsiteX20" fmla="*/ 2407920 w 3810000"/>
              <a:gd name="connsiteY20" fmla="*/ 101725 h 4023485"/>
              <a:gd name="connsiteX21" fmla="*/ 3001978 w 3810000"/>
              <a:gd name="connsiteY21" fmla="*/ 422089 h 4023485"/>
              <a:gd name="connsiteX22" fmla="*/ 3359674 w 3810000"/>
              <a:gd name="connsiteY22" fmla="*/ 1222974 h 4023485"/>
              <a:gd name="connsiteX23" fmla="*/ 3436071 w 3810000"/>
              <a:gd name="connsiteY23" fmla="*/ 2266116 h 4023485"/>
              <a:gd name="connsiteX24" fmla="*/ 3373317 w 3810000"/>
              <a:gd name="connsiteY24" fmla="*/ 2711884 h 4023485"/>
              <a:gd name="connsiteX25" fmla="*/ 3306183 w 3810000"/>
              <a:gd name="connsiteY25" fmla="*/ 2962877 h 4023485"/>
              <a:gd name="connsiteX26" fmla="*/ 3277496 w 3810000"/>
              <a:gd name="connsiteY26" fmla="*/ 3058916 h 4023485"/>
              <a:gd name="connsiteX27" fmla="*/ 3809999 w 3810000"/>
              <a:gd name="connsiteY27" fmla="*/ 3287997 h 4023485"/>
              <a:gd name="connsiteX0" fmla="*/ 3810000 w 3810000"/>
              <a:gd name="connsiteY0" fmla="*/ 3220097 h 3971937"/>
              <a:gd name="connsiteX1" fmla="*/ 3474720 w 3810000"/>
              <a:gd name="connsiteY1" fmla="*/ 3524897 h 3971937"/>
              <a:gd name="connsiteX2" fmla="*/ 3230880 w 3810000"/>
              <a:gd name="connsiteY2" fmla="*/ 3697617 h 3971937"/>
              <a:gd name="connsiteX3" fmla="*/ 2763520 w 3810000"/>
              <a:gd name="connsiteY3" fmla="*/ 3880497 h 3971937"/>
              <a:gd name="connsiteX4" fmla="*/ 2407920 w 3810000"/>
              <a:gd name="connsiteY4" fmla="*/ 3961777 h 3971937"/>
              <a:gd name="connsiteX5" fmla="*/ 2204720 w 3810000"/>
              <a:gd name="connsiteY5" fmla="*/ 3971937 h 3971937"/>
              <a:gd name="connsiteX6" fmla="*/ 1869440 w 3810000"/>
              <a:gd name="connsiteY6" fmla="*/ 3961777 h 3971937"/>
              <a:gd name="connsiteX7" fmla="*/ 1483360 w 3810000"/>
              <a:gd name="connsiteY7" fmla="*/ 3890657 h 3971937"/>
              <a:gd name="connsiteX8" fmla="*/ 1259840 w 3810000"/>
              <a:gd name="connsiteY8" fmla="*/ 3819537 h 3971937"/>
              <a:gd name="connsiteX9" fmla="*/ 1056640 w 3810000"/>
              <a:gd name="connsiteY9" fmla="*/ 3728097 h 3971937"/>
              <a:gd name="connsiteX10" fmla="*/ 792480 w 3810000"/>
              <a:gd name="connsiteY10" fmla="*/ 3565537 h 3971937"/>
              <a:gd name="connsiteX11" fmla="*/ 355600 w 3810000"/>
              <a:gd name="connsiteY11" fmla="*/ 2966097 h 3971937"/>
              <a:gd name="connsiteX12" fmla="*/ 152400 w 3810000"/>
              <a:gd name="connsiteY12" fmla="*/ 2559697 h 3971937"/>
              <a:gd name="connsiteX13" fmla="*/ 30480 w 3810000"/>
              <a:gd name="connsiteY13" fmla="*/ 2153297 h 3971937"/>
              <a:gd name="connsiteX14" fmla="*/ 0 w 3810000"/>
              <a:gd name="connsiteY14" fmla="*/ 1929777 h 3971937"/>
              <a:gd name="connsiteX15" fmla="*/ 71120 w 3810000"/>
              <a:gd name="connsiteY15" fmla="*/ 1106817 h 3971937"/>
              <a:gd name="connsiteX16" fmla="*/ 132080 w 3810000"/>
              <a:gd name="connsiteY16" fmla="*/ 923937 h 3971937"/>
              <a:gd name="connsiteX17" fmla="*/ 294640 w 3810000"/>
              <a:gd name="connsiteY17" fmla="*/ 639457 h 3971937"/>
              <a:gd name="connsiteX18" fmla="*/ 893683 w 3810000"/>
              <a:gd name="connsiteY18" fmla="*/ 210204 h 3971937"/>
              <a:gd name="connsiteX19" fmla="*/ 1625600 w 3810000"/>
              <a:gd name="connsiteY19" fmla="*/ 172 h 3971937"/>
              <a:gd name="connsiteX20" fmla="*/ 2407920 w 3810000"/>
              <a:gd name="connsiteY20" fmla="*/ 50177 h 3971937"/>
              <a:gd name="connsiteX21" fmla="*/ 3001978 w 3810000"/>
              <a:gd name="connsiteY21" fmla="*/ 370541 h 3971937"/>
              <a:gd name="connsiteX22" fmla="*/ 3359674 w 3810000"/>
              <a:gd name="connsiteY22" fmla="*/ 1171426 h 3971937"/>
              <a:gd name="connsiteX23" fmla="*/ 3436071 w 3810000"/>
              <a:gd name="connsiteY23" fmla="*/ 2214568 h 3971937"/>
              <a:gd name="connsiteX24" fmla="*/ 3373317 w 3810000"/>
              <a:gd name="connsiteY24" fmla="*/ 2660336 h 3971937"/>
              <a:gd name="connsiteX25" fmla="*/ 3306183 w 3810000"/>
              <a:gd name="connsiteY25" fmla="*/ 2911329 h 3971937"/>
              <a:gd name="connsiteX26" fmla="*/ 3277496 w 3810000"/>
              <a:gd name="connsiteY26" fmla="*/ 3007368 h 3971937"/>
              <a:gd name="connsiteX27" fmla="*/ 3809999 w 3810000"/>
              <a:gd name="connsiteY27" fmla="*/ 3236449 h 3971937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94640 w 3810000"/>
              <a:gd name="connsiteY17" fmla="*/ 639285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937609 w 3810000"/>
              <a:gd name="connsiteY9" fmla="*/ 3434392 h 3971765"/>
              <a:gd name="connsiteX10" fmla="*/ 266650 w 3810000"/>
              <a:gd name="connsiteY10" fmla="*/ 3001646 h 3971765"/>
              <a:gd name="connsiteX11" fmla="*/ 152400 w 3810000"/>
              <a:gd name="connsiteY11" fmla="*/ 2559525 h 3971765"/>
              <a:gd name="connsiteX12" fmla="*/ 30480 w 3810000"/>
              <a:gd name="connsiteY12" fmla="*/ 2153125 h 3971765"/>
              <a:gd name="connsiteX13" fmla="*/ 0 w 3810000"/>
              <a:gd name="connsiteY13" fmla="*/ 1929605 h 3971765"/>
              <a:gd name="connsiteX14" fmla="*/ 61757 w 3810000"/>
              <a:gd name="connsiteY14" fmla="*/ 1344779 h 3971765"/>
              <a:gd name="connsiteX15" fmla="*/ 275913 w 3810000"/>
              <a:gd name="connsiteY15" fmla="*/ 940921 h 3971765"/>
              <a:gd name="connsiteX16" fmla="*/ 893683 w 3810000"/>
              <a:gd name="connsiteY16" fmla="*/ 210032 h 3971765"/>
              <a:gd name="connsiteX17" fmla="*/ 1625600 w 3810000"/>
              <a:gd name="connsiteY17" fmla="*/ 0 h 3971765"/>
              <a:gd name="connsiteX18" fmla="*/ 2407920 w 3810000"/>
              <a:gd name="connsiteY18" fmla="*/ 50005 h 3971765"/>
              <a:gd name="connsiteX19" fmla="*/ 3001978 w 3810000"/>
              <a:gd name="connsiteY19" fmla="*/ 370369 h 3971765"/>
              <a:gd name="connsiteX20" fmla="*/ 3359674 w 3810000"/>
              <a:gd name="connsiteY20" fmla="*/ 1171254 h 3971765"/>
              <a:gd name="connsiteX21" fmla="*/ 3436071 w 3810000"/>
              <a:gd name="connsiteY21" fmla="*/ 2214396 h 3971765"/>
              <a:gd name="connsiteX22" fmla="*/ 3373317 w 3810000"/>
              <a:gd name="connsiteY22" fmla="*/ 2660164 h 3971765"/>
              <a:gd name="connsiteX23" fmla="*/ 3306183 w 3810000"/>
              <a:gd name="connsiteY23" fmla="*/ 2911157 h 3971765"/>
              <a:gd name="connsiteX24" fmla="*/ 3277496 w 3810000"/>
              <a:gd name="connsiteY24" fmla="*/ 3007196 h 3971765"/>
              <a:gd name="connsiteX25" fmla="*/ 3809999 w 3810000"/>
              <a:gd name="connsiteY25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483360 w 3810000"/>
              <a:gd name="connsiteY6" fmla="*/ 3890485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0326"/>
              <a:gd name="connsiteX1" fmla="*/ 3474720 w 3810000"/>
              <a:gd name="connsiteY1" fmla="*/ 3524725 h 3970326"/>
              <a:gd name="connsiteX2" fmla="*/ 3230880 w 3810000"/>
              <a:gd name="connsiteY2" fmla="*/ 3697445 h 3970326"/>
              <a:gd name="connsiteX3" fmla="*/ 2763520 w 3810000"/>
              <a:gd name="connsiteY3" fmla="*/ 3880325 h 3970326"/>
              <a:gd name="connsiteX4" fmla="*/ 2407920 w 3810000"/>
              <a:gd name="connsiteY4" fmla="*/ 3961605 h 3970326"/>
              <a:gd name="connsiteX5" fmla="*/ 1665941 w 3810000"/>
              <a:gd name="connsiteY5" fmla="*/ 3644413 h 3970326"/>
              <a:gd name="connsiteX6" fmla="*/ 1372197 w 3810000"/>
              <a:gd name="connsiteY6" fmla="*/ 3581231 h 3970326"/>
              <a:gd name="connsiteX7" fmla="*/ 937609 w 3810000"/>
              <a:gd name="connsiteY7" fmla="*/ 3434392 h 3970326"/>
              <a:gd name="connsiteX8" fmla="*/ 266650 w 3810000"/>
              <a:gd name="connsiteY8" fmla="*/ 3001646 h 3970326"/>
              <a:gd name="connsiteX9" fmla="*/ 152400 w 3810000"/>
              <a:gd name="connsiteY9" fmla="*/ 2559525 h 3970326"/>
              <a:gd name="connsiteX10" fmla="*/ 30480 w 3810000"/>
              <a:gd name="connsiteY10" fmla="*/ 2153125 h 3970326"/>
              <a:gd name="connsiteX11" fmla="*/ 0 w 3810000"/>
              <a:gd name="connsiteY11" fmla="*/ 1929605 h 3970326"/>
              <a:gd name="connsiteX12" fmla="*/ 61757 w 3810000"/>
              <a:gd name="connsiteY12" fmla="*/ 1344779 h 3970326"/>
              <a:gd name="connsiteX13" fmla="*/ 275913 w 3810000"/>
              <a:gd name="connsiteY13" fmla="*/ 940921 h 3970326"/>
              <a:gd name="connsiteX14" fmla="*/ 893683 w 3810000"/>
              <a:gd name="connsiteY14" fmla="*/ 210032 h 3970326"/>
              <a:gd name="connsiteX15" fmla="*/ 1625600 w 3810000"/>
              <a:gd name="connsiteY15" fmla="*/ 0 h 3970326"/>
              <a:gd name="connsiteX16" fmla="*/ 2407920 w 3810000"/>
              <a:gd name="connsiteY16" fmla="*/ 50005 h 3970326"/>
              <a:gd name="connsiteX17" fmla="*/ 3001978 w 3810000"/>
              <a:gd name="connsiteY17" fmla="*/ 370369 h 3970326"/>
              <a:gd name="connsiteX18" fmla="*/ 3359674 w 3810000"/>
              <a:gd name="connsiteY18" fmla="*/ 1171254 h 3970326"/>
              <a:gd name="connsiteX19" fmla="*/ 3436071 w 3810000"/>
              <a:gd name="connsiteY19" fmla="*/ 2214396 h 3970326"/>
              <a:gd name="connsiteX20" fmla="*/ 3373317 w 3810000"/>
              <a:gd name="connsiteY20" fmla="*/ 2660164 h 3970326"/>
              <a:gd name="connsiteX21" fmla="*/ 3306183 w 3810000"/>
              <a:gd name="connsiteY21" fmla="*/ 2911157 h 3970326"/>
              <a:gd name="connsiteX22" fmla="*/ 3277496 w 3810000"/>
              <a:gd name="connsiteY22" fmla="*/ 3007196 h 3970326"/>
              <a:gd name="connsiteX23" fmla="*/ 3809999 w 3810000"/>
              <a:gd name="connsiteY23" fmla="*/ 3236277 h 3970326"/>
              <a:gd name="connsiteX0" fmla="*/ 3810000 w 3810000"/>
              <a:gd name="connsiteY0" fmla="*/ 3219925 h 3880478"/>
              <a:gd name="connsiteX1" fmla="*/ 3474720 w 3810000"/>
              <a:gd name="connsiteY1" fmla="*/ 3524725 h 3880478"/>
              <a:gd name="connsiteX2" fmla="*/ 3230880 w 3810000"/>
              <a:gd name="connsiteY2" fmla="*/ 3697445 h 3880478"/>
              <a:gd name="connsiteX3" fmla="*/ 2763520 w 3810000"/>
              <a:gd name="connsiteY3" fmla="*/ 3880325 h 3880478"/>
              <a:gd name="connsiteX4" fmla="*/ 2384513 w 3810000"/>
              <a:gd name="connsiteY4" fmla="*/ 3727441 h 3880478"/>
              <a:gd name="connsiteX5" fmla="*/ 1665941 w 3810000"/>
              <a:gd name="connsiteY5" fmla="*/ 3644413 h 3880478"/>
              <a:gd name="connsiteX6" fmla="*/ 1372197 w 3810000"/>
              <a:gd name="connsiteY6" fmla="*/ 3581231 h 3880478"/>
              <a:gd name="connsiteX7" fmla="*/ 937609 w 3810000"/>
              <a:gd name="connsiteY7" fmla="*/ 3434392 h 3880478"/>
              <a:gd name="connsiteX8" fmla="*/ 266650 w 3810000"/>
              <a:gd name="connsiteY8" fmla="*/ 3001646 h 3880478"/>
              <a:gd name="connsiteX9" fmla="*/ 152400 w 3810000"/>
              <a:gd name="connsiteY9" fmla="*/ 2559525 h 3880478"/>
              <a:gd name="connsiteX10" fmla="*/ 30480 w 3810000"/>
              <a:gd name="connsiteY10" fmla="*/ 2153125 h 3880478"/>
              <a:gd name="connsiteX11" fmla="*/ 0 w 3810000"/>
              <a:gd name="connsiteY11" fmla="*/ 1929605 h 3880478"/>
              <a:gd name="connsiteX12" fmla="*/ 61757 w 3810000"/>
              <a:gd name="connsiteY12" fmla="*/ 1344779 h 3880478"/>
              <a:gd name="connsiteX13" fmla="*/ 275913 w 3810000"/>
              <a:gd name="connsiteY13" fmla="*/ 940921 h 3880478"/>
              <a:gd name="connsiteX14" fmla="*/ 893683 w 3810000"/>
              <a:gd name="connsiteY14" fmla="*/ 210032 h 3880478"/>
              <a:gd name="connsiteX15" fmla="*/ 1625600 w 3810000"/>
              <a:gd name="connsiteY15" fmla="*/ 0 h 3880478"/>
              <a:gd name="connsiteX16" fmla="*/ 2407920 w 3810000"/>
              <a:gd name="connsiteY16" fmla="*/ 50005 h 3880478"/>
              <a:gd name="connsiteX17" fmla="*/ 3001978 w 3810000"/>
              <a:gd name="connsiteY17" fmla="*/ 370369 h 3880478"/>
              <a:gd name="connsiteX18" fmla="*/ 3359674 w 3810000"/>
              <a:gd name="connsiteY18" fmla="*/ 1171254 h 3880478"/>
              <a:gd name="connsiteX19" fmla="*/ 3436071 w 3810000"/>
              <a:gd name="connsiteY19" fmla="*/ 2214396 h 3880478"/>
              <a:gd name="connsiteX20" fmla="*/ 3373317 w 3810000"/>
              <a:gd name="connsiteY20" fmla="*/ 2660164 h 3880478"/>
              <a:gd name="connsiteX21" fmla="*/ 3306183 w 3810000"/>
              <a:gd name="connsiteY21" fmla="*/ 2911157 h 3880478"/>
              <a:gd name="connsiteX22" fmla="*/ 3277496 w 3810000"/>
              <a:gd name="connsiteY22" fmla="*/ 3007196 h 3880478"/>
              <a:gd name="connsiteX23" fmla="*/ 3809999 w 3810000"/>
              <a:gd name="connsiteY23" fmla="*/ 3236277 h 3880478"/>
              <a:gd name="connsiteX0" fmla="*/ 3810000 w 3810000"/>
              <a:gd name="connsiteY0" fmla="*/ 3219925 h 3735785"/>
              <a:gd name="connsiteX1" fmla="*/ 3474720 w 3810000"/>
              <a:gd name="connsiteY1" fmla="*/ 3524725 h 3735785"/>
              <a:gd name="connsiteX2" fmla="*/ 3230880 w 3810000"/>
              <a:gd name="connsiteY2" fmla="*/ 3697445 h 3735785"/>
              <a:gd name="connsiteX3" fmla="*/ 2688614 w 3810000"/>
              <a:gd name="connsiteY3" fmla="*/ 3729507 h 3735785"/>
              <a:gd name="connsiteX4" fmla="*/ 2384513 w 3810000"/>
              <a:gd name="connsiteY4" fmla="*/ 3727441 h 3735785"/>
              <a:gd name="connsiteX5" fmla="*/ 1665941 w 3810000"/>
              <a:gd name="connsiteY5" fmla="*/ 3644413 h 3735785"/>
              <a:gd name="connsiteX6" fmla="*/ 1372197 w 3810000"/>
              <a:gd name="connsiteY6" fmla="*/ 3581231 h 3735785"/>
              <a:gd name="connsiteX7" fmla="*/ 937609 w 3810000"/>
              <a:gd name="connsiteY7" fmla="*/ 3434392 h 3735785"/>
              <a:gd name="connsiteX8" fmla="*/ 266650 w 3810000"/>
              <a:gd name="connsiteY8" fmla="*/ 3001646 h 3735785"/>
              <a:gd name="connsiteX9" fmla="*/ 152400 w 3810000"/>
              <a:gd name="connsiteY9" fmla="*/ 2559525 h 3735785"/>
              <a:gd name="connsiteX10" fmla="*/ 30480 w 3810000"/>
              <a:gd name="connsiteY10" fmla="*/ 2153125 h 3735785"/>
              <a:gd name="connsiteX11" fmla="*/ 0 w 3810000"/>
              <a:gd name="connsiteY11" fmla="*/ 1929605 h 3735785"/>
              <a:gd name="connsiteX12" fmla="*/ 61757 w 3810000"/>
              <a:gd name="connsiteY12" fmla="*/ 1344779 h 3735785"/>
              <a:gd name="connsiteX13" fmla="*/ 275913 w 3810000"/>
              <a:gd name="connsiteY13" fmla="*/ 940921 h 3735785"/>
              <a:gd name="connsiteX14" fmla="*/ 893683 w 3810000"/>
              <a:gd name="connsiteY14" fmla="*/ 210032 h 3735785"/>
              <a:gd name="connsiteX15" fmla="*/ 1625600 w 3810000"/>
              <a:gd name="connsiteY15" fmla="*/ 0 h 3735785"/>
              <a:gd name="connsiteX16" fmla="*/ 2407920 w 3810000"/>
              <a:gd name="connsiteY16" fmla="*/ 50005 h 3735785"/>
              <a:gd name="connsiteX17" fmla="*/ 3001978 w 3810000"/>
              <a:gd name="connsiteY17" fmla="*/ 370369 h 3735785"/>
              <a:gd name="connsiteX18" fmla="*/ 3359674 w 3810000"/>
              <a:gd name="connsiteY18" fmla="*/ 1171254 h 3735785"/>
              <a:gd name="connsiteX19" fmla="*/ 3436071 w 3810000"/>
              <a:gd name="connsiteY19" fmla="*/ 2214396 h 3735785"/>
              <a:gd name="connsiteX20" fmla="*/ 3373317 w 3810000"/>
              <a:gd name="connsiteY20" fmla="*/ 2660164 h 3735785"/>
              <a:gd name="connsiteX21" fmla="*/ 3306183 w 3810000"/>
              <a:gd name="connsiteY21" fmla="*/ 2911157 h 3735785"/>
              <a:gd name="connsiteX22" fmla="*/ 3277496 w 3810000"/>
              <a:gd name="connsiteY22" fmla="*/ 3007196 h 3735785"/>
              <a:gd name="connsiteX23" fmla="*/ 3809999 w 3810000"/>
              <a:gd name="connsiteY23" fmla="*/ 3236277 h 3735785"/>
              <a:gd name="connsiteX0" fmla="*/ 3810000 w 3810000"/>
              <a:gd name="connsiteY0" fmla="*/ 3219925 h 3736003"/>
              <a:gd name="connsiteX1" fmla="*/ 3474720 w 3810000"/>
              <a:gd name="connsiteY1" fmla="*/ 3524725 h 3736003"/>
              <a:gd name="connsiteX2" fmla="*/ 3062345 w 3810000"/>
              <a:gd name="connsiteY2" fmla="*/ 3693477 h 3736003"/>
              <a:gd name="connsiteX3" fmla="*/ 2688614 w 3810000"/>
              <a:gd name="connsiteY3" fmla="*/ 3729507 h 3736003"/>
              <a:gd name="connsiteX4" fmla="*/ 2384513 w 3810000"/>
              <a:gd name="connsiteY4" fmla="*/ 3727441 h 3736003"/>
              <a:gd name="connsiteX5" fmla="*/ 1665941 w 3810000"/>
              <a:gd name="connsiteY5" fmla="*/ 3644413 h 3736003"/>
              <a:gd name="connsiteX6" fmla="*/ 1372197 w 3810000"/>
              <a:gd name="connsiteY6" fmla="*/ 3581231 h 3736003"/>
              <a:gd name="connsiteX7" fmla="*/ 937609 w 3810000"/>
              <a:gd name="connsiteY7" fmla="*/ 3434392 h 3736003"/>
              <a:gd name="connsiteX8" fmla="*/ 266650 w 3810000"/>
              <a:gd name="connsiteY8" fmla="*/ 3001646 h 3736003"/>
              <a:gd name="connsiteX9" fmla="*/ 152400 w 3810000"/>
              <a:gd name="connsiteY9" fmla="*/ 2559525 h 3736003"/>
              <a:gd name="connsiteX10" fmla="*/ 30480 w 3810000"/>
              <a:gd name="connsiteY10" fmla="*/ 2153125 h 3736003"/>
              <a:gd name="connsiteX11" fmla="*/ 0 w 3810000"/>
              <a:gd name="connsiteY11" fmla="*/ 1929605 h 3736003"/>
              <a:gd name="connsiteX12" fmla="*/ 61757 w 3810000"/>
              <a:gd name="connsiteY12" fmla="*/ 1344779 h 3736003"/>
              <a:gd name="connsiteX13" fmla="*/ 275913 w 3810000"/>
              <a:gd name="connsiteY13" fmla="*/ 940921 h 3736003"/>
              <a:gd name="connsiteX14" fmla="*/ 893683 w 3810000"/>
              <a:gd name="connsiteY14" fmla="*/ 210032 h 3736003"/>
              <a:gd name="connsiteX15" fmla="*/ 1625600 w 3810000"/>
              <a:gd name="connsiteY15" fmla="*/ 0 h 3736003"/>
              <a:gd name="connsiteX16" fmla="*/ 2407920 w 3810000"/>
              <a:gd name="connsiteY16" fmla="*/ 50005 h 3736003"/>
              <a:gd name="connsiteX17" fmla="*/ 3001978 w 3810000"/>
              <a:gd name="connsiteY17" fmla="*/ 370369 h 3736003"/>
              <a:gd name="connsiteX18" fmla="*/ 3359674 w 3810000"/>
              <a:gd name="connsiteY18" fmla="*/ 1171254 h 3736003"/>
              <a:gd name="connsiteX19" fmla="*/ 3436071 w 3810000"/>
              <a:gd name="connsiteY19" fmla="*/ 2214396 h 3736003"/>
              <a:gd name="connsiteX20" fmla="*/ 3373317 w 3810000"/>
              <a:gd name="connsiteY20" fmla="*/ 2660164 h 3736003"/>
              <a:gd name="connsiteX21" fmla="*/ 3306183 w 3810000"/>
              <a:gd name="connsiteY21" fmla="*/ 2911157 h 3736003"/>
              <a:gd name="connsiteX22" fmla="*/ 3277496 w 3810000"/>
              <a:gd name="connsiteY22" fmla="*/ 3007196 h 3736003"/>
              <a:gd name="connsiteX23" fmla="*/ 3809999 w 3810000"/>
              <a:gd name="connsiteY23" fmla="*/ 3236277 h 3736003"/>
              <a:gd name="connsiteX0" fmla="*/ 3810000 w 3810000"/>
              <a:gd name="connsiteY0" fmla="*/ 3219925 h 3730351"/>
              <a:gd name="connsiteX1" fmla="*/ 3474720 w 3810000"/>
              <a:gd name="connsiteY1" fmla="*/ 3524725 h 3730351"/>
              <a:gd name="connsiteX2" fmla="*/ 3062345 w 3810000"/>
              <a:gd name="connsiteY2" fmla="*/ 3693477 h 3730351"/>
              <a:gd name="connsiteX3" fmla="*/ 2384513 w 3810000"/>
              <a:gd name="connsiteY3" fmla="*/ 3727441 h 3730351"/>
              <a:gd name="connsiteX4" fmla="*/ 1665941 w 3810000"/>
              <a:gd name="connsiteY4" fmla="*/ 3644413 h 3730351"/>
              <a:gd name="connsiteX5" fmla="*/ 1372197 w 3810000"/>
              <a:gd name="connsiteY5" fmla="*/ 3581231 h 3730351"/>
              <a:gd name="connsiteX6" fmla="*/ 937609 w 3810000"/>
              <a:gd name="connsiteY6" fmla="*/ 3434392 h 3730351"/>
              <a:gd name="connsiteX7" fmla="*/ 266650 w 3810000"/>
              <a:gd name="connsiteY7" fmla="*/ 3001646 h 3730351"/>
              <a:gd name="connsiteX8" fmla="*/ 152400 w 3810000"/>
              <a:gd name="connsiteY8" fmla="*/ 2559525 h 3730351"/>
              <a:gd name="connsiteX9" fmla="*/ 30480 w 3810000"/>
              <a:gd name="connsiteY9" fmla="*/ 2153125 h 3730351"/>
              <a:gd name="connsiteX10" fmla="*/ 0 w 3810000"/>
              <a:gd name="connsiteY10" fmla="*/ 1929605 h 3730351"/>
              <a:gd name="connsiteX11" fmla="*/ 61757 w 3810000"/>
              <a:gd name="connsiteY11" fmla="*/ 1344779 h 3730351"/>
              <a:gd name="connsiteX12" fmla="*/ 275913 w 3810000"/>
              <a:gd name="connsiteY12" fmla="*/ 940921 h 3730351"/>
              <a:gd name="connsiteX13" fmla="*/ 893683 w 3810000"/>
              <a:gd name="connsiteY13" fmla="*/ 210032 h 3730351"/>
              <a:gd name="connsiteX14" fmla="*/ 1625600 w 3810000"/>
              <a:gd name="connsiteY14" fmla="*/ 0 h 3730351"/>
              <a:gd name="connsiteX15" fmla="*/ 2407920 w 3810000"/>
              <a:gd name="connsiteY15" fmla="*/ 50005 h 3730351"/>
              <a:gd name="connsiteX16" fmla="*/ 3001978 w 3810000"/>
              <a:gd name="connsiteY16" fmla="*/ 370369 h 3730351"/>
              <a:gd name="connsiteX17" fmla="*/ 3359674 w 3810000"/>
              <a:gd name="connsiteY17" fmla="*/ 1171254 h 3730351"/>
              <a:gd name="connsiteX18" fmla="*/ 3436071 w 3810000"/>
              <a:gd name="connsiteY18" fmla="*/ 2214396 h 3730351"/>
              <a:gd name="connsiteX19" fmla="*/ 3373317 w 3810000"/>
              <a:gd name="connsiteY19" fmla="*/ 2660164 h 3730351"/>
              <a:gd name="connsiteX20" fmla="*/ 3306183 w 3810000"/>
              <a:gd name="connsiteY20" fmla="*/ 2911157 h 3730351"/>
              <a:gd name="connsiteX21" fmla="*/ 3277496 w 3810000"/>
              <a:gd name="connsiteY21" fmla="*/ 3007196 h 3730351"/>
              <a:gd name="connsiteX22" fmla="*/ 3809999 w 3810000"/>
              <a:gd name="connsiteY22" fmla="*/ 3236277 h 3730351"/>
              <a:gd name="connsiteX0" fmla="*/ 3810000 w 3810000"/>
              <a:gd name="connsiteY0" fmla="*/ 3219925 h 3729628"/>
              <a:gd name="connsiteX1" fmla="*/ 3474720 w 3810000"/>
              <a:gd name="connsiteY1" fmla="*/ 3524725 h 3729628"/>
              <a:gd name="connsiteX2" fmla="*/ 3020211 w 3810000"/>
              <a:gd name="connsiteY2" fmla="*/ 3689508 h 3729628"/>
              <a:gd name="connsiteX3" fmla="*/ 2384513 w 3810000"/>
              <a:gd name="connsiteY3" fmla="*/ 3727441 h 3729628"/>
              <a:gd name="connsiteX4" fmla="*/ 1665941 w 3810000"/>
              <a:gd name="connsiteY4" fmla="*/ 3644413 h 3729628"/>
              <a:gd name="connsiteX5" fmla="*/ 1372197 w 3810000"/>
              <a:gd name="connsiteY5" fmla="*/ 3581231 h 3729628"/>
              <a:gd name="connsiteX6" fmla="*/ 937609 w 3810000"/>
              <a:gd name="connsiteY6" fmla="*/ 3434392 h 3729628"/>
              <a:gd name="connsiteX7" fmla="*/ 266650 w 3810000"/>
              <a:gd name="connsiteY7" fmla="*/ 3001646 h 3729628"/>
              <a:gd name="connsiteX8" fmla="*/ 152400 w 3810000"/>
              <a:gd name="connsiteY8" fmla="*/ 2559525 h 3729628"/>
              <a:gd name="connsiteX9" fmla="*/ 30480 w 3810000"/>
              <a:gd name="connsiteY9" fmla="*/ 2153125 h 3729628"/>
              <a:gd name="connsiteX10" fmla="*/ 0 w 3810000"/>
              <a:gd name="connsiteY10" fmla="*/ 1929605 h 3729628"/>
              <a:gd name="connsiteX11" fmla="*/ 61757 w 3810000"/>
              <a:gd name="connsiteY11" fmla="*/ 1344779 h 3729628"/>
              <a:gd name="connsiteX12" fmla="*/ 275913 w 3810000"/>
              <a:gd name="connsiteY12" fmla="*/ 940921 h 3729628"/>
              <a:gd name="connsiteX13" fmla="*/ 893683 w 3810000"/>
              <a:gd name="connsiteY13" fmla="*/ 210032 h 3729628"/>
              <a:gd name="connsiteX14" fmla="*/ 1625600 w 3810000"/>
              <a:gd name="connsiteY14" fmla="*/ 0 h 3729628"/>
              <a:gd name="connsiteX15" fmla="*/ 2407920 w 3810000"/>
              <a:gd name="connsiteY15" fmla="*/ 50005 h 3729628"/>
              <a:gd name="connsiteX16" fmla="*/ 3001978 w 3810000"/>
              <a:gd name="connsiteY16" fmla="*/ 370369 h 3729628"/>
              <a:gd name="connsiteX17" fmla="*/ 3359674 w 3810000"/>
              <a:gd name="connsiteY17" fmla="*/ 1171254 h 3729628"/>
              <a:gd name="connsiteX18" fmla="*/ 3436071 w 3810000"/>
              <a:gd name="connsiteY18" fmla="*/ 2214396 h 3729628"/>
              <a:gd name="connsiteX19" fmla="*/ 3373317 w 3810000"/>
              <a:gd name="connsiteY19" fmla="*/ 2660164 h 3729628"/>
              <a:gd name="connsiteX20" fmla="*/ 3306183 w 3810000"/>
              <a:gd name="connsiteY20" fmla="*/ 2911157 h 3729628"/>
              <a:gd name="connsiteX21" fmla="*/ 3277496 w 3810000"/>
              <a:gd name="connsiteY21" fmla="*/ 3007196 h 3729628"/>
              <a:gd name="connsiteX22" fmla="*/ 3809999 w 3810000"/>
              <a:gd name="connsiteY22" fmla="*/ 3236277 h 3729628"/>
              <a:gd name="connsiteX0" fmla="*/ 3810000 w 3810000"/>
              <a:gd name="connsiteY0" fmla="*/ 3219925 h 3729629"/>
              <a:gd name="connsiteX1" fmla="*/ 3474720 w 3810000"/>
              <a:gd name="connsiteY1" fmla="*/ 3524725 h 3729629"/>
              <a:gd name="connsiteX2" fmla="*/ 3020211 w 3810000"/>
              <a:gd name="connsiteY2" fmla="*/ 3689508 h 3729629"/>
              <a:gd name="connsiteX3" fmla="*/ 2309608 w 3810000"/>
              <a:gd name="connsiteY3" fmla="*/ 3727442 h 3729629"/>
              <a:gd name="connsiteX4" fmla="*/ 1665941 w 3810000"/>
              <a:gd name="connsiteY4" fmla="*/ 3644413 h 3729629"/>
              <a:gd name="connsiteX5" fmla="*/ 1372197 w 3810000"/>
              <a:gd name="connsiteY5" fmla="*/ 3581231 h 3729629"/>
              <a:gd name="connsiteX6" fmla="*/ 937609 w 3810000"/>
              <a:gd name="connsiteY6" fmla="*/ 3434392 h 3729629"/>
              <a:gd name="connsiteX7" fmla="*/ 266650 w 3810000"/>
              <a:gd name="connsiteY7" fmla="*/ 3001646 h 3729629"/>
              <a:gd name="connsiteX8" fmla="*/ 152400 w 3810000"/>
              <a:gd name="connsiteY8" fmla="*/ 2559525 h 3729629"/>
              <a:gd name="connsiteX9" fmla="*/ 30480 w 3810000"/>
              <a:gd name="connsiteY9" fmla="*/ 2153125 h 3729629"/>
              <a:gd name="connsiteX10" fmla="*/ 0 w 3810000"/>
              <a:gd name="connsiteY10" fmla="*/ 1929605 h 3729629"/>
              <a:gd name="connsiteX11" fmla="*/ 61757 w 3810000"/>
              <a:gd name="connsiteY11" fmla="*/ 1344779 h 3729629"/>
              <a:gd name="connsiteX12" fmla="*/ 275913 w 3810000"/>
              <a:gd name="connsiteY12" fmla="*/ 940921 h 3729629"/>
              <a:gd name="connsiteX13" fmla="*/ 893683 w 3810000"/>
              <a:gd name="connsiteY13" fmla="*/ 210032 h 3729629"/>
              <a:gd name="connsiteX14" fmla="*/ 1625600 w 3810000"/>
              <a:gd name="connsiteY14" fmla="*/ 0 h 3729629"/>
              <a:gd name="connsiteX15" fmla="*/ 2407920 w 3810000"/>
              <a:gd name="connsiteY15" fmla="*/ 50005 h 3729629"/>
              <a:gd name="connsiteX16" fmla="*/ 3001978 w 3810000"/>
              <a:gd name="connsiteY16" fmla="*/ 370369 h 3729629"/>
              <a:gd name="connsiteX17" fmla="*/ 3359674 w 3810000"/>
              <a:gd name="connsiteY17" fmla="*/ 1171254 h 3729629"/>
              <a:gd name="connsiteX18" fmla="*/ 3436071 w 3810000"/>
              <a:gd name="connsiteY18" fmla="*/ 2214396 h 3729629"/>
              <a:gd name="connsiteX19" fmla="*/ 3373317 w 3810000"/>
              <a:gd name="connsiteY19" fmla="*/ 2660164 h 3729629"/>
              <a:gd name="connsiteX20" fmla="*/ 3306183 w 3810000"/>
              <a:gd name="connsiteY20" fmla="*/ 2911157 h 3729629"/>
              <a:gd name="connsiteX21" fmla="*/ 3277496 w 3810000"/>
              <a:gd name="connsiteY21" fmla="*/ 3007196 h 3729629"/>
              <a:gd name="connsiteX22" fmla="*/ 3809999 w 3810000"/>
              <a:gd name="connsiteY22" fmla="*/ 3236277 h 3729629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152400 w 3810000"/>
              <a:gd name="connsiteY8" fmla="*/ 2559525 h 3729312"/>
              <a:gd name="connsiteX9" fmla="*/ 30480 w 3810000"/>
              <a:gd name="connsiteY9" fmla="*/ 2153125 h 3729312"/>
              <a:gd name="connsiteX10" fmla="*/ 0 w 3810000"/>
              <a:gd name="connsiteY10" fmla="*/ 1929605 h 3729312"/>
              <a:gd name="connsiteX11" fmla="*/ 61757 w 3810000"/>
              <a:gd name="connsiteY11" fmla="*/ 1344779 h 3729312"/>
              <a:gd name="connsiteX12" fmla="*/ 275913 w 3810000"/>
              <a:gd name="connsiteY12" fmla="*/ 940921 h 3729312"/>
              <a:gd name="connsiteX13" fmla="*/ 893683 w 3810000"/>
              <a:gd name="connsiteY13" fmla="*/ 210032 h 3729312"/>
              <a:gd name="connsiteX14" fmla="*/ 1625600 w 3810000"/>
              <a:gd name="connsiteY14" fmla="*/ 0 h 3729312"/>
              <a:gd name="connsiteX15" fmla="*/ 2407920 w 3810000"/>
              <a:gd name="connsiteY15" fmla="*/ 50005 h 3729312"/>
              <a:gd name="connsiteX16" fmla="*/ 3001978 w 3810000"/>
              <a:gd name="connsiteY16" fmla="*/ 370369 h 3729312"/>
              <a:gd name="connsiteX17" fmla="*/ 3359674 w 3810000"/>
              <a:gd name="connsiteY17" fmla="*/ 1171254 h 3729312"/>
              <a:gd name="connsiteX18" fmla="*/ 3436071 w 3810000"/>
              <a:gd name="connsiteY18" fmla="*/ 2214396 h 3729312"/>
              <a:gd name="connsiteX19" fmla="*/ 3373317 w 3810000"/>
              <a:gd name="connsiteY19" fmla="*/ 2660164 h 3729312"/>
              <a:gd name="connsiteX20" fmla="*/ 3306183 w 3810000"/>
              <a:gd name="connsiteY20" fmla="*/ 2911157 h 3729312"/>
              <a:gd name="connsiteX21" fmla="*/ 3277496 w 3810000"/>
              <a:gd name="connsiteY21" fmla="*/ 3007196 h 3729312"/>
              <a:gd name="connsiteX22" fmla="*/ 3809999 w 3810000"/>
              <a:gd name="connsiteY22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83357 w 3831600"/>
              <a:gd name="connsiteY9" fmla="*/ 1344779 h 3729312"/>
              <a:gd name="connsiteX10" fmla="*/ 297513 w 3831600"/>
              <a:gd name="connsiteY10" fmla="*/ 940921 h 3729312"/>
              <a:gd name="connsiteX11" fmla="*/ 915283 w 3831600"/>
              <a:gd name="connsiteY11" fmla="*/ 210032 h 3729312"/>
              <a:gd name="connsiteX12" fmla="*/ 1647200 w 3831600"/>
              <a:gd name="connsiteY12" fmla="*/ 0 h 3729312"/>
              <a:gd name="connsiteX13" fmla="*/ 2429520 w 3831600"/>
              <a:gd name="connsiteY13" fmla="*/ 50005 h 3729312"/>
              <a:gd name="connsiteX14" fmla="*/ 3023578 w 3831600"/>
              <a:gd name="connsiteY14" fmla="*/ 370369 h 3729312"/>
              <a:gd name="connsiteX15" fmla="*/ 3381274 w 3831600"/>
              <a:gd name="connsiteY15" fmla="*/ 1171254 h 3729312"/>
              <a:gd name="connsiteX16" fmla="*/ 3457671 w 3831600"/>
              <a:gd name="connsiteY16" fmla="*/ 2214396 h 3729312"/>
              <a:gd name="connsiteX17" fmla="*/ 3394917 w 3831600"/>
              <a:gd name="connsiteY17" fmla="*/ 2660164 h 3729312"/>
              <a:gd name="connsiteX18" fmla="*/ 3327783 w 3831600"/>
              <a:gd name="connsiteY18" fmla="*/ 2911157 h 3729312"/>
              <a:gd name="connsiteX19" fmla="*/ 3299096 w 3831600"/>
              <a:gd name="connsiteY19" fmla="*/ 3007196 h 3729312"/>
              <a:gd name="connsiteX20" fmla="*/ 3831599 w 38316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311558 w 3831600"/>
              <a:gd name="connsiteY9" fmla="*/ 841700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27607 w 3827607"/>
              <a:gd name="connsiteY0" fmla="*/ 3219925 h 3729312"/>
              <a:gd name="connsiteX1" fmla="*/ 3412740 w 3827607"/>
              <a:gd name="connsiteY1" fmla="*/ 3548539 h 3729312"/>
              <a:gd name="connsiteX2" fmla="*/ 3037818 w 3827607"/>
              <a:gd name="connsiteY2" fmla="*/ 3689508 h 3729312"/>
              <a:gd name="connsiteX3" fmla="*/ 2327215 w 3827607"/>
              <a:gd name="connsiteY3" fmla="*/ 3727442 h 3729312"/>
              <a:gd name="connsiteX4" fmla="*/ 1683548 w 3827607"/>
              <a:gd name="connsiteY4" fmla="*/ 3644413 h 3729312"/>
              <a:gd name="connsiteX5" fmla="*/ 1038687 w 3827607"/>
              <a:gd name="connsiteY5" fmla="*/ 3462165 h 3729312"/>
              <a:gd name="connsiteX6" fmla="*/ 260849 w 3827607"/>
              <a:gd name="connsiteY6" fmla="*/ 2950050 h 3729312"/>
              <a:gd name="connsiteX7" fmla="*/ 10635 w 3827607"/>
              <a:gd name="connsiteY7" fmla="*/ 2200752 h 3729312"/>
              <a:gd name="connsiteX8" fmla="*/ 17607 w 3827607"/>
              <a:gd name="connsiteY8" fmla="*/ 1854197 h 3729312"/>
              <a:gd name="connsiteX9" fmla="*/ 307565 w 3827607"/>
              <a:gd name="connsiteY9" fmla="*/ 841700 h 3729312"/>
              <a:gd name="connsiteX10" fmla="*/ 911290 w 3827607"/>
              <a:gd name="connsiteY10" fmla="*/ 210032 h 3729312"/>
              <a:gd name="connsiteX11" fmla="*/ 1643207 w 3827607"/>
              <a:gd name="connsiteY11" fmla="*/ 0 h 3729312"/>
              <a:gd name="connsiteX12" fmla="*/ 2425527 w 3827607"/>
              <a:gd name="connsiteY12" fmla="*/ 50005 h 3729312"/>
              <a:gd name="connsiteX13" fmla="*/ 3019585 w 3827607"/>
              <a:gd name="connsiteY13" fmla="*/ 370369 h 3729312"/>
              <a:gd name="connsiteX14" fmla="*/ 3377281 w 3827607"/>
              <a:gd name="connsiteY14" fmla="*/ 1171254 h 3729312"/>
              <a:gd name="connsiteX15" fmla="*/ 3453678 w 3827607"/>
              <a:gd name="connsiteY15" fmla="*/ 2214396 h 3729312"/>
              <a:gd name="connsiteX16" fmla="*/ 3390924 w 3827607"/>
              <a:gd name="connsiteY16" fmla="*/ 2660164 h 3729312"/>
              <a:gd name="connsiteX17" fmla="*/ 3323790 w 3827607"/>
              <a:gd name="connsiteY17" fmla="*/ 2911157 h 3729312"/>
              <a:gd name="connsiteX18" fmla="*/ 3295103 w 3827607"/>
              <a:gd name="connsiteY18" fmla="*/ 3007196 h 3729312"/>
              <a:gd name="connsiteX19" fmla="*/ 3827606 w 3827607"/>
              <a:gd name="connsiteY19" fmla="*/ 3236277 h 3729312"/>
              <a:gd name="connsiteX0" fmla="*/ 3833194 w 3833194"/>
              <a:gd name="connsiteY0" fmla="*/ 3219925 h 3729312"/>
              <a:gd name="connsiteX1" fmla="*/ 3418327 w 3833194"/>
              <a:gd name="connsiteY1" fmla="*/ 3548539 h 3729312"/>
              <a:gd name="connsiteX2" fmla="*/ 3043405 w 3833194"/>
              <a:gd name="connsiteY2" fmla="*/ 3689508 h 3729312"/>
              <a:gd name="connsiteX3" fmla="*/ 2332802 w 3833194"/>
              <a:gd name="connsiteY3" fmla="*/ 3727442 h 3729312"/>
              <a:gd name="connsiteX4" fmla="*/ 1689135 w 3833194"/>
              <a:gd name="connsiteY4" fmla="*/ 3644413 h 3729312"/>
              <a:gd name="connsiteX5" fmla="*/ 1044274 w 3833194"/>
              <a:gd name="connsiteY5" fmla="*/ 3462165 h 3729312"/>
              <a:gd name="connsiteX6" fmla="*/ 266436 w 3833194"/>
              <a:gd name="connsiteY6" fmla="*/ 2950050 h 3729312"/>
              <a:gd name="connsiteX7" fmla="*/ 16222 w 3833194"/>
              <a:gd name="connsiteY7" fmla="*/ 2200752 h 3729312"/>
              <a:gd name="connsiteX8" fmla="*/ 23194 w 3833194"/>
              <a:gd name="connsiteY8" fmla="*/ 1854197 h 3729312"/>
              <a:gd name="connsiteX9" fmla="*/ 313152 w 3833194"/>
              <a:gd name="connsiteY9" fmla="*/ 841700 h 3729312"/>
              <a:gd name="connsiteX10" fmla="*/ 916877 w 3833194"/>
              <a:gd name="connsiteY10" fmla="*/ 210032 h 3729312"/>
              <a:gd name="connsiteX11" fmla="*/ 1648794 w 3833194"/>
              <a:gd name="connsiteY11" fmla="*/ 0 h 3729312"/>
              <a:gd name="connsiteX12" fmla="*/ 2431114 w 3833194"/>
              <a:gd name="connsiteY12" fmla="*/ 50005 h 3729312"/>
              <a:gd name="connsiteX13" fmla="*/ 3025172 w 3833194"/>
              <a:gd name="connsiteY13" fmla="*/ 370369 h 3729312"/>
              <a:gd name="connsiteX14" fmla="*/ 3382868 w 3833194"/>
              <a:gd name="connsiteY14" fmla="*/ 1171254 h 3729312"/>
              <a:gd name="connsiteX15" fmla="*/ 3459265 w 3833194"/>
              <a:gd name="connsiteY15" fmla="*/ 2214396 h 3729312"/>
              <a:gd name="connsiteX16" fmla="*/ 3396511 w 3833194"/>
              <a:gd name="connsiteY16" fmla="*/ 2660164 h 3729312"/>
              <a:gd name="connsiteX17" fmla="*/ 3329377 w 3833194"/>
              <a:gd name="connsiteY17" fmla="*/ 2911157 h 3729312"/>
              <a:gd name="connsiteX18" fmla="*/ 3300690 w 3833194"/>
              <a:gd name="connsiteY18" fmla="*/ 3007196 h 3729312"/>
              <a:gd name="connsiteX19" fmla="*/ 3833193 w 3833194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15574 w 3835616"/>
              <a:gd name="connsiteY9" fmla="*/ 841700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171595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29746 w 3835616"/>
              <a:gd name="connsiteY19" fmla="*/ 3216376 h 3729312"/>
              <a:gd name="connsiteX0" fmla="*/ 3835616 w 3841659"/>
              <a:gd name="connsiteY0" fmla="*/ 3219925 h 3729312"/>
              <a:gd name="connsiteX1" fmla="*/ 3420749 w 3841659"/>
              <a:gd name="connsiteY1" fmla="*/ 3548539 h 3729312"/>
              <a:gd name="connsiteX2" fmla="*/ 3045827 w 3841659"/>
              <a:gd name="connsiteY2" fmla="*/ 3689508 h 3729312"/>
              <a:gd name="connsiteX3" fmla="*/ 2335224 w 3841659"/>
              <a:gd name="connsiteY3" fmla="*/ 3727442 h 3729312"/>
              <a:gd name="connsiteX4" fmla="*/ 1691557 w 3841659"/>
              <a:gd name="connsiteY4" fmla="*/ 3644413 h 3729312"/>
              <a:gd name="connsiteX5" fmla="*/ 1046696 w 3841659"/>
              <a:gd name="connsiteY5" fmla="*/ 3462165 h 3729312"/>
              <a:gd name="connsiteX6" fmla="*/ 268858 w 3841659"/>
              <a:gd name="connsiteY6" fmla="*/ 2950050 h 3729312"/>
              <a:gd name="connsiteX7" fmla="*/ 18644 w 3841659"/>
              <a:gd name="connsiteY7" fmla="*/ 2200752 h 3729312"/>
              <a:gd name="connsiteX8" fmla="*/ 30297 w 3841659"/>
              <a:gd name="connsiteY8" fmla="*/ 1762911 h 3729312"/>
              <a:gd name="connsiteX9" fmla="*/ 301529 w 3841659"/>
              <a:gd name="connsiteY9" fmla="*/ 901232 h 3729312"/>
              <a:gd name="connsiteX10" fmla="*/ 717992 w 3841659"/>
              <a:gd name="connsiteY10" fmla="*/ 341005 h 3729312"/>
              <a:gd name="connsiteX11" fmla="*/ 1651216 w 3841659"/>
              <a:gd name="connsiteY11" fmla="*/ 0 h 3729312"/>
              <a:gd name="connsiteX12" fmla="*/ 2433536 w 3841659"/>
              <a:gd name="connsiteY12" fmla="*/ 50005 h 3729312"/>
              <a:gd name="connsiteX13" fmla="*/ 3027594 w 3841659"/>
              <a:gd name="connsiteY13" fmla="*/ 370369 h 3729312"/>
              <a:gd name="connsiteX14" fmla="*/ 3385290 w 3841659"/>
              <a:gd name="connsiteY14" fmla="*/ 1171254 h 3729312"/>
              <a:gd name="connsiteX15" fmla="*/ 3461687 w 3841659"/>
              <a:gd name="connsiteY15" fmla="*/ 2214396 h 3729312"/>
              <a:gd name="connsiteX16" fmla="*/ 3398933 w 3841659"/>
              <a:gd name="connsiteY16" fmla="*/ 2660164 h 3729312"/>
              <a:gd name="connsiteX17" fmla="*/ 3331799 w 3841659"/>
              <a:gd name="connsiteY17" fmla="*/ 2911157 h 3729312"/>
              <a:gd name="connsiteX18" fmla="*/ 3303112 w 3841659"/>
              <a:gd name="connsiteY18" fmla="*/ 3007196 h 3729312"/>
              <a:gd name="connsiteX19" fmla="*/ 3841659 w 3841659"/>
              <a:gd name="connsiteY19" fmla="*/ 3223109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762243 w 3835616"/>
              <a:gd name="connsiteY19" fmla="*/ 3112020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65486"/>
              <a:gd name="connsiteY0" fmla="*/ 3219925 h 3729312"/>
              <a:gd name="connsiteX1" fmla="*/ 3420749 w 3865486"/>
              <a:gd name="connsiteY1" fmla="*/ 3548539 h 3729312"/>
              <a:gd name="connsiteX2" fmla="*/ 3045827 w 3865486"/>
              <a:gd name="connsiteY2" fmla="*/ 3689508 h 3729312"/>
              <a:gd name="connsiteX3" fmla="*/ 2335224 w 3865486"/>
              <a:gd name="connsiteY3" fmla="*/ 3727442 h 3729312"/>
              <a:gd name="connsiteX4" fmla="*/ 1691557 w 3865486"/>
              <a:gd name="connsiteY4" fmla="*/ 3644413 h 3729312"/>
              <a:gd name="connsiteX5" fmla="*/ 1046696 w 3865486"/>
              <a:gd name="connsiteY5" fmla="*/ 3462165 h 3729312"/>
              <a:gd name="connsiteX6" fmla="*/ 268858 w 3865486"/>
              <a:gd name="connsiteY6" fmla="*/ 2950050 h 3729312"/>
              <a:gd name="connsiteX7" fmla="*/ 18644 w 3865486"/>
              <a:gd name="connsiteY7" fmla="*/ 2200752 h 3729312"/>
              <a:gd name="connsiteX8" fmla="*/ 30297 w 3865486"/>
              <a:gd name="connsiteY8" fmla="*/ 1762911 h 3729312"/>
              <a:gd name="connsiteX9" fmla="*/ 301529 w 3865486"/>
              <a:gd name="connsiteY9" fmla="*/ 901232 h 3729312"/>
              <a:gd name="connsiteX10" fmla="*/ 717992 w 3865486"/>
              <a:gd name="connsiteY10" fmla="*/ 341005 h 3729312"/>
              <a:gd name="connsiteX11" fmla="*/ 1651216 w 3865486"/>
              <a:gd name="connsiteY11" fmla="*/ 0 h 3729312"/>
              <a:gd name="connsiteX12" fmla="*/ 2433536 w 3865486"/>
              <a:gd name="connsiteY12" fmla="*/ 50005 h 3729312"/>
              <a:gd name="connsiteX13" fmla="*/ 3027594 w 3865486"/>
              <a:gd name="connsiteY13" fmla="*/ 370369 h 3729312"/>
              <a:gd name="connsiteX14" fmla="*/ 3385290 w 3865486"/>
              <a:gd name="connsiteY14" fmla="*/ 1171254 h 3729312"/>
              <a:gd name="connsiteX15" fmla="*/ 3461687 w 3865486"/>
              <a:gd name="connsiteY15" fmla="*/ 2214396 h 3729312"/>
              <a:gd name="connsiteX16" fmla="*/ 3398933 w 3865486"/>
              <a:gd name="connsiteY16" fmla="*/ 2660164 h 3729312"/>
              <a:gd name="connsiteX17" fmla="*/ 3331799 w 3865486"/>
              <a:gd name="connsiteY17" fmla="*/ 2911157 h 3729312"/>
              <a:gd name="connsiteX18" fmla="*/ 3865486 w 3865486"/>
              <a:gd name="connsiteY18" fmla="*/ 313895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576"/>
              <a:gd name="connsiteX1" fmla="*/ 3416779 w 3837690"/>
              <a:gd name="connsiteY1" fmla="*/ 3528340 h 3729576"/>
              <a:gd name="connsiteX2" fmla="*/ 3045827 w 3837690"/>
              <a:gd name="connsiteY2" fmla="*/ 3689508 h 3729576"/>
              <a:gd name="connsiteX3" fmla="*/ 2335224 w 3837690"/>
              <a:gd name="connsiteY3" fmla="*/ 3727442 h 3729576"/>
              <a:gd name="connsiteX4" fmla="*/ 1691557 w 3837690"/>
              <a:gd name="connsiteY4" fmla="*/ 3644413 h 3729576"/>
              <a:gd name="connsiteX5" fmla="*/ 1046696 w 3837690"/>
              <a:gd name="connsiteY5" fmla="*/ 3462165 h 3729576"/>
              <a:gd name="connsiteX6" fmla="*/ 268858 w 3837690"/>
              <a:gd name="connsiteY6" fmla="*/ 2950050 h 3729576"/>
              <a:gd name="connsiteX7" fmla="*/ 18644 w 3837690"/>
              <a:gd name="connsiteY7" fmla="*/ 2200752 h 3729576"/>
              <a:gd name="connsiteX8" fmla="*/ 30297 w 3837690"/>
              <a:gd name="connsiteY8" fmla="*/ 1762911 h 3729576"/>
              <a:gd name="connsiteX9" fmla="*/ 301529 w 3837690"/>
              <a:gd name="connsiteY9" fmla="*/ 901232 h 3729576"/>
              <a:gd name="connsiteX10" fmla="*/ 717992 w 3837690"/>
              <a:gd name="connsiteY10" fmla="*/ 341005 h 3729576"/>
              <a:gd name="connsiteX11" fmla="*/ 1651216 w 3837690"/>
              <a:gd name="connsiteY11" fmla="*/ 0 h 3729576"/>
              <a:gd name="connsiteX12" fmla="*/ 2433536 w 3837690"/>
              <a:gd name="connsiteY12" fmla="*/ 50005 h 3729576"/>
              <a:gd name="connsiteX13" fmla="*/ 3027594 w 3837690"/>
              <a:gd name="connsiteY13" fmla="*/ 370369 h 3729576"/>
              <a:gd name="connsiteX14" fmla="*/ 3385290 w 3837690"/>
              <a:gd name="connsiteY14" fmla="*/ 1171254 h 3729576"/>
              <a:gd name="connsiteX15" fmla="*/ 3461687 w 3837690"/>
              <a:gd name="connsiteY15" fmla="*/ 2214396 h 3729576"/>
              <a:gd name="connsiteX16" fmla="*/ 3430700 w 3837690"/>
              <a:gd name="connsiteY16" fmla="*/ 2656798 h 3729576"/>
              <a:gd name="connsiteX17" fmla="*/ 3292091 w 3837690"/>
              <a:gd name="connsiteY17" fmla="*/ 2978484 h 3729576"/>
              <a:gd name="connsiteX18" fmla="*/ 3837690 w 3837690"/>
              <a:gd name="connsiteY18" fmla="*/ 3213012 h 3729576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13012 h 3727718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23110 h 3727718"/>
              <a:gd name="connsiteX0" fmla="*/ 3835616 w 3837690"/>
              <a:gd name="connsiteY0" fmla="*/ 3219925 h 3729804"/>
              <a:gd name="connsiteX1" fmla="*/ 3416779 w 3837690"/>
              <a:gd name="connsiteY1" fmla="*/ 3528340 h 3729804"/>
              <a:gd name="connsiteX2" fmla="*/ 2964477 w 3837690"/>
              <a:gd name="connsiteY2" fmla="*/ 3558897 h 3729804"/>
              <a:gd name="connsiteX3" fmla="*/ 2335224 w 3837690"/>
              <a:gd name="connsiteY3" fmla="*/ 3727442 h 3729804"/>
              <a:gd name="connsiteX4" fmla="*/ 1691557 w 3837690"/>
              <a:gd name="connsiteY4" fmla="*/ 3644413 h 3729804"/>
              <a:gd name="connsiteX5" fmla="*/ 1046696 w 3837690"/>
              <a:gd name="connsiteY5" fmla="*/ 3462165 h 3729804"/>
              <a:gd name="connsiteX6" fmla="*/ 268858 w 3837690"/>
              <a:gd name="connsiteY6" fmla="*/ 2950050 h 3729804"/>
              <a:gd name="connsiteX7" fmla="*/ 18644 w 3837690"/>
              <a:gd name="connsiteY7" fmla="*/ 2200752 h 3729804"/>
              <a:gd name="connsiteX8" fmla="*/ 30297 w 3837690"/>
              <a:gd name="connsiteY8" fmla="*/ 1762911 h 3729804"/>
              <a:gd name="connsiteX9" fmla="*/ 301529 w 3837690"/>
              <a:gd name="connsiteY9" fmla="*/ 901232 h 3729804"/>
              <a:gd name="connsiteX10" fmla="*/ 717992 w 3837690"/>
              <a:gd name="connsiteY10" fmla="*/ 341005 h 3729804"/>
              <a:gd name="connsiteX11" fmla="*/ 1651216 w 3837690"/>
              <a:gd name="connsiteY11" fmla="*/ 0 h 3729804"/>
              <a:gd name="connsiteX12" fmla="*/ 2433536 w 3837690"/>
              <a:gd name="connsiteY12" fmla="*/ 50005 h 3729804"/>
              <a:gd name="connsiteX13" fmla="*/ 3027594 w 3837690"/>
              <a:gd name="connsiteY13" fmla="*/ 370369 h 3729804"/>
              <a:gd name="connsiteX14" fmla="*/ 3385290 w 3837690"/>
              <a:gd name="connsiteY14" fmla="*/ 1171254 h 3729804"/>
              <a:gd name="connsiteX15" fmla="*/ 3461687 w 3837690"/>
              <a:gd name="connsiteY15" fmla="*/ 2214396 h 3729804"/>
              <a:gd name="connsiteX16" fmla="*/ 3430700 w 3837690"/>
              <a:gd name="connsiteY16" fmla="*/ 2656798 h 3729804"/>
              <a:gd name="connsiteX17" fmla="*/ 3292091 w 3837690"/>
              <a:gd name="connsiteY17" fmla="*/ 2978484 h 3729804"/>
              <a:gd name="connsiteX18" fmla="*/ 3837690 w 3837690"/>
              <a:gd name="connsiteY18" fmla="*/ 3223110 h 3729804"/>
              <a:gd name="connsiteX0" fmla="*/ 3835616 w 3837690"/>
              <a:gd name="connsiteY0" fmla="*/ 3219925 h 3728640"/>
              <a:gd name="connsiteX1" fmla="*/ 3416779 w 3837690"/>
              <a:gd name="connsiteY1" fmla="*/ 3528340 h 3728640"/>
              <a:gd name="connsiteX2" fmla="*/ 2964477 w 3837690"/>
              <a:gd name="connsiteY2" fmla="*/ 3558897 h 3728640"/>
              <a:gd name="connsiteX3" fmla="*/ 2335224 w 3837690"/>
              <a:gd name="connsiteY3" fmla="*/ 3727442 h 3728640"/>
              <a:gd name="connsiteX4" fmla="*/ 1046696 w 3837690"/>
              <a:gd name="connsiteY4" fmla="*/ 3462165 h 3728640"/>
              <a:gd name="connsiteX5" fmla="*/ 268858 w 3837690"/>
              <a:gd name="connsiteY5" fmla="*/ 2950050 h 3728640"/>
              <a:gd name="connsiteX6" fmla="*/ 18644 w 3837690"/>
              <a:gd name="connsiteY6" fmla="*/ 2200752 h 3728640"/>
              <a:gd name="connsiteX7" fmla="*/ 30297 w 3837690"/>
              <a:gd name="connsiteY7" fmla="*/ 1762911 h 3728640"/>
              <a:gd name="connsiteX8" fmla="*/ 301529 w 3837690"/>
              <a:gd name="connsiteY8" fmla="*/ 901232 h 3728640"/>
              <a:gd name="connsiteX9" fmla="*/ 717992 w 3837690"/>
              <a:gd name="connsiteY9" fmla="*/ 341005 h 3728640"/>
              <a:gd name="connsiteX10" fmla="*/ 1651216 w 3837690"/>
              <a:gd name="connsiteY10" fmla="*/ 0 h 3728640"/>
              <a:gd name="connsiteX11" fmla="*/ 2433536 w 3837690"/>
              <a:gd name="connsiteY11" fmla="*/ 50005 h 3728640"/>
              <a:gd name="connsiteX12" fmla="*/ 3027594 w 3837690"/>
              <a:gd name="connsiteY12" fmla="*/ 370369 h 3728640"/>
              <a:gd name="connsiteX13" fmla="*/ 3385290 w 3837690"/>
              <a:gd name="connsiteY13" fmla="*/ 1171254 h 3728640"/>
              <a:gd name="connsiteX14" fmla="*/ 3461687 w 3837690"/>
              <a:gd name="connsiteY14" fmla="*/ 2214396 h 3728640"/>
              <a:gd name="connsiteX15" fmla="*/ 3430700 w 3837690"/>
              <a:gd name="connsiteY15" fmla="*/ 2656798 h 3728640"/>
              <a:gd name="connsiteX16" fmla="*/ 3292091 w 3837690"/>
              <a:gd name="connsiteY16" fmla="*/ 2978484 h 3728640"/>
              <a:gd name="connsiteX17" fmla="*/ 3837690 w 3837690"/>
              <a:gd name="connsiteY17" fmla="*/ 3223110 h 3728640"/>
              <a:gd name="connsiteX0" fmla="*/ 3835616 w 3837690"/>
              <a:gd name="connsiteY0" fmla="*/ 3219925 h 3728656"/>
              <a:gd name="connsiteX1" fmla="*/ 3417487 w 3837690"/>
              <a:gd name="connsiteY1" fmla="*/ 3513956 h 3728656"/>
              <a:gd name="connsiteX2" fmla="*/ 2964477 w 3837690"/>
              <a:gd name="connsiteY2" fmla="*/ 3558897 h 3728656"/>
              <a:gd name="connsiteX3" fmla="*/ 2335224 w 3837690"/>
              <a:gd name="connsiteY3" fmla="*/ 3727442 h 3728656"/>
              <a:gd name="connsiteX4" fmla="*/ 1046696 w 3837690"/>
              <a:gd name="connsiteY4" fmla="*/ 3462165 h 3728656"/>
              <a:gd name="connsiteX5" fmla="*/ 268858 w 3837690"/>
              <a:gd name="connsiteY5" fmla="*/ 2950050 h 3728656"/>
              <a:gd name="connsiteX6" fmla="*/ 18644 w 3837690"/>
              <a:gd name="connsiteY6" fmla="*/ 2200752 h 3728656"/>
              <a:gd name="connsiteX7" fmla="*/ 30297 w 3837690"/>
              <a:gd name="connsiteY7" fmla="*/ 1762911 h 3728656"/>
              <a:gd name="connsiteX8" fmla="*/ 301529 w 3837690"/>
              <a:gd name="connsiteY8" fmla="*/ 901232 h 3728656"/>
              <a:gd name="connsiteX9" fmla="*/ 717992 w 3837690"/>
              <a:gd name="connsiteY9" fmla="*/ 341005 h 3728656"/>
              <a:gd name="connsiteX10" fmla="*/ 1651216 w 3837690"/>
              <a:gd name="connsiteY10" fmla="*/ 0 h 3728656"/>
              <a:gd name="connsiteX11" fmla="*/ 2433536 w 3837690"/>
              <a:gd name="connsiteY11" fmla="*/ 50005 h 3728656"/>
              <a:gd name="connsiteX12" fmla="*/ 3027594 w 3837690"/>
              <a:gd name="connsiteY12" fmla="*/ 370369 h 3728656"/>
              <a:gd name="connsiteX13" fmla="*/ 3385290 w 3837690"/>
              <a:gd name="connsiteY13" fmla="*/ 1171254 h 3728656"/>
              <a:gd name="connsiteX14" fmla="*/ 3461687 w 3837690"/>
              <a:gd name="connsiteY14" fmla="*/ 2214396 h 3728656"/>
              <a:gd name="connsiteX15" fmla="*/ 3430700 w 3837690"/>
              <a:gd name="connsiteY15" fmla="*/ 2656798 h 3728656"/>
              <a:gd name="connsiteX16" fmla="*/ 3292091 w 3837690"/>
              <a:gd name="connsiteY16" fmla="*/ 2978484 h 3728656"/>
              <a:gd name="connsiteX17" fmla="*/ 3837690 w 3837690"/>
              <a:gd name="connsiteY17" fmla="*/ 3223110 h 3728656"/>
              <a:gd name="connsiteX0" fmla="*/ 3835616 w 3835616"/>
              <a:gd name="connsiteY0" fmla="*/ 3219925 h 3728656"/>
              <a:gd name="connsiteX1" fmla="*/ 3417487 w 3835616"/>
              <a:gd name="connsiteY1" fmla="*/ 3513956 h 3728656"/>
              <a:gd name="connsiteX2" fmla="*/ 2964477 w 3835616"/>
              <a:gd name="connsiteY2" fmla="*/ 3558897 h 3728656"/>
              <a:gd name="connsiteX3" fmla="*/ 2335224 w 3835616"/>
              <a:gd name="connsiteY3" fmla="*/ 3727442 h 3728656"/>
              <a:gd name="connsiteX4" fmla="*/ 1046696 w 3835616"/>
              <a:gd name="connsiteY4" fmla="*/ 3462165 h 3728656"/>
              <a:gd name="connsiteX5" fmla="*/ 268858 w 3835616"/>
              <a:gd name="connsiteY5" fmla="*/ 2950050 h 3728656"/>
              <a:gd name="connsiteX6" fmla="*/ 18644 w 3835616"/>
              <a:gd name="connsiteY6" fmla="*/ 2200752 h 3728656"/>
              <a:gd name="connsiteX7" fmla="*/ 30297 w 3835616"/>
              <a:gd name="connsiteY7" fmla="*/ 1762911 h 3728656"/>
              <a:gd name="connsiteX8" fmla="*/ 301529 w 3835616"/>
              <a:gd name="connsiteY8" fmla="*/ 901232 h 3728656"/>
              <a:gd name="connsiteX9" fmla="*/ 717992 w 3835616"/>
              <a:gd name="connsiteY9" fmla="*/ 341005 h 3728656"/>
              <a:gd name="connsiteX10" fmla="*/ 1651216 w 3835616"/>
              <a:gd name="connsiteY10" fmla="*/ 0 h 3728656"/>
              <a:gd name="connsiteX11" fmla="*/ 2433536 w 3835616"/>
              <a:gd name="connsiteY11" fmla="*/ 50005 h 3728656"/>
              <a:gd name="connsiteX12" fmla="*/ 3027594 w 3835616"/>
              <a:gd name="connsiteY12" fmla="*/ 370369 h 3728656"/>
              <a:gd name="connsiteX13" fmla="*/ 3385290 w 3835616"/>
              <a:gd name="connsiteY13" fmla="*/ 1171254 h 3728656"/>
              <a:gd name="connsiteX14" fmla="*/ 3461687 w 3835616"/>
              <a:gd name="connsiteY14" fmla="*/ 2214396 h 3728656"/>
              <a:gd name="connsiteX15" fmla="*/ 3430700 w 3835616"/>
              <a:gd name="connsiteY15" fmla="*/ 2656798 h 3728656"/>
              <a:gd name="connsiteX16" fmla="*/ 3292091 w 3835616"/>
              <a:gd name="connsiteY16" fmla="*/ 2978484 h 3728656"/>
              <a:gd name="connsiteX17" fmla="*/ 3751780 w 3835616"/>
              <a:gd name="connsiteY17" fmla="*/ 3256428 h 3728656"/>
              <a:gd name="connsiteX0" fmla="*/ 3835616 w 3835616"/>
              <a:gd name="connsiteY0" fmla="*/ 3219925 h 3729924"/>
              <a:gd name="connsiteX1" fmla="*/ 3417487 w 3835616"/>
              <a:gd name="connsiteY1" fmla="*/ 3513956 h 3729924"/>
              <a:gd name="connsiteX2" fmla="*/ 2964477 w 3835616"/>
              <a:gd name="connsiteY2" fmla="*/ 3558897 h 3729924"/>
              <a:gd name="connsiteX3" fmla="*/ 2222800 w 3835616"/>
              <a:gd name="connsiteY3" fmla="*/ 3728717 h 3729924"/>
              <a:gd name="connsiteX4" fmla="*/ 1046696 w 3835616"/>
              <a:gd name="connsiteY4" fmla="*/ 3462165 h 3729924"/>
              <a:gd name="connsiteX5" fmla="*/ 268858 w 3835616"/>
              <a:gd name="connsiteY5" fmla="*/ 2950050 h 3729924"/>
              <a:gd name="connsiteX6" fmla="*/ 18644 w 3835616"/>
              <a:gd name="connsiteY6" fmla="*/ 2200752 h 3729924"/>
              <a:gd name="connsiteX7" fmla="*/ 30297 w 3835616"/>
              <a:gd name="connsiteY7" fmla="*/ 1762911 h 3729924"/>
              <a:gd name="connsiteX8" fmla="*/ 301529 w 3835616"/>
              <a:gd name="connsiteY8" fmla="*/ 901232 h 3729924"/>
              <a:gd name="connsiteX9" fmla="*/ 717992 w 3835616"/>
              <a:gd name="connsiteY9" fmla="*/ 341005 h 3729924"/>
              <a:gd name="connsiteX10" fmla="*/ 1651216 w 3835616"/>
              <a:gd name="connsiteY10" fmla="*/ 0 h 3729924"/>
              <a:gd name="connsiteX11" fmla="*/ 2433536 w 3835616"/>
              <a:gd name="connsiteY11" fmla="*/ 50005 h 3729924"/>
              <a:gd name="connsiteX12" fmla="*/ 3027594 w 3835616"/>
              <a:gd name="connsiteY12" fmla="*/ 370369 h 3729924"/>
              <a:gd name="connsiteX13" fmla="*/ 3385290 w 3835616"/>
              <a:gd name="connsiteY13" fmla="*/ 1171254 h 3729924"/>
              <a:gd name="connsiteX14" fmla="*/ 3461687 w 3835616"/>
              <a:gd name="connsiteY14" fmla="*/ 2214396 h 3729924"/>
              <a:gd name="connsiteX15" fmla="*/ 3430700 w 3835616"/>
              <a:gd name="connsiteY15" fmla="*/ 2656798 h 3729924"/>
              <a:gd name="connsiteX16" fmla="*/ 3292091 w 3835616"/>
              <a:gd name="connsiteY16" fmla="*/ 2978484 h 3729924"/>
              <a:gd name="connsiteX17" fmla="*/ 3751780 w 3835616"/>
              <a:gd name="connsiteY17" fmla="*/ 3256428 h 3729924"/>
              <a:gd name="connsiteX0" fmla="*/ 3835616 w 3835616"/>
              <a:gd name="connsiteY0" fmla="*/ 3219925 h 3731978"/>
              <a:gd name="connsiteX1" fmla="*/ 3417487 w 3835616"/>
              <a:gd name="connsiteY1" fmla="*/ 3513956 h 3731978"/>
              <a:gd name="connsiteX2" fmla="*/ 2964477 w 3835616"/>
              <a:gd name="connsiteY2" fmla="*/ 3558897 h 3731978"/>
              <a:gd name="connsiteX3" fmla="*/ 2222800 w 3835616"/>
              <a:gd name="connsiteY3" fmla="*/ 3728717 h 3731978"/>
              <a:gd name="connsiteX4" fmla="*/ 1046696 w 3835616"/>
              <a:gd name="connsiteY4" fmla="*/ 3462165 h 3731978"/>
              <a:gd name="connsiteX5" fmla="*/ 268858 w 3835616"/>
              <a:gd name="connsiteY5" fmla="*/ 2950050 h 3731978"/>
              <a:gd name="connsiteX6" fmla="*/ 18644 w 3835616"/>
              <a:gd name="connsiteY6" fmla="*/ 2200752 h 3731978"/>
              <a:gd name="connsiteX7" fmla="*/ 30297 w 3835616"/>
              <a:gd name="connsiteY7" fmla="*/ 1762911 h 3731978"/>
              <a:gd name="connsiteX8" fmla="*/ 301529 w 3835616"/>
              <a:gd name="connsiteY8" fmla="*/ 901232 h 3731978"/>
              <a:gd name="connsiteX9" fmla="*/ 717992 w 3835616"/>
              <a:gd name="connsiteY9" fmla="*/ 341005 h 3731978"/>
              <a:gd name="connsiteX10" fmla="*/ 1651216 w 3835616"/>
              <a:gd name="connsiteY10" fmla="*/ 0 h 3731978"/>
              <a:gd name="connsiteX11" fmla="*/ 2433536 w 3835616"/>
              <a:gd name="connsiteY11" fmla="*/ 50005 h 3731978"/>
              <a:gd name="connsiteX12" fmla="*/ 3027594 w 3835616"/>
              <a:gd name="connsiteY12" fmla="*/ 370369 h 3731978"/>
              <a:gd name="connsiteX13" fmla="*/ 3385290 w 3835616"/>
              <a:gd name="connsiteY13" fmla="*/ 1171254 h 3731978"/>
              <a:gd name="connsiteX14" fmla="*/ 3461687 w 3835616"/>
              <a:gd name="connsiteY14" fmla="*/ 2214396 h 3731978"/>
              <a:gd name="connsiteX15" fmla="*/ 3430700 w 3835616"/>
              <a:gd name="connsiteY15" fmla="*/ 2656798 h 3731978"/>
              <a:gd name="connsiteX16" fmla="*/ 3292091 w 3835616"/>
              <a:gd name="connsiteY16" fmla="*/ 2978484 h 3731978"/>
              <a:gd name="connsiteX17" fmla="*/ 3751780 w 3835616"/>
              <a:gd name="connsiteY17" fmla="*/ 3256428 h 3731978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717992 w 3835616"/>
              <a:gd name="connsiteY8" fmla="*/ 34100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542523 w 3835616"/>
              <a:gd name="connsiteY8" fmla="*/ 29147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188 w 3833188"/>
              <a:gd name="connsiteY0" fmla="*/ 3219925 h 3731979"/>
              <a:gd name="connsiteX1" fmla="*/ 3415059 w 3833188"/>
              <a:gd name="connsiteY1" fmla="*/ 3513956 h 3731979"/>
              <a:gd name="connsiteX2" fmla="*/ 2962049 w 3833188"/>
              <a:gd name="connsiteY2" fmla="*/ 3558897 h 3731979"/>
              <a:gd name="connsiteX3" fmla="*/ 2220372 w 3833188"/>
              <a:gd name="connsiteY3" fmla="*/ 3728717 h 3731979"/>
              <a:gd name="connsiteX4" fmla="*/ 1044268 w 3833188"/>
              <a:gd name="connsiteY4" fmla="*/ 3462165 h 3731979"/>
              <a:gd name="connsiteX5" fmla="*/ 261479 w 3833188"/>
              <a:gd name="connsiteY5" fmla="*/ 3050740 h 3731979"/>
              <a:gd name="connsiteX6" fmla="*/ 16216 w 3833188"/>
              <a:gd name="connsiteY6" fmla="*/ 2200752 h 3731979"/>
              <a:gd name="connsiteX7" fmla="*/ 34233 w 3833188"/>
              <a:gd name="connsiteY7" fmla="*/ 1633447 h 3731979"/>
              <a:gd name="connsiteX8" fmla="*/ 540095 w 3833188"/>
              <a:gd name="connsiteY8" fmla="*/ 291475 h 3731979"/>
              <a:gd name="connsiteX9" fmla="*/ 1648788 w 3833188"/>
              <a:gd name="connsiteY9" fmla="*/ 0 h 3731979"/>
              <a:gd name="connsiteX10" fmla="*/ 2431108 w 3833188"/>
              <a:gd name="connsiteY10" fmla="*/ 50005 h 3731979"/>
              <a:gd name="connsiteX11" fmla="*/ 3025166 w 3833188"/>
              <a:gd name="connsiteY11" fmla="*/ 370369 h 3731979"/>
              <a:gd name="connsiteX12" fmla="*/ 3382862 w 3833188"/>
              <a:gd name="connsiteY12" fmla="*/ 1171254 h 3731979"/>
              <a:gd name="connsiteX13" fmla="*/ 3459259 w 3833188"/>
              <a:gd name="connsiteY13" fmla="*/ 2214396 h 3731979"/>
              <a:gd name="connsiteX14" fmla="*/ 3428272 w 3833188"/>
              <a:gd name="connsiteY14" fmla="*/ 2656798 h 3731979"/>
              <a:gd name="connsiteX15" fmla="*/ 3289663 w 3833188"/>
              <a:gd name="connsiteY15" fmla="*/ 2978484 h 3731979"/>
              <a:gd name="connsiteX16" fmla="*/ 3749352 w 3833188"/>
              <a:gd name="connsiteY16" fmla="*/ 3256428 h 3731979"/>
              <a:gd name="connsiteX0" fmla="*/ 3833188 w 3833188"/>
              <a:gd name="connsiteY0" fmla="*/ 3219925 h 3729118"/>
              <a:gd name="connsiteX1" fmla="*/ 3415059 w 3833188"/>
              <a:gd name="connsiteY1" fmla="*/ 3513956 h 3729118"/>
              <a:gd name="connsiteX2" fmla="*/ 2962049 w 3833188"/>
              <a:gd name="connsiteY2" fmla="*/ 3558897 h 3729118"/>
              <a:gd name="connsiteX3" fmla="*/ 2220372 w 3833188"/>
              <a:gd name="connsiteY3" fmla="*/ 3728717 h 3729118"/>
              <a:gd name="connsiteX4" fmla="*/ 1042147 w 3833188"/>
              <a:gd name="connsiteY4" fmla="*/ 3505319 h 3729118"/>
              <a:gd name="connsiteX5" fmla="*/ 261479 w 3833188"/>
              <a:gd name="connsiteY5" fmla="*/ 3050740 h 3729118"/>
              <a:gd name="connsiteX6" fmla="*/ 16216 w 3833188"/>
              <a:gd name="connsiteY6" fmla="*/ 2200752 h 3729118"/>
              <a:gd name="connsiteX7" fmla="*/ 34233 w 3833188"/>
              <a:gd name="connsiteY7" fmla="*/ 1633447 h 3729118"/>
              <a:gd name="connsiteX8" fmla="*/ 540095 w 3833188"/>
              <a:gd name="connsiteY8" fmla="*/ 291475 h 3729118"/>
              <a:gd name="connsiteX9" fmla="*/ 1648788 w 3833188"/>
              <a:gd name="connsiteY9" fmla="*/ 0 h 3729118"/>
              <a:gd name="connsiteX10" fmla="*/ 2431108 w 3833188"/>
              <a:gd name="connsiteY10" fmla="*/ 50005 h 3729118"/>
              <a:gd name="connsiteX11" fmla="*/ 3025166 w 3833188"/>
              <a:gd name="connsiteY11" fmla="*/ 370369 h 3729118"/>
              <a:gd name="connsiteX12" fmla="*/ 3382862 w 3833188"/>
              <a:gd name="connsiteY12" fmla="*/ 1171254 h 3729118"/>
              <a:gd name="connsiteX13" fmla="*/ 3459259 w 3833188"/>
              <a:gd name="connsiteY13" fmla="*/ 2214396 h 3729118"/>
              <a:gd name="connsiteX14" fmla="*/ 3428272 w 3833188"/>
              <a:gd name="connsiteY14" fmla="*/ 2656798 h 3729118"/>
              <a:gd name="connsiteX15" fmla="*/ 3289663 w 3833188"/>
              <a:gd name="connsiteY15" fmla="*/ 2978484 h 3729118"/>
              <a:gd name="connsiteX16" fmla="*/ 3749352 w 3833188"/>
              <a:gd name="connsiteY16" fmla="*/ 3256428 h 3729118"/>
              <a:gd name="connsiteX0" fmla="*/ 3755903 w 3755903"/>
              <a:gd name="connsiteY0" fmla="*/ 3264410 h 3729117"/>
              <a:gd name="connsiteX1" fmla="*/ 3415059 w 3755903"/>
              <a:gd name="connsiteY1" fmla="*/ 3513956 h 3729117"/>
              <a:gd name="connsiteX2" fmla="*/ 2962049 w 3755903"/>
              <a:gd name="connsiteY2" fmla="*/ 3558897 h 3729117"/>
              <a:gd name="connsiteX3" fmla="*/ 2220372 w 3755903"/>
              <a:gd name="connsiteY3" fmla="*/ 3728717 h 3729117"/>
              <a:gd name="connsiteX4" fmla="*/ 1042147 w 3755903"/>
              <a:gd name="connsiteY4" fmla="*/ 3505319 h 3729117"/>
              <a:gd name="connsiteX5" fmla="*/ 261479 w 3755903"/>
              <a:gd name="connsiteY5" fmla="*/ 3050740 h 3729117"/>
              <a:gd name="connsiteX6" fmla="*/ 16216 w 3755903"/>
              <a:gd name="connsiteY6" fmla="*/ 2200752 h 3729117"/>
              <a:gd name="connsiteX7" fmla="*/ 34233 w 3755903"/>
              <a:gd name="connsiteY7" fmla="*/ 1633447 h 3729117"/>
              <a:gd name="connsiteX8" fmla="*/ 540095 w 3755903"/>
              <a:gd name="connsiteY8" fmla="*/ 291475 h 3729117"/>
              <a:gd name="connsiteX9" fmla="*/ 1648788 w 3755903"/>
              <a:gd name="connsiteY9" fmla="*/ 0 h 3729117"/>
              <a:gd name="connsiteX10" fmla="*/ 2431108 w 3755903"/>
              <a:gd name="connsiteY10" fmla="*/ 50005 h 3729117"/>
              <a:gd name="connsiteX11" fmla="*/ 3025166 w 3755903"/>
              <a:gd name="connsiteY11" fmla="*/ 370369 h 3729117"/>
              <a:gd name="connsiteX12" fmla="*/ 3382862 w 3755903"/>
              <a:gd name="connsiteY12" fmla="*/ 1171254 h 3729117"/>
              <a:gd name="connsiteX13" fmla="*/ 3459259 w 3755903"/>
              <a:gd name="connsiteY13" fmla="*/ 2214396 h 3729117"/>
              <a:gd name="connsiteX14" fmla="*/ 3428272 w 3755903"/>
              <a:gd name="connsiteY14" fmla="*/ 2656798 h 3729117"/>
              <a:gd name="connsiteX15" fmla="*/ 3289663 w 3755903"/>
              <a:gd name="connsiteY15" fmla="*/ 2978484 h 3729117"/>
              <a:gd name="connsiteX16" fmla="*/ 3749352 w 3755903"/>
              <a:gd name="connsiteY16" fmla="*/ 3256428 h 3729117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8272 w 3755903"/>
              <a:gd name="connsiteY14" fmla="*/ 2656798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2529 w 3755903"/>
              <a:gd name="connsiteY14" fmla="*/ 2656123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22529 w 3755903"/>
              <a:gd name="connsiteY13" fmla="*/ 2656123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8881"/>
              <a:gd name="connsiteX1" fmla="*/ 3391649 w 3755903"/>
              <a:gd name="connsiteY1" fmla="*/ 3520134 h 3728881"/>
              <a:gd name="connsiteX2" fmla="*/ 2962922 w 3755903"/>
              <a:gd name="connsiteY2" fmla="*/ 3541149 h 3728881"/>
              <a:gd name="connsiteX3" fmla="*/ 2220372 w 3755903"/>
              <a:gd name="connsiteY3" fmla="*/ 3728717 h 3728881"/>
              <a:gd name="connsiteX4" fmla="*/ 1042147 w 3755903"/>
              <a:gd name="connsiteY4" fmla="*/ 3505319 h 3728881"/>
              <a:gd name="connsiteX5" fmla="*/ 261479 w 3755903"/>
              <a:gd name="connsiteY5" fmla="*/ 3050740 h 3728881"/>
              <a:gd name="connsiteX6" fmla="*/ 16216 w 3755903"/>
              <a:gd name="connsiteY6" fmla="*/ 2200752 h 3728881"/>
              <a:gd name="connsiteX7" fmla="*/ 34233 w 3755903"/>
              <a:gd name="connsiteY7" fmla="*/ 1633447 h 3728881"/>
              <a:gd name="connsiteX8" fmla="*/ 540095 w 3755903"/>
              <a:gd name="connsiteY8" fmla="*/ 291475 h 3728881"/>
              <a:gd name="connsiteX9" fmla="*/ 1648788 w 3755903"/>
              <a:gd name="connsiteY9" fmla="*/ 0 h 3728881"/>
              <a:gd name="connsiteX10" fmla="*/ 2431108 w 3755903"/>
              <a:gd name="connsiteY10" fmla="*/ 50005 h 3728881"/>
              <a:gd name="connsiteX11" fmla="*/ 3025166 w 3755903"/>
              <a:gd name="connsiteY11" fmla="*/ 370369 h 3728881"/>
              <a:gd name="connsiteX12" fmla="*/ 3382862 w 3755903"/>
              <a:gd name="connsiteY12" fmla="*/ 1171254 h 3728881"/>
              <a:gd name="connsiteX13" fmla="*/ 3430454 w 3755903"/>
              <a:gd name="connsiteY13" fmla="*/ 2612424 h 3728881"/>
              <a:gd name="connsiteX14" fmla="*/ 3289663 w 3755903"/>
              <a:gd name="connsiteY14" fmla="*/ 2978484 h 3728881"/>
              <a:gd name="connsiteX15" fmla="*/ 3749352 w 3755903"/>
              <a:gd name="connsiteY15" fmla="*/ 3256428 h 3728881"/>
              <a:gd name="connsiteX0" fmla="*/ 3755903 w 3755903"/>
              <a:gd name="connsiteY0" fmla="*/ 3264410 h 3728816"/>
              <a:gd name="connsiteX1" fmla="*/ 3391649 w 3755903"/>
              <a:gd name="connsiteY1" fmla="*/ 3520134 h 3728816"/>
              <a:gd name="connsiteX2" fmla="*/ 2962922 w 3755903"/>
              <a:gd name="connsiteY2" fmla="*/ 3541149 h 3728816"/>
              <a:gd name="connsiteX3" fmla="*/ 2220372 w 3755903"/>
              <a:gd name="connsiteY3" fmla="*/ 3728717 h 3728816"/>
              <a:gd name="connsiteX4" fmla="*/ 1039530 w 3755903"/>
              <a:gd name="connsiteY4" fmla="*/ 3558566 h 3728816"/>
              <a:gd name="connsiteX5" fmla="*/ 261479 w 3755903"/>
              <a:gd name="connsiteY5" fmla="*/ 3050740 h 3728816"/>
              <a:gd name="connsiteX6" fmla="*/ 16216 w 3755903"/>
              <a:gd name="connsiteY6" fmla="*/ 2200752 h 3728816"/>
              <a:gd name="connsiteX7" fmla="*/ 34233 w 3755903"/>
              <a:gd name="connsiteY7" fmla="*/ 1633447 h 3728816"/>
              <a:gd name="connsiteX8" fmla="*/ 540095 w 3755903"/>
              <a:gd name="connsiteY8" fmla="*/ 291475 h 3728816"/>
              <a:gd name="connsiteX9" fmla="*/ 1648788 w 3755903"/>
              <a:gd name="connsiteY9" fmla="*/ 0 h 3728816"/>
              <a:gd name="connsiteX10" fmla="*/ 2431108 w 3755903"/>
              <a:gd name="connsiteY10" fmla="*/ 50005 h 3728816"/>
              <a:gd name="connsiteX11" fmla="*/ 3025166 w 3755903"/>
              <a:gd name="connsiteY11" fmla="*/ 370369 h 3728816"/>
              <a:gd name="connsiteX12" fmla="*/ 3382862 w 3755903"/>
              <a:gd name="connsiteY12" fmla="*/ 1171254 h 3728816"/>
              <a:gd name="connsiteX13" fmla="*/ 3430454 w 3755903"/>
              <a:gd name="connsiteY13" fmla="*/ 2612424 h 3728816"/>
              <a:gd name="connsiteX14" fmla="*/ 3289663 w 3755903"/>
              <a:gd name="connsiteY14" fmla="*/ 2978484 h 3728816"/>
              <a:gd name="connsiteX15" fmla="*/ 3749352 w 3755903"/>
              <a:gd name="connsiteY15" fmla="*/ 3256428 h 3728816"/>
              <a:gd name="connsiteX0" fmla="*/ 3750266 w 3750266"/>
              <a:gd name="connsiteY0" fmla="*/ 3264410 h 3728817"/>
              <a:gd name="connsiteX1" fmla="*/ 3386012 w 3750266"/>
              <a:gd name="connsiteY1" fmla="*/ 3520134 h 3728817"/>
              <a:gd name="connsiteX2" fmla="*/ 2957285 w 3750266"/>
              <a:gd name="connsiteY2" fmla="*/ 3541149 h 3728817"/>
              <a:gd name="connsiteX3" fmla="*/ 2214735 w 3750266"/>
              <a:gd name="connsiteY3" fmla="*/ 3728717 h 3728817"/>
              <a:gd name="connsiteX4" fmla="*/ 1033893 w 3750266"/>
              <a:gd name="connsiteY4" fmla="*/ 3558566 h 3728817"/>
              <a:gd name="connsiteX5" fmla="*/ 255842 w 3750266"/>
              <a:gd name="connsiteY5" fmla="*/ 3050740 h 3728817"/>
              <a:gd name="connsiteX6" fmla="*/ 18139 w 3750266"/>
              <a:gd name="connsiteY6" fmla="*/ 2281973 h 3728817"/>
              <a:gd name="connsiteX7" fmla="*/ 28596 w 3750266"/>
              <a:gd name="connsiteY7" fmla="*/ 1633447 h 3728817"/>
              <a:gd name="connsiteX8" fmla="*/ 534458 w 3750266"/>
              <a:gd name="connsiteY8" fmla="*/ 291475 h 3728817"/>
              <a:gd name="connsiteX9" fmla="*/ 1643151 w 3750266"/>
              <a:gd name="connsiteY9" fmla="*/ 0 h 3728817"/>
              <a:gd name="connsiteX10" fmla="*/ 2425471 w 3750266"/>
              <a:gd name="connsiteY10" fmla="*/ 50005 h 3728817"/>
              <a:gd name="connsiteX11" fmla="*/ 3019529 w 3750266"/>
              <a:gd name="connsiteY11" fmla="*/ 370369 h 3728817"/>
              <a:gd name="connsiteX12" fmla="*/ 3377225 w 3750266"/>
              <a:gd name="connsiteY12" fmla="*/ 1171254 h 3728817"/>
              <a:gd name="connsiteX13" fmla="*/ 3424817 w 3750266"/>
              <a:gd name="connsiteY13" fmla="*/ 2612424 h 3728817"/>
              <a:gd name="connsiteX14" fmla="*/ 3284026 w 3750266"/>
              <a:gd name="connsiteY14" fmla="*/ 2978484 h 3728817"/>
              <a:gd name="connsiteX15" fmla="*/ 3743715 w 3750266"/>
              <a:gd name="connsiteY15" fmla="*/ 3256428 h 372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50266" h="3728817">
                <a:moveTo>
                  <a:pt x="3750266" y="3264410"/>
                </a:moveTo>
                <a:cubicBezTo>
                  <a:pt x="3737566" y="3279227"/>
                  <a:pt x="3518175" y="3474011"/>
                  <a:pt x="3386012" y="3520134"/>
                </a:cubicBezTo>
                <a:cubicBezTo>
                  <a:pt x="3253849" y="3566257"/>
                  <a:pt x="3152498" y="3506385"/>
                  <a:pt x="2957285" y="3541149"/>
                </a:cubicBezTo>
                <a:cubicBezTo>
                  <a:pt x="2762072" y="3575913"/>
                  <a:pt x="2535300" y="3725814"/>
                  <a:pt x="2214735" y="3728717"/>
                </a:cubicBezTo>
                <a:cubicBezTo>
                  <a:pt x="1894170" y="3731620"/>
                  <a:pt x="1360375" y="3671562"/>
                  <a:pt x="1033893" y="3558566"/>
                </a:cubicBezTo>
                <a:cubicBezTo>
                  <a:pt x="707411" y="3445570"/>
                  <a:pt x="425134" y="3263505"/>
                  <a:pt x="255842" y="3050740"/>
                </a:cubicBezTo>
                <a:cubicBezTo>
                  <a:pt x="86550" y="2837975"/>
                  <a:pt x="56013" y="2518188"/>
                  <a:pt x="18139" y="2281973"/>
                </a:cubicBezTo>
                <a:cubicBezTo>
                  <a:pt x="-19735" y="2045758"/>
                  <a:pt x="10668" y="1759550"/>
                  <a:pt x="28596" y="1633447"/>
                </a:cubicBezTo>
                <a:cubicBezTo>
                  <a:pt x="109920" y="1087868"/>
                  <a:pt x="265366" y="563716"/>
                  <a:pt x="534458" y="291475"/>
                </a:cubicBezTo>
                <a:cubicBezTo>
                  <a:pt x="803551" y="19234"/>
                  <a:pt x="1289344" y="6827"/>
                  <a:pt x="1643151" y="0"/>
                </a:cubicBezTo>
                <a:cubicBezTo>
                  <a:pt x="1856511" y="5080"/>
                  <a:pt x="2196075" y="-11723"/>
                  <a:pt x="2425471" y="50005"/>
                </a:cubicBezTo>
                <a:cubicBezTo>
                  <a:pt x="2654867" y="111733"/>
                  <a:pt x="2860903" y="183494"/>
                  <a:pt x="3019529" y="370369"/>
                </a:cubicBezTo>
                <a:cubicBezTo>
                  <a:pt x="3178155" y="557244"/>
                  <a:pt x="3309677" y="797578"/>
                  <a:pt x="3377225" y="1171254"/>
                </a:cubicBezTo>
                <a:cubicBezTo>
                  <a:pt x="3444773" y="1544930"/>
                  <a:pt x="3548826" y="1984764"/>
                  <a:pt x="3424817" y="2612424"/>
                </a:cubicBezTo>
                <a:cubicBezTo>
                  <a:pt x="3389203" y="2718531"/>
                  <a:pt x="3367291" y="2865644"/>
                  <a:pt x="3284026" y="2978484"/>
                </a:cubicBezTo>
                <a:cubicBezTo>
                  <a:pt x="3298252" y="3020691"/>
                  <a:pt x="3403215" y="3263535"/>
                  <a:pt x="3743715" y="3256428"/>
                </a:cubicBezTo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6C1F2A2-D184-49FB-99E6-B2EE7A52C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539370" flipH="1" flipV="1">
            <a:off x="633254" y="452324"/>
            <a:ext cx="4036224" cy="2597228"/>
          </a:xfrm>
          <a:custGeom>
            <a:avLst/>
            <a:gdLst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403600 w 3637280"/>
              <a:gd name="connsiteY39" fmla="*/ 3505200 h 4023360"/>
              <a:gd name="connsiteX40" fmla="*/ 3505200 w 3637280"/>
              <a:gd name="connsiteY40" fmla="*/ 3596640 h 4023360"/>
              <a:gd name="connsiteX41" fmla="*/ 3545840 w 3637280"/>
              <a:gd name="connsiteY41" fmla="*/ 3637280 h 4023360"/>
              <a:gd name="connsiteX42" fmla="*/ 3596640 w 3637280"/>
              <a:gd name="connsiteY42" fmla="*/ 3667760 h 4023360"/>
              <a:gd name="connsiteX43" fmla="*/ 3637280 w 3637280"/>
              <a:gd name="connsiteY43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45840 w 3637280"/>
              <a:gd name="connsiteY40" fmla="*/ 3637280 h 4023360"/>
              <a:gd name="connsiteX41" fmla="*/ 3596640 w 3637280"/>
              <a:gd name="connsiteY41" fmla="*/ 3667760 h 4023360"/>
              <a:gd name="connsiteX42" fmla="*/ 3637280 w 3637280"/>
              <a:gd name="connsiteY42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41" fmla="*/ 3637280 w 3637280"/>
              <a:gd name="connsiteY41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0" fmla="*/ 3637280 w 3820160"/>
              <a:gd name="connsiteY0" fmla="*/ 3352800 h 4023360"/>
              <a:gd name="connsiteX1" fmla="*/ 3606800 w 3820160"/>
              <a:gd name="connsiteY1" fmla="*/ 3403600 h 4023360"/>
              <a:gd name="connsiteX2" fmla="*/ 3556000 w 3820160"/>
              <a:gd name="connsiteY2" fmla="*/ 3474720 h 4023360"/>
              <a:gd name="connsiteX3" fmla="*/ 3535680 w 3820160"/>
              <a:gd name="connsiteY3" fmla="*/ 3505200 h 4023360"/>
              <a:gd name="connsiteX4" fmla="*/ 3515360 w 3820160"/>
              <a:gd name="connsiteY4" fmla="*/ 3525520 h 4023360"/>
              <a:gd name="connsiteX5" fmla="*/ 3474720 w 3820160"/>
              <a:gd name="connsiteY5" fmla="*/ 3576320 h 4023360"/>
              <a:gd name="connsiteX6" fmla="*/ 3230880 w 3820160"/>
              <a:gd name="connsiteY6" fmla="*/ 3749040 h 4023360"/>
              <a:gd name="connsiteX7" fmla="*/ 2763520 w 3820160"/>
              <a:gd name="connsiteY7" fmla="*/ 3931920 h 4023360"/>
              <a:gd name="connsiteX8" fmla="*/ 2407920 w 3820160"/>
              <a:gd name="connsiteY8" fmla="*/ 4013200 h 4023360"/>
              <a:gd name="connsiteX9" fmla="*/ 2204720 w 3820160"/>
              <a:gd name="connsiteY9" fmla="*/ 4023360 h 4023360"/>
              <a:gd name="connsiteX10" fmla="*/ 1869440 w 3820160"/>
              <a:gd name="connsiteY10" fmla="*/ 4013200 h 4023360"/>
              <a:gd name="connsiteX11" fmla="*/ 1483360 w 3820160"/>
              <a:gd name="connsiteY11" fmla="*/ 3942080 h 4023360"/>
              <a:gd name="connsiteX12" fmla="*/ 1259840 w 3820160"/>
              <a:gd name="connsiteY12" fmla="*/ 3870960 h 4023360"/>
              <a:gd name="connsiteX13" fmla="*/ 1056640 w 3820160"/>
              <a:gd name="connsiteY13" fmla="*/ 3779520 h 4023360"/>
              <a:gd name="connsiteX14" fmla="*/ 792480 w 3820160"/>
              <a:gd name="connsiteY14" fmla="*/ 3616960 h 4023360"/>
              <a:gd name="connsiteX15" fmla="*/ 355600 w 3820160"/>
              <a:gd name="connsiteY15" fmla="*/ 3017520 h 4023360"/>
              <a:gd name="connsiteX16" fmla="*/ 152400 w 3820160"/>
              <a:gd name="connsiteY16" fmla="*/ 2611120 h 4023360"/>
              <a:gd name="connsiteX17" fmla="*/ 30480 w 3820160"/>
              <a:gd name="connsiteY17" fmla="*/ 2204720 h 4023360"/>
              <a:gd name="connsiteX18" fmla="*/ 0 w 3820160"/>
              <a:gd name="connsiteY18" fmla="*/ 1981200 h 4023360"/>
              <a:gd name="connsiteX19" fmla="*/ 71120 w 3820160"/>
              <a:gd name="connsiteY19" fmla="*/ 1158240 h 4023360"/>
              <a:gd name="connsiteX20" fmla="*/ 132080 w 3820160"/>
              <a:gd name="connsiteY20" fmla="*/ 975360 h 4023360"/>
              <a:gd name="connsiteX21" fmla="*/ 294640 w 3820160"/>
              <a:gd name="connsiteY21" fmla="*/ 690880 h 4023360"/>
              <a:gd name="connsiteX22" fmla="*/ 751840 w 3820160"/>
              <a:gd name="connsiteY22" fmla="*/ 254000 h 4023360"/>
              <a:gd name="connsiteX23" fmla="*/ 1127760 w 3820160"/>
              <a:gd name="connsiteY23" fmla="*/ 71120 h 4023360"/>
              <a:gd name="connsiteX24" fmla="*/ 1432560 w 3820160"/>
              <a:gd name="connsiteY24" fmla="*/ 10160 h 4023360"/>
              <a:gd name="connsiteX25" fmla="*/ 1625600 w 3820160"/>
              <a:gd name="connsiteY25" fmla="*/ 0 h 4023360"/>
              <a:gd name="connsiteX26" fmla="*/ 2174240 w 3820160"/>
              <a:gd name="connsiteY26" fmla="*/ 20320 h 4023360"/>
              <a:gd name="connsiteX27" fmla="*/ 2407920 w 3820160"/>
              <a:gd name="connsiteY27" fmla="*/ 101600 h 4023360"/>
              <a:gd name="connsiteX28" fmla="*/ 2580640 w 3820160"/>
              <a:gd name="connsiteY28" fmla="*/ 223520 h 4023360"/>
              <a:gd name="connsiteX29" fmla="*/ 2794000 w 3820160"/>
              <a:gd name="connsiteY29" fmla="*/ 599440 h 4023360"/>
              <a:gd name="connsiteX30" fmla="*/ 2885440 w 3820160"/>
              <a:gd name="connsiteY30" fmla="*/ 853440 h 4023360"/>
              <a:gd name="connsiteX31" fmla="*/ 3007360 w 3820160"/>
              <a:gd name="connsiteY31" fmla="*/ 1361440 h 4023360"/>
              <a:gd name="connsiteX32" fmla="*/ 3078480 w 3820160"/>
              <a:gd name="connsiteY32" fmla="*/ 1899920 h 4023360"/>
              <a:gd name="connsiteX33" fmla="*/ 3078480 w 3820160"/>
              <a:gd name="connsiteY33" fmla="*/ 2570480 h 4023360"/>
              <a:gd name="connsiteX34" fmla="*/ 3037840 w 3820160"/>
              <a:gd name="connsiteY34" fmla="*/ 2844800 h 4023360"/>
              <a:gd name="connsiteX35" fmla="*/ 3017520 w 3820160"/>
              <a:gd name="connsiteY35" fmla="*/ 2926080 h 4023360"/>
              <a:gd name="connsiteX36" fmla="*/ 2997200 w 3820160"/>
              <a:gd name="connsiteY36" fmla="*/ 2966720 h 4023360"/>
              <a:gd name="connsiteX37" fmla="*/ 3068320 w 3820160"/>
              <a:gd name="connsiteY37" fmla="*/ 3098800 h 4023360"/>
              <a:gd name="connsiteX38" fmla="*/ 3108960 w 3820160"/>
              <a:gd name="connsiteY38" fmla="*/ 3169920 h 4023360"/>
              <a:gd name="connsiteX39" fmla="*/ 3820160 w 3820160"/>
              <a:gd name="connsiteY39" fmla="*/ 3078480 h 4023360"/>
              <a:gd name="connsiteX0" fmla="*/ 3606800 w 3820160"/>
              <a:gd name="connsiteY0" fmla="*/ 3403600 h 4023360"/>
              <a:gd name="connsiteX1" fmla="*/ 3556000 w 3820160"/>
              <a:gd name="connsiteY1" fmla="*/ 3474720 h 4023360"/>
              <a:gd name="connsiteX2" fmla="*/ 3535680 w 3820160"/>
              <a:gd name="connsiteY2" fmla="*/ 3505200 h 4023360"/>
              <a:gd name="connsiteX3" fmla="*/ 3515360 w 3820160"/>
              <a:gd name="connsiteY3" fmla="*/ 3525520 h 4023360"/>
              <a:gd name="connsiteX4" fmla="*/ 3474720 w 3820160"/>
              <a:gd name="connsiteY4" fmla="*/ 3576320 h 4023360"/>
              <a:gd name="connsiteX5" fmla="*/ 3230880 w 3820160"/>
              <a:gd name="connsiteY5" fmla="*/ 3749040 h 4023360"/>
              <a:gd name="connsiteX6" fmla="*/ 2763520 w 3820160"/>
              <a:gd name="connsiteY6" fmla="*/ 3931920 h 4023360"/>
              <a:gd name="connsiteX7" fmla="*/ 2407920 w 3820160"/>
              <a:gd name="connsiteY7" fmla="*/ 4013200 h 4023360"/>
              <a:gd name="connsiteX8" fmla="*/ 2204720 w 3820160"/>
              <a:gd name="connsiteY8" fmla="*/ 4023360 h 4023360"/>
              <a:gd name="connsiteX9" fmla="*/ 1869440 w 3820160"/>
              <a:gd name="connsiteY9" fmla="*/ 4013200 h 4023360"/>
              <a:gd name="connsiteX10" fmla="*/ 1483360 w 3820160"/>
              <a:gd name="connsiteY10" fmla="*/ 3942080 h 4023360"/>
              <a:gd name="connsiteX11" fmla="*/ 1259840 w 3820160"/>
              <a:gd name="connsiteY11" fmla="*/ 3870960 h 4023360"/>
              <a:gd name="connsiteX12" fmla="*/ 1056640 w 3820160"/>
              <a:gd name="connsiteY12" fmla="*/ 3779520 h 4023360"/>
              <a:gd name="connsiteX13" fmla="*/ 792480 w 3820160"/>
              <a:gd name="connsiteY13" fmla="*/ 3616960 h 4023360"/>
              <a:gd name="connsiteX14" fmla="*/ 355600 w 3820160"/>
              <a:gd name="connsiteY14" fmla="*/ 3017520 h 4023360"/>
              <a:gd name="connsiteX15" fmla="*/ 152400 w 3820160"/>
              <a:gd name="connsiteY15" fmla="*/ 2611120 h 4023360"/>
              <a:gd name="connsiteX16" fmla="*/ 30480 w 3820160"/>
              <a:gd name="connsiteY16" fmla="*/ 2204720 h 4023360"/>
              <a:gd name="connsiteX17" fmla="*/ 0 w 3820160"/>
              <a:gd name="connsiteY17" fmla="*/ 1981200 h 4023360"/>
              <a:gd name="connsiteX18" fmla="*/ 71120 w 3820160"/>
              <a:gd name="connsiteY18" fmla="*/ 1158240 h 4023360"/>
              <a:gd name="connsiteX19" fmla="*/ 132080 w 3820160"/>
              <a:gd name="connsiteY19" fmla="*/ 975360 h 4023360"/>
              <a:gd name="connsiteX20" fmla="*/ 294640 w 3820160"/>
              <a:gd name="connsiteY20" fmla="*/ 690880 h 4023360"/>
              <a:gd name="connsiteX21" fmla="*/ 751840 w 3820160"/>
              <a:gd name="connsiteY21" fmla="*/ 254000 h 4023360"/>
              <a:gd name="connsiteX22" fmla="*/ 1127760 w 3820160"/>
              <a:gd name="connsiteY22" fmla="*/ 71120 h 4023360"/>
              <a:gd name="connsiteX23" fmla="*/ 1432560 w 3820160"/>
              <a:gd name="connsiteY23" fmla="*/ 10160 h 4023360"/>
              <a:gd name="connsiteX24" fmla="*/ 1625600 w 3820160"/>
              <a:gd name="connsiteY24" fmla="*/ 0 h 4023360"/>
              <a:gd name="connsiteX25" fmla="*/ 2174240 w 3820160"/>
              <a:gd name="connsiteY25" fmla="*/ 20320 h 4023360"/>
              <a:gd name="connsiteX26" fmla="*/ 2407920 w 3820160"/>
              <a:gd name="connsiteY26" fmla="*/ 101600 h 4023360"/>
              <a:gd name="connsiteX27" fmla="*/ 2580640 w 3820160"/>
              <a:gd name="connsiteY27" fmla="*/ 223520 h 4023360"/>
              <a:gd name="connsiteX28" fmla="*/ 2794000 w 3820160"/>
              <a:gd name="connsiteY28" fmla="*/ 599440 h 4023360"/>
              <a:gd name="connsiteX29" fmla="*/ 2885440 w 3820160"/>
              <a:gd name="connsiteY29" fmla="*/ 853440 h 4023360"/>
              <a:gd name="connsiteX30" fmla="*/ 3007360 w 3820160"/>
              <a:gd name="connsiteY30" fmla="*/ 1361440 h 4023360"/>
              <a:gd name="connsiteX31" fmla="*/ 3078480 w 3820160"/>
              <a:gd name="connsiteY31" fmla="*/ 1899920 h 4023360"/>
              <a:gd name="connsiteX32" fmla="*/ 3078480 w 3820160"/>
              <a:gd name="connsiteY32" fmla="*/ 2570480 h 4023360"/>
              <a:gd name="connsiteX33" fmla="*/ 3037840 w 3820160"/>
              <a:gd name="connsiteY33" fmla="*/ 2844800 h 4023360"/>
              <a:gd name="connsiteX34" fmla="*/ 3017520 w 3820160"/>
              <a:gd name="connsiteY34" fmla="*/ 2926080 h 4023360"/>
              <a:gd name="connsiteX35" fmla="*/ 2997200 w 3820160"/>
              <a:gd name="connsiteY35" fmla="*/ 2966720 h 4023360"/>
              <a:gd name="connsiteX36" fmla="*/ 3068320 w 3820160"/>
              <a:gd name="connsiteY36" fmla="*/ 3098800 h 4023360"/>
              <a:gd name="connsiteX37" fmla="*/ 3108960 w 3820160"/>
              <a:gd name="connsiteY37" fmla="*/ 3169920 h 4023360"/>
              <a:gd name="connsiteX38" fmla="*/ 3820160 w 3820160"/>
              <a:gd name="connsiteY38" fmla="*/ 3078480 h 4023360"/>
              <a:gd name="connsiteX0" fmla="*/ 3556000 w 3820160"/>
              <a:gd name="connsiteY0" fmla="*/ 3474720 h 4023360"/>
              <a:gd name="connsiteX1" fmla="*/ 3535680 w 3820160"/>
              <a:gd name="connsiteY1" fmla="*/ 3505200 h 4023360"/>
              <a:gd name="connsiteX2" fmla="*/ 3515360 w 3820160"/>
              <a:gd name="connsiteY2" fmla="*/ 3525520 h 4023360"/>
              <a:gd name="connsiteX3" fmla="*/ 3474720 w 3820160"/>
              <a:gd name="connsiteY3" fmla="*/ 3576320 h 4023360"/>
              <a:gd name="connsiteX4" fmla="*/ 3230880 w 3820160"/>
              <a:gd name="connsiteY4" fmla="*/ 3749040 h 4023360"/>
              <a:gd name="connsiteX5" fmla="*/ 2763520 w 3820160"/>
              <a:gd name="connsiteY5" fmla="*/ 3931920 h 4023360"/>
              <a:gd name="connsiteX6" fmla="*/ 2407920 w 3820160"/>
              <a:gd name="connsiteY6" fmla="*/ 4013200 h 4023360"/>
              <a:gd name="connsiteX7" fmla="*/ 2204720 w 3820160"/>
              <a:gd name="connsiteY7" fmla="*/ 4023360 h 4023360"/>
              <a:gd name="connsiteX8" fmla="*/ 1869440 w 3820160"/>
              <a:gd name="connsiteY8" fmla="*/ 4013200 h 4023360"/>
              <a:gd name="connsiteX9" fmla="*/ 1483360 w 3820160"/>
              <a:gd name="connsiteY9" fmla="*/ 3942080 h 4023360"/>
              <a:gd name="connsiteX10" fmla="*/ 1259840 w 3820160"/>
              <a:gd name="connsiteY10" fmla="*/ 3870960 h 4023360"/>
              <a:gd name="connsiteX11" fmla="*/ 1056640 w 3820160"/>
              <a:gd name="connsiteY11" fmla="*/ 3779520 h 4023360"/>
              <a:gd name="connsiteX12" fmla="*/ 792480 w 3820160"/>
              <a:gd name="connsiteY12" fmla="*/ 3616960 h 4023360"/>
              <a:gd name="connsiteX13" fmla="*/ 355600 w 3820160"/>
              <a:gd name="connsiteY13" fmla="*/ 3017520 h 4023360"/>
              <a:gd name="connsiteX14" fmla="*/ 152400 w 3820160"/>
              <a:gd name="connsiteY14" fmla="*/ 2611120 h 4023360"/>
              <a:gd name="connsiteX15" fmla="*/ 30480 w 3820160"/>
              <a:gd name="connsiteY15" fmla="*/ 2204720 h 4023360"/>
              <a:gd name="connsiteX16" fmla="*/ 0 w 3820160"/>
              <a:gd name="connsiteY16" fmla="*/ 1981200 h 4023360"/>
              <a:gd name="connsiteX17" fmla="*/ 71120 w 3820160"/>
              <a:gd name="connsiteY17" fmla="*/ 1158240 h 4023360"/>
              <a:gd name="connsiteX18" fmla="*/ 132080 w 3820160"/>
              <a:gd name="connsiteY18" fmla="*/ 975360 h 4023360"/>
              <a:gd name="connsiteX19" fmla="*/ 294640 w 3820160"/>
              <a:gd name="connsiteY19" fmla="*/ 690880 h 4023360"/>
              <a:gd name="connsiteX20" fmla="*/ 751840 w 3820160"/>
              <a:gd name="connsiteY20" fmla="*/ 254000 h 4023360"/>
              <a:gd name="connsiteX21" fmla="*/ 1127760 w 3820160"/>
              <a:gd name="connsiteY21" fmla="*/ 71120 h 4023360"/>
              <a:gd name="connsiteX22" fmla="*/ 1432560 w 3820160"/>
              <a:gd name="connsiteY22" fmla="*/ 10160 h 4023360"/>
              <a:gd name="connsiteX23" fmla="*/ 1625600 w 3820160"/>
              <a:gd name="connsiteY23" fmla="*/ 0 h 4023360"/>
              <a:gd name="connsiteX24" fmla="*/ 2174240 w 3820160"/>
              <a:gd name="connsiteY24" fmla="*/ 20320 h 4023360"/>
              <a:gd name="connsiteX25" fmla="*/ 2407920 w 3820160"/>
              <a:gd name="connsiteY25" fmla="*/ 101600 h 4023360"/>
              <a:gd name="connsiteX26" fmla="*/ 2580640 w 3820160"/>
              <a:gd name="connsiteY26" fmla="*/ 223520 h 4023360"/>
              <a:gd name="connsiteX27" fmla="*/ 2794000 w 3820160"/>
              <a:gd name="connsiteY27" fmla="*/ 599440 h 4023360"/>
              <a:gd name="connsiteX28" fmla="*/ 2885440 w 3820160"/>
              <a:gd name="connsiteY28" fmla="*/ 853440 h 4023360"/>
              <a:gd name="connsiteX29" fmla="*/ 3007360 w 3820160"/>
              <a:gd name="connsiteY29" fmla="*/ 1361440 h 4023360"/>
              <a:gd name="connsiteX30" fmla="*/ 3078480 w 3820160"/>
              <a:gd name="connsiteY30" fmla="*/ 1899920 h 4023360"/>
              <a:gd name="connsiteX31" fmla="*/ 3078480 w 3820160"/>
              <a:gd name="connsiteY31" fmla="*/ 2570480 h 4023360"/>
              <a:gd name="connsiteX32" fmla="*/ 3037840 w 3820160"/>
              <a:gd name="connsiteY32" fmla="*/ 2844800 h 4023360"/>
              <a:gd name="connsiteX33" fmla="*/ 3017520 w 3820160"/>
              <a:gd name="connsiteY33" fmla="*/ 2926080 h 4023360"/>
              <a:gd name="connsiteX34" fmla="*/ 2997200 w 3820160"/>
              <a:gd name="connsiteY34" fmla="*/ 2966720 h 4023360"/>
              <a:gd name="connsiteX35" fmla="*/ 3068320 w 3820160"/>
              <a:gd name="connsiteY35" fmla="*/ 3098800 h 4023360"/>
              <a:gd name="connsiteX36" fmla="*/ 3108960 w 3820160"/>
              <a:gd name="connsiteY36" fmla="*/ 3169920 h 4023360"/>
              <a:gd name="connsiteX37" fmla="*/ 3820160 w 3820160"/>
              <a:gd name="connsiteY37" fmla="*/ 3078480 h 4023360"/>
              <a:gd name="connsiteX0" fmla="*/ 3535680 w 3820160"/>
              <a:gd name="connsiteY0" fmla="*/ 3505200 h 4023360"/>
              <a:gd name="connsiteX1" fmla="*/ 3515360 w 3820160"/>
              <a:gd name="connsiteY1" fmla="*/ 3525520 h 4023360"/>
              <a:gd name="connsiteX2" fmla="*/ 3474720 w 3820160"/>
              <a:gd name="connsiteY2" fmla="*/ 3576320 h 4023360"/>
              <a:gd name="connsiteX3" fmla="*/ 3230880 w 3820160"/>
              <a:gd name="connsiteY3" fmla="*/ 3749040 h 4023360"/>
              <a:gd name="connsiteX4" fmla="*/ 2763520 w 3820160"/>
              <a:gd name="connsiteY4" fmla="*/ 3931920 h 4023360"/>
              <a:gd name="connsiteX5" fmla="*/ 2407920 w 3820160"/>
              <a:gd name="connsiteY5" fmla="*/ 4013200 h 4023360"/>
              <a:gd name="connsiteX6" fmla="*/ 2204720 w 3820160"/>
              <a:gd name="connsiteY6" fmla="*/ 4023360 h 4023360"/>
              <a:gd name="connsiteX7" fmla="*/ 1869440 w 3820160"/>
              <a:gd name="connsiteY7" fmla="*/ 4013200 h 4023360"/>
              <a:gd name="connsiteX8" fmla="*/ 1483360 w 3820160"/>
              <a:gd name="connsiteY8" fmla="*/ 3942080 h 4023360"/>
              <a:gd name="connsiteX9" fmla="*/ 1259840 w 3820160"/>
              <a:gd name="connsiteY9" fmla="*/ 3870960 h 4023360"/>
              <a:gd name="connsiteX10" fmla="*/ 1056640 w 3820160"/>
              <a:gd name="connsiteY10" fmla="*/ 3779520 h 4023360"/>
              <a:gd name="connsiteX11" fmla="*/ 792480 w 3820160"/>
              <a:gd name="connsiteY11" fmla="*/ 3616960 h 4023360"/>
              <a:gd name="connsiteX12" fmla="*/ 355600 w 3820160"/>
              <a:gd name="connsiteY12" fmla="*/ 3017520 h 4023360"/>
              <a:gd name="connsiteX13" fmla="*/ 152400 w 3820160"/>
              <a:gd name="connsiteY13" fmla="*/ 2611120 h 4023360"/>
              <a:gd name="connsiteX14" fmla="*/ 30480 w 3820160"/>
              <a:gd name="connsiteY14" fmla="*/ 2204720 h 4023360"/>
              <a:gd name="connsiteX15" fmla="*/ 0 w 3820160"/>
              <a:gd name="connsiteY15" fmla="*/ 1981200 h 4023360"/>
              <a:gd name="connsiteX16" fmla="*/ 71120 w 3820160"/>
              <a:gd name="connsiteY16" fmla="*/ 1158240 h 4023360"/>
              <a:gd name="connsiteX17" fmla="*/ 132080 w 3820160"/>
              <a:gd name="connsiteY17" fmla="*/ 975360 h 4023360"/>
              <a:gd name="connsiteX18" fmla="*/ 294640 w 3820160"/>
              <a:gd name="connsiteY18" fmla="*/ 690880 h 4023360"/>
              <a:gd name="connsiteX19" fmla="*/ 751840 w 3820160"/>
              <a:gd name="connsiteY19" fmla="*/ 254000 h 4023360"/>
              <a:gd name="connsiteX20" fmla="*/ 1127760 w 3820160"/>
              <a:gd name="connsiteY20" fmla="*/ 71120 h 4023360"/>
              <a:gd name="connsiteX21" fmla="*/ 1432560 w 3820160"/>
              <a:gd name="connsiteY21" fmla="*/ 10160 h 4023360"/>
              <a:gd name="connsiteX22" fmla="*/ 1625600 w 3820160"/>
              <a:gd name="connsiteY22" fmla="*/ 0 h 4023360"/>
              <a:gd name="connsiteX23" fmla="*/ 2174240 w 3820160"/>
              <a:gd name="connsiteY23" fmla="*/ 20320 h 4023360"/>
              <a:gd name="connsiteX24" fmla="*/ 2407920 w 3820160"/>
              <a:gd name="connsiteY24" fmla="*/ 101600 h 4023360"/>
              <a:gd name="connsiteX25" fmla="*/ 2580640 w 3820160"/>
              <a:gd name="connsiteY25" fmla="*/ 223520 h 4023360"/>
              <a:gd name="connsiteX26" fmla="*/ 2794000 w 3820160"/>
              <a:gd name="connsiteY26" fmla="*/ 599440 h 4023360"/>
              <a:gd name="connsiteX27" fmla="*/ 2885440 w 3820160"/>
              <a:gd name="connsiteY27" fmla="*/ 853440 h 4023360"/>
              <a:gd name="connsiteX28" fmla="*/ 3007360 w 3820160"/>
              <a:gd name="connsiteY28" fmla="*/ 1361440 h 4023360"/>
              <a:gd name="connsiteX29" fmla="*/ 3078480 w 3820160"/>
              <a:gd name="connsiteY29" fmla="*/ 1899920 h 4023360"/>
              <a:gd name="connsiteX30" fmla="*/ 3078480 w 3820160"/>
              <a:gd name="connsiteY30" fmla="*/ 2570480 h 4023360"/>
              <a:gd name="connsiteX31" fmla="*/ 3037840 w 3820160"/>
              <a:gd name="connsiteY31" fmla="*/ 2844800 h 4023360"/>
              <a:gd name="connsiteX32" fmla="*/ 3017520 w 3820160"/>
              <a:gd name="connsiteY32" fmla="*/ 2926080 h 4023360"/>
              <a:gd name="connsiteX33" fmla="*/ 2997200 w 3820160"/>
              <a:gd name="connsiteY33" fmla="*/ 2966720 h 4023360"/>
              <a:gd name="connsiteX34" fmla="*/ 3068320 w 3820160"/>
              <a:gd name="connsiteY34" fmla="*/ 3098800 h 4023360"/>
              <a:gd name="connsiteX35" fmla="*/ 3108960 w 3820160"/>
              <a:gd name="connsiteY35" fmla="*/ 3169920 h 4023360"/>
              <a:gd name="connsiteX36" fmla="*/ 3820160 w 3820160"/>
              <a:gd name="connsiteY36" fmla="*/ 3078480 h 4023360"/>
              <a:gd name="connsiteX0" fmla="*/ 3535680 w 3820160"/>
              <a:gd name="connsiteY0" fmla="*/ 350520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20160"/>
              <a:gd name="connsiteY0" fmla="*/ 327152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261360 w 3810000"/>
              <a:gd name="connsiteY27" fmla="*/ 129032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786592 w 3810000"/>
              <a:gd name="connsiteY33" fmla="*/ 3236276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09999 w 3810000"/>
              <a:gd name="connsiteY33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108960 w 3810000"/>
              <a:gd name="connsiteY31" fmla="*/ 3169920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436071 w 3810000"/>
              <a:gd name="connsiteY28" fmla="*/ 2265991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359674 w 3810000"/>
              <a:gd name="connsiteY26" fmla="*/ 1222849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3001978 w 3810000"/>
              <a:gd name="connsiteY24" fmla="*/ 421964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407920 w 3810000"/>
              <a:gd name="connsiteY22" fmla="*/ 101600 h 4023360"/>
              <a:gd name="connsiteX23" fmla="*/ 3001978 w 3810000"/>
              <a:gd name="connsiteY23" fmla="*/ 421964 h 4023360"/>
              <a:gd name="connsiteX24" fmla="*/ 3359674 w 3810000"/>
              <a:gd name="connsiteY24" fmla="*/ 1222849 h 4023360"/>
              <a:gd name="connsiteX25" fmla="*/ 3436071 w 3810000"/>
              <a:gd name="connsiteY25" fmla="*/ 2265991 h 4023360"/>
              <a:gd name="connsiteX26" fmla="*/ 3373317 w 3810000"/>
              <a:gd name="connsiteY26" fmla="*/ 2711759 h 4023360"/>
              <a:gd name="connsiteX27" fmla="*/ 3306183 w 3810000"/>
              <a:gd name="connsiteY27" fmla="*/ 2962752 h 4023360"/>
              <a:gd name="connsiteX28" fmla="*/ 3277496 w 3810000"/>
              <a:gd name="connsiteY28" fmla="*/ 3058791 h 4023360"/>
              <a:gd name="connsiteX29" fmla="*/ 3809999 w 3810000"/>
              <a:gd name="connsiteY29" fmla="*/ 3287872 h 4023360"/>
              <a:gd name="connsiteX0" fmla="*/ 3810000 w 3810000"/>
              <a:gd name="connsiteY0" fmla="*/ 3272025 h 4023865"/>
              <a:gd name="connsiteX1" fmla="*/ 3474720 w 3810000"/>
              <a:gd name="connsiteY1" fmla="*/ 3576825 h 4023865"/>
              <a:gd name="connsiteX2" fmla="*/ 3230880 w 3810000"/>
              <a:gd name="connsiteY2" fmla="*/ 3749545 h 4023865"/>
              <a:gd name="connsiteX3" fmla="*/ 2763520 w 3810000"/>
              <a:gd name="connsiteY3" fmla="*/ 3932425 h 4023865"/>
              <a:gd name="connsiteX4" fmla="*/ 2407920 w 3810000"/>
              <a:gd name="connsiteY4" fmla="*/ 4013705 h 4023865"/>
              <a:gd name="connsiteX5" fmla="*/ 2204720 w 3810000"/>
              <a:gd name="connsiteY5" fmla="*/ 4023865 h 4023865"/>
              <a:gd name="connsiteX6" fmla="*/ 1869440 w 3810000"/>
              <a:gd name="connsiteY6" fmla="*/ 4013705 h 4023865"/>
              <a:gd name="connsiteX7" fmla="*/ 1483360 w 3810000"/>
              <a:gd name="connsiteY7" fmla="*/ 3942585 h 4023865"/>
              <a:gd name="connsiteX8" fmla="*/ 1259840 w 3810000"/>
              <a:gd name="connsiteY8" fmla="*/ 3871465 h 4023865"/>
              <a:gd name="connsiteX9" fmla="*/ 1056640 w 3810000"/>
              <a:gd name="connsiteY9" fmla="*/ 3780025 h 4023865"/>
              <a:gd name="connsiteX10" fmla="*/ 792480 w 3810000"/>
              <a:gd name="connsiteY10" fmla="*/ 3617465 h 4023865"/>
              <a:gd name="connsiteX11" fmla="*/ 355600 w 3810000"/>
              <a:gd name="connsiteY11" fmla="*/ 3018025 h 4023865"/>
              <a:gd name="connsiteX12" fmla="*/ 152400 w 3810000"/>
              <a:gd name="connsiteY12" fmla="*/ 2611625 h 4023865"/>
              <a:gd name="connsiteX13" fmla="*/ 30480 w 3810000"/>
              <a:gd name="connsiteY13" fmla="*/ 2205225 h 4023865"/>
              <a:gd name="connsiteX14" fmla="*/ 0 w 3810000"/>
              <a:gd name="connsiteY14" fmla="*/ 1981705 h 4023865"/>
              <a:gd name="connsiteX15" fmla="*/ 71120 w 3810000"/>
              <a:gd name="connsiteY15" fmla="*/ 1158745 h 4023865"/>
              <a:gd name="connsiteX16" fmla="*/ 132080 w 3810000"/>
              <a:gd name="connsiteY16" fmla="*/ 975865 h 4023865"/>
              <a:gd name="connsiteX17" fmla="*/ 294640 w 3810000"/>
              <a:gd name="connsiteY17" fmla="*/ 691385 h 4023865"/>
              <a:gd name="connsiteX18" fmla="*/ 751840 w 3810000"/>
              <a:gd name="connsiteY18" fmla="*/ 254505 h 4023865"/>
              <a:gd name="connsiteX19" fmla="*/ 1127760 w 3810000"/>
              <a:gd name="connsiteY19" fmla="*/ 71625 h 4023865"/>
              <a:gd name="connsiteX20" fmla="*/ 1625600 w 3810000"/>
              <a:gd name="connsiteY20" fmla="*/ 505 h 4023865"/>
              <a:gd name="connsiteX21" fmla="*/ 2407920 w 3810000"/>
              <a:gd name="connsiteY21" fmla="*/ 102105 h 4023865"/>
              <a:gd name="connsiteX22" fmla="*/ 3001978 w 3810000"/>
              <a:gd name="connsiteY22" fmla="*/ 422469 h 4023865"/>
              <a:gd name="connsiteX23" fmla="*/ 3359674 w 3810000"/>
              <a:gd name="connsiteY23" fmla="*/ 1223354 h 4023865"/>
              <a:gd name="connsiteX24" fmla="*/ 3436071 w 3810000"/>
              <a:gd name="connsiteY24" fmla="*/ 2266496 h 4023865"/>
              <a:gd name="connsiteX25" fmla="*/ 3373317 w 3810000"/>
              <a:gd name="connsiteY25" fmla="*/ 2712264 h 4023865"/>
              <a:gd name="connsiteX26" fmla="*/ 3306183 w 3810000"/>
              <a:gd name="connsiteY26" fmla="*/ 2963257 h 4023865"/>
              <a:gd name="connsiteX27" fmla="*/ 3277496 w 3810000"/>
              <a:gd name="connsiteY27" fmla="*/ 3059296 h 4023865"/>
              <a:gd name="connsiteX28" fmla="*/ 3809999 w 3810000"/>
              <a:gd name="connsiteY28" fmla="*/ 3288377 h 4023865"/>
              <a:gd name="connsiteX0" fmla="*/ 3810000 w 3810000"/>
              <a:gd name="connsiteY0" fmla="*/ 3281919 h 4033759"/>
              <a:gd name="connsiteX1" fmla="*/ 3474720 w 3810000"/>
              <a:gd name="connsiteY1" fmla="*/ 3586719 h 4033759"/>
              <a:gd name="connsiteX2" fmla="*/ 3230880 w 3810000"/>
              <a:gd name="connsiteY2" fmla="*/ 3759439 h 4033759"/>
              <a:gd name="connsiteX3" fmla="*/ 2763520 w 3810000"/>
              <a:gd name="connsiteY3" fmla="*/ 3942319 h 4033759"/>
              <a:gd name="connsiteX4" fmla="*/ 2407920 w 3810000"/>
              <a:gd name="connsiteY4" fmla="*/ 4023599 h 4033759"/>
              <a:gd name="connsiteX5" fmla="*/ 2204720 w 3810000"/>
              <a:gd name="connsiteY5" fmla="*/ 4033759 h 4033759"/>
              <a:gd name="connsiteX6" fmla="*/ 1869440 w 3810000"/>
              <a:gd name="connsiteY6" fmla="*/ 4023599 h 4033759"/>
              <a:gd name="connsiteX7" fmla="*/ 1483360 w 3810000"/>
              <a:gd name="connsiteY7" fmla="*/ 3952479 h 4033759"/>
              <a:gd name="connsiteX8" fmla="*/ 1259840 w 3810000"/>
              <a:gd name="connsiteY8" fmla="*/ 3881359 h 4033759"/>
              <a:gd name="connsiteX9" fmla="*/ 1056640 w 3810000"/>
              <a:gd name="connsiteY9" fmla="*/ 3789919 h 4033759"/>
              <a:gd name="connsiteX10" fmla="*/ 792480 w 3810000"/>
              <a:gd name="connsiteY10" fmla="*/ 3627359 h 4033759"/>
              <a:gd name="connsiteX11" fmla="*/ 355600 w 3810000"/>
              <a:gd name="connsiteY11" fmla="*/ 3027919 h 4033759"/>
              <a:gd name="connsiteX12" fmla="*/ 152400 w 3810000"/>
              <a:gd name="connsiteY12" fmla="*/ 2621519 h 4033759"/>
              <a:gd name="connsiteX13" fmla="*/ 30480 w 3810000"/>
              <a:gd name="connsiteY13" fmla="*/ 2215119 h 4033759"/>
              <a:gd name="connsiteX14" fmla="*/ 0 w 3810000"/>
              <a:gd name="connsiteY14" fmla="*/ 1991599 h 4033759"/>
              <a:gd name="connsiteX15" fmla="*/ 71120 w 3810000"/>
              <a:gd name="connsiteY15" fmla="*/ 1168639 h 4033759"/>
              <a:gd name="connsiteX16" fmla="*/ 132080 w 3810000"/>
              <a:gd name="connsiteY16" fmla="*/ 985759 h 4033759"/>
              <a:gd name="connsiteX17" fmla="*/ 294640 w 3810000"/>
              <a:gd name="connsiteY17" fmla="*/ 701279 h 4033759"/>
              <a:gd name="connsiteX18" fmla="*/ 1127760 w 3810000"/>
              <a:gd name="connsiteY18" fmla="*/ 81519 h 4033759"/>
              <a:gd name="connsiteX19" fmla="*/ 1625600 w 3810000"/>
              <a:gd name="connsiteY19" fmla="*/ 10399 h 4033759"/>
              <a:gd name="connsiteX20" fmla="*/ 2407920 w 3810000"/>
              <a:gd name="connsiteY20" fmla="*/ 111999 h 4033759"/>
              <a:gd name="connsiteX21" fmla="*/ 3001978 w 3810000"/>
              <a:gd name="connsiteY21" fmla="*/ 432363 h 4033759"/>
              <a:gd name="connsiteX22" fmla="*/ 3359674 w 3810000"/>
              <a:gd name="connsiteY22" fmla="*/ 1233248 h 4033759"/>
              <a:gd name="connsiteX23" fmla="*/ 3436071 w 3810000"/>
              <a:gd name="connsiteY23" fmla="*/ 2276390 h 4033759"/>
              <a:gd name="connsiteX24" fmla="*/ 3373317 w 3810000"/>
              <a:gd name="connsiteY24" fmla="*/ 2722158 h 4033759"/>
              <a:gd name="connsiteX25" fmla="*/ 3306183 w 3810000"/>
              <a:gd name="connsiteY25" fmla="*/ 2973151 h 4033759"/>
              <a:gd name="connsiteX26" fmla="*/ 3277496 w 3810000"/>
              <a:gd name="connsiteY26" fmla="*/ 3069190 h 4033759"/>
              <a:gd name="connsiteX27" fmla="*/ 3809999 w 3810000"/>
              <a:gd name="connsiteY27" fmla="*/ 3298271 h 4033759"/>
              <a:gd name="connsiteX0" fmla="*/ 3810000 w 3810000"/>
              <a:gd name="connsiteY0" fmla="*/ 3271645 h 4023485"/>
              <a:gd name="connsiteX1" fmla="*/ 3474720 w 3810000"/>
              <a:gd name="connsiteY1" fmla="*/ 3576445 h 4023485"/>
              <a:gd name="connsiteX2" fmla="*/ 3230880 w 3810000"/>
              <a:gd name="connsiteY2" fmla="*/ 3749165 h 4023485"/>
              <a:gd name="connsiteX3" fmla="*/ 2763520 w 3810000"/>
              <a:gd name="connsiteY3" fmla="*/ 3932045 h 4023485"/>
              <a:gd name="connsiteX4" fmla="*/ 2407920 w 3810000"/>
              <a:gd name="connsiteY4" fmla="*/ 4013325 h 4023485"/>
              <a:gd name="connsiteX5" fmla="*/ 2204720 w 3810000"/>
              <a:gd name="connsiteY5" fmla="*/ 4023485 h 4023485"/>
              <a:gd name="connsiteX6" fmla="*/ 1869440 w 3810000"/>
              <a:gd name="connsiteY6" fmla="*/ 4013325 h 4023485"/>
              <a:gd name="connsiteX7" fmla="*/ 1483360 w 3810000"/>
              <a:gd name="connsiteY7" fmla="*/ 3942205 h 4023485"/>
              <a:gd name="connsiteX8" fmla="*/ 1259840 w 3810000"/>
              <a:gd name="connsiteY8" fmla="*/ 3871085 h 4023485"/>
              <a:gd name="connsiteX9" fmla="*/ 1056640 w 3810000"/>
              <a:gd name="connsiteY9" fmla="*/ 3779645 h 4023485"/>
              <a:gd name="connsiteX10" fmla="*/ 792480 w 3810000"/>
              <a:gd name="connsiteY10" fmla="*/ 3617085 h 4023485"/>
              <a:gd name="connsiteX11" fmla="*/ 355600 w 3810000"/>
              <a:gd name="connsiteY11" fmla="*/ 3017645 h 4023485"/>
              <a:gd name="connsiteX12" fmla="*/ 152400 w 3810000"/>
              <a:gd name="connsiteY12" fmla="*/ 2611245 h 4023485"/>
              <a:gd name="connsiteX13" fmla="*/ 30480 w 3810000"/>
              <a:gd name="connsiteY13" fmla="*/ 2204845 h 4023485"/>
              <a:gd name="connsiteX14" fmla="*/ 0 w 3810000"/>
              <a:gd name="connsiteY14" fmla="*/ 1981325 h 4023485"/>
              <a:gd name="connsiteX15" fmla="*/ 71120 w 3810000"/>
              <a:gd name="connsiteY15" fmla="*/ 1158365 h 4023485"/>
              <a:gd name="connsiteX16" fmla="*/ 132080 w 3810000"/>
              <a:gd name="connsiteY16" fmla="*/ 975485 h 4023485"/>
              <a:gd name="connsiteX17" fmla="*/ 294640 w 3810000"/>
              <a:gd name="connsiteY17" fmla="*/ 691005 h 4023485"/>
              <a:gd name="connsiteX18" fmla="*/ 893683 w 3810000"/>
              <a:gd name="connsiteY18" fmla="*/ 261752 h 4023485"/>
              <a:gd name="connsiteX19" fmla="*/ 1625600 w 3810000"/>
              <a:gd name="connsiteY19" fmla="*/ 125 h 4023485"/>
              <a:gd name="connsiteX20" fmla="*/ 2407920 w 3810000"/>
              <a:gd name="connsiteY20" fmla="*/ 101725 h 4023485"/>
              <a:gd name="connsiteX21" fmla="*/ 3001978 w 3810000"/>
              <a:gd name="connsiteY21" fmla="*/ 422089 h 4023485"/>
              <a:gd name="connsiteX22" fmla="*/ 3359674 w 3810000"/>
              <a:gd name="connsiteY22" fmla="*/ 1222974 h 4023485"/>
              <a:gd name="connsiteX23" fmla="*/ 3436071 w 3810000"/>
              <a:gd name="connsiteY23" fmla="*/ 2266116 h 4023485"/>
              <a:gd name="connsiteX24" fmla="*/ 3373317 w 3810000"/>
              <a:gd name="connsiteY24" fmla="*/ 2711884 h 4023485"/>
              <a:gd name="connsiteX25" fmla="*/ 3306183 w 3810000"/>
              <a:gd name="connsiteY25" fmla="*/ 2962877 h 4023485"/>
              <a:gd name="connsiteX26" fmla="*/ 3277496 w 3810000"/>
              <a:gd name="connsiteY26" fmla="*/ 3058916 h 4023485"/>
              <a:gd name="connsiteX27" fmla="*/ 3809999 w 3810000"/>
              <a:gd name="connsiteY27" fmla="*/ 3287997 h 4023485"/>
              <a:gd name="connsiteX0" fmla="*/ 3810000 w 3810000"/>
              <a:gd name="connsiteY0" fmla="*/ 3220097 h 3971937"/>
              <a:gd name="connsiteX1" fmla="*/ 3474720 w 3810000"/>
              <a:gd name="connsiteY1" fmla="*/ 3524897 h 3971937"/>
              <a:gd name="connsiteX2" fmla="*/ 3230880 w 3810000"/>
              <a:gd name="connsiteY2" fmla="*/ 3697617 h 3971937"/>
              <a:gd name="connsiteX3" fmla="*/ 2763520 w 3810000"/>
              <a:gd name="connsiteY3" fmla="*/ 3880497 h 3971937"/>
              <a:gd name="connsiteX4" fmla="*/ 2407920 w 3810000"/>
              <a:gd name="connsiteY4" fmla="*/ 3961777 h 3971937"/>
              <a:gd name="connsiteX5" fmla="*/ 2204720 w 3810000"/>
              <a:gd name="connsiteY5" fmla="*/ 3971937 h 3971937"/>
              <a:gd name="connsiteX6" fmla="*/ 1869440 w 3810000"/>
              <a:gd name="connsiteY6" fmla="*/ 3961777 h 3971937"/>
              <a:gd name="connsiteX7" fmla="*/ 1483360 w 3810000"/>
              <a:gd name="connsiteY7" fmla="*/ 3890657 h 3971937"/>
              <a:gd name="connsiteX8" fmla="*/ 1259840 w 3810000"/>
              <a:gd name="connsiteY8" fmla="*/ 3819537 h 3971937"/>
              <a:gd name="connsiteX9" fmla="*/ 1056640 w 3810000"/>
              <a:gd name="connsiteY9" fmla="*/ 3728097 h 3971937"/>
              <a:gd name="connsiteX10" fmla="*/ 792480 w 3810000"/>
              <a:gd name="connsiteY10" fmla="*/ 3565537 h 3971937"/>
              <a:gd name="connsiteX11" fmla="*/ 355600 w 3810000"/>
              <a:gd name="connsiteY11" fmla="*/ 2966097 h 3971937"/>
              <a:gd name="connsiteX12" fmla="*/ 152400 w 3810000"/>
              <a:gd name="connsiteY12" fmla="*/ 2559697 h 3971937"/>
              <a:gd name="connsiteX13" fmla="*/ 30480 w 3810000"/>
              <a:gd name="connsiteY13" fmla="*/ 2153297 h 3971937"/>
              <a:gd name="connsiteX14" fmla="*/ 0 w 3810000"/>
              <a:gd name="connsiteY14" fmla="*/ 1929777 h 3971937"/>
              <a:gd name="connsiteX15" fmla="*/ 71120 w 3810000"/>
              <a:gd name="connsiteY15" fmla="*/ 1106817 h 3971937"/>
              <a:gd name="connsiteX16" fmla="*/ 132080 w 3810000"/>
              <a:gd name="connsiteY16" fmla="*/ 923937 h 3971937"/>
              <a:gd name="connsiteX17" fmla="*/ 294640 w 3810000"/>
              <a:gd name="connsiteY17" fmla="*/ 639457 h 3971937"/>
              <a:gd name="connsiteX18" fmla="*/ 893683 w 3810000"/>
              <a:gd name="connsiteY18" fmla="*/ 210204 h 3971937"/>
              <a:gd name="connsiteX19" fmla="*/ 1625600 w 3810000"/>
              <a:gd name="connsiteY19" fmla="*/ 172 h 3971937"/>
              <a:gd name="connsiteX20" fmla="*/ 2407920 w 3810000"/>
              <a:gd name="connsiteY20" fmla="*/ 50177 h 3971937"/>
              <a:gd name="connsiteX21" fmla="*/ 3001978 w 3810000"/>
              <a:gd name="connsiteY21" fmla="*/ 370541 h 3971937"/>
              <a:gd name="connsiteX22" fmla="*/ 3359674 w 3810000"/>
              <a:gd name="connsiteY22" fmla="*/ 1171426 h 3971937"/>
              <a:gd name="connsiteX23" fmla="*/ 3436071 w 3810000"/>
              <a:gd name="connsiteY23" fmla="*/ 2214568 h 3971937"/>
              <a:gd name="connsiteX24" fmla="*/ 3373317 w 3810000"/>
              <a:gd name="connsiteY24" fmla="*/ 2660336 h 3971937"/>
              <a:gd name="connsiteX25" fmla="*/ 3306183 w 3810000"/>
              <a:gd name="connsiteY25" fmla="*/ 2911329 h 3971937"/>
              <a:gd name="connsiteX26" fmla="*/ 3277496 w 3810000"/>
              <a:gd name="connsiteY26" fmla="*/ 3007368 h 3971937"/>
              <a:gd name="connsiteX27" fmla="*/ 3809999 w 3810000"/>
              <a:gd name="connsiteY27" fmla="*/ 3236449 h 3971937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94640 w 3810000"/>
              <a:gd name="connsiteY17" fmla="*/ 639285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937609 w 3810000"/>
              <a:gd name="connsiteY9" fmla="*/ 3434392 h 3971765"/>
              <a:gd name="connsiteX10" fmla="*/ 266650 w 3810000"/>
              <a:gd name="connsiteY10" fmla="*/ 3001646 h 3971765"/>
              <a:gd name="connsiteX11" fmla="*/ 152400 w 3810000"/>
              <a:gd name="connsiteY11" fmla="*/ 2559525 h 3971765"/>
              <a:gd name="connsiteX12" fmla="*/ 30480 w 3810000"/>
              <a:gd name="connsiteY12" fmla="*/ 2153125 h 3971765"/>
              <a:gd name="connsiteX13" fmla="*/ 0 w 3810000"/>
              <a:gd name="connsiteY13" fmla="*/ 1929605 h 3971765"/>
              <a:gd name="connsiteX14" fmla="*/ 61757 w 3810000"/>
              <a:gd name="connsiteY14" fmla="*/ 1344779 h 3971765"/>
              <a:gd name="connsiteX15" fmla="*/ 275913 w 3810000"/>
              <a:gd name="connsiteY15" fmla="*/ 940921 h 3971765"/>
              <a:gd name="connsiteX16" fmla="*/ 893683 w 3810000"/>
              <a:gd name="connsiteY16" fmla="*/ 210032 h 3971765"/>
              <a:gd name="connsiteX17" fmla="*/ 1625600 w 3810000"/>
              <a:gd name="connsiteY17" fmla="*/ 0 h 3971765"/>
              <a:gd name="connsiteX18" fmla="*/ 2407920 w 3810000"/>
              <a:gd name="connsiteY18" fmla="*/ 50005 h 3971765"/>
              <a:gd name="connsiteX19" fmla="*/ 3001978 w 3810000"/>
              <a:gd name="connsiteY19" fmla="*/ 370369 h 3971765"/>
              <a:gd name="connsiteX20" fmla="*/ 3359674 w 3810000"/>
              <a:gd name="connsiteY20" fmla="*/ 1171254 h 3971765"/>
              <a:gd name="connsiteX21" fmla="*/ 3436071 w 3810000"/>
              <a:gd name="connsiteY21" fmla="*/ 2214396 h 3971765"/>
              <a:gd name="connsiteX22" fmla="*/ 3373317 w 3810000"/>
              <a:gd name="connsiteY22" fmla="*/ 2660164 h 3971765"/>
              <a:gd name="connsiteX23" fmla="*/ 3306183 w 3810000"/>
              <a:gd name="connsiteY23" fmla="*/ 2911157 h 3971765"/>
              <a:gd name="connsiteX24" fmla="*/ 3277496 w 3810000"/>
              <a:gd name="connsiteY24" fmla="*/ 3007196 h 3971765"/>
              <a:gd name="connsiteX25" fmla="*/ 3809999 w 3810000"/>
              <a:gd name="connsiteY25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483360 w 3810000"/>
              <a:gd name="connsiteY6" fmla="*/ 3890485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0326"/>
              <a:gd name="connsiteX1" fmla="*/ 3474720 w 3810000"/>
              <a:gd name="connsiteY1" fmla="*/ 3524725 h 3970326"/>
              <a:gd name="connsiteX2" fmla="*/ 3230880 w 3810000"/>
              <a:gd name="connsiteY2" fmla="*/ 3697445 h 3970326"/>
              <a:gd name="connsiteX3" fmla="*/ 2763520 w 3810000"/>
              <a:gd name="connsiteY3" fmla="*/ 3880325 h 3970326"/>
              <a:gd name="connsiteX4" fmla="*/ 2407920 w 3810000"/>
              <a:gd name="connsiteY4" fmla="*/ 3961605 h 3970326"/>
              <a:gd name="connsiteX5" fmla="*/ 1665941 w 3810000"/>
              <a:gd name="connsiteY5" fmla="*/ 3644413 h 3970326"/>
              <a:gd name="connsiteX6" fmla="*/ 1372197 w 3810000"/>
              <a:gd name="connsiteY6" fmla="*/ 3581231 h 3970326"/>
              <a:gd name="connsiteX7" fmla="*/ 937609 w 3810000"/>
              <a:gd name="connsiteY7" fmla="*/ 3434392 h 3970326"/>
              <a:gd name="connsiteX8" fmla="*/ 266650 w 3810000"/>
              <a:gd name="connsiteY8" fmla="*/ 3001646 h 3970326"/>
              <a:gd name="connsiteX9" fmla="*/ 152400 w 3810000"/>
              <a:gd name="connsiteY9" fmla="*/ 2559525 h 3970326"/>
              <a:gd name="connsiteX10" fmla="*/ 30480 w 3810000"/>
              <a:gd name="connsiteY10" fmla="*/ 2153125 h 3970326"/>
              <a:gd name="connsiteX11" fmla="*/ 0 w 3810000"/>
              <a:gd name="connsiteY11" fmla="*/ 1929605 h 3970326"/>
              <a:gd name="connsiteX12" fmla="*/ 61757 w 3810000"/>
              <a:gd name="connsiteY12" fmla="*/ 1344779 h 3970326"/>
              <a:gd name="connsiteX13" fmla="*/ 275913 w 3810000"/>
              <a:gd name="connsiteY13" fmla="*/ 940921 h 3970326"/>
              <a:gd name="connsiteX14" fmla="*/ 893683 w 3810000"/>
              <a:gd name="connsiteY14" fmla="*/ 210032 h 3970326"/>
              <a:gd name="connsiteX15" fmla="*/ 1625600 w 3810000"/>
              <a:gd name="connsiteY15" fmla="*/ 0 h 3970326"/>
              <a:gd name="connsiteX16" fmla="*/ 2407920 w 3810000"/>
              <a:gd name="connsiteY16" fmla="*/ 50005 h 3970326"/>
              <a:gd name="connsiteX17" fmla="*/ 3001978 w 3810000"/>
              <a:gd name="connsiteY17" fmla="*/ 370369 h 3970326"/>
              <a:gd name="connsiteX18" fmla="*/ 3359674 w 3810000"/>
              <a:gd name="connsiteY18" fmla="*/ 1171254 h 3970326"/>
              <a:gd name="connsiteX19" fmla="*/ 3436071 w 3810000"/>
              <a:gd name="connsiteY19" fmla="*/ 2214396 h 3970326"/>
              <a:gd name="connsiteX20" fmla="*/ 3373317 w 3810000"/>
              <a:gd name="connsiteY20" fmla="*/ 2660164 h 3970326"/>
              <a:gd name="connsiteX21" fmla="*/ 3306183 w 3810000"/>
              <a:gd name="connsiteY21" fmla="*/ 2911157 h 3970326"/>
              <a:gd name="connsiteX22" fmla="*/ 3277496 w 3810000"/>
              <a:gd name="connsiteY22" fmla="*/ 3007196 h 3970326"/>
              <a:gd name="connsiteX23" fmla="*/ 3809999 w 3810000"/>
              <a:gd name="connsiteY23" fmla="*/ 3236277 h 3970326"/>
              <a:gd name="connsiteX0" fmla="*/ 3810000 w 3810000"/>
              <a:gd name="connsiteY0" fmla="*/ 3219925 h 3880478"/>
              <a:gd name="connsiteX1" fmla="*/ 3474720 w 3810000"/>
              <a:gd name="connsiteY1" fmla="*/ 3524725 h 3880478"/>
              <a:gd name="connsiteX2" fmla="*/ 3230880 w 3810000"/>
              <a:gd name="connsiteY2" fmla="*/ 3697445 h 3880478"/>
              <a:gd name="connsiteX3" fmla="*/ 2763520 w 3810000"/>
              <a:gd name="connsiteY3" fmla="*/ 3880325 h 3880478"/>
              <a:gd name="connsiteX4" fmla="*/ 2384513 w 3810000"/>
              <a:gd name="connsiteY4" fmla="*/ 3727441 h 3880478"/>
              <a:gd name="connsiteX5" fmla="*/ 1665941 w 3810000"/>
              <a:gd name="connsiteY5" fmla="*/ 3644413 h 3880478"/>
              <a:gd name="connsiteX6" fmla="*/ 1372197 w 3810000"/>
              <a:gd name="connsiteY6" fmla="*/ 3581231 h 3880478"/>
              <a:gd name="connsiteX7" fmla="*/ 937609 w 3810000"/>
              <a:gd name="connsiteY7" fmla="*/ 3434392 h 3880478"/>
              <a:gd name="connsiteX8" fmla="*/ 266650 w 3810000"/>
              <a:gd name="connsiteY8" fmla="*/ 3001646 h 3880478"/>
              <a:gd name="connsiteX9" fmla="*/ 152400 w 3810000"/>
              <a:gd name="connsiteY9" fmla="*/ 2559525 h 3880478"/>
              <a:gd name="connsiteX10" fmla="*/ 30480 w 3810000"/>
              <a:gd name="connsiteY10" fmla="*/ 2153125 h 3880478"/>
              <a:gd name="connsiteX11" fmla="*/ 0 w 3810000"/>
              <a:gd name="connsiteY11" fmla="*/ 1929605 h 3880478"/>
              <a:gd name="connsiteX12" fmla="*/ 61757 w 3810000"/>
              <a:gd name="connsiteY12" fmla="*/ 1344779 h 3880478"/>
              <a:gd name="connsiteX13" fmla="*/ 275913 w 3810000"/>
              <a:gd name="connsiteY13" fmla="*/ 940921 h 3880478"/>
              <a:gd name="connsiteX14" fmla="*/ 893683 w 3810000"/>
              <a:gd name="connsiteY14" fmla="*/ 210032 h 3880478"/>
              <a:gd name="connsiteX15" fmla="*/ 1625600 w 3810000"/>
              <a:gd name="connsiteY15" fmla="*/ 0 h 3880478"/>
              <a:gd name="connsiteX16" fmla="*/ 2407920 w 3810000"/>
              <a:gd name="connsiteY16" fmla="*/ 50005 h 3880478"/>
              <a:gd name="connsiteX17" fmla="*/ 3001978 w 3810000"/>
              <a:gd name="connsiteY17" fmla="*/ 370369 h 3880478"/>
              <a:gd name="connsiteX18" fmla="*/ 3359674 w 3810000"/>
              <a:gd name="connsiteY18" fmla="*/ 1171254 h 3880478"/>
              <a:gd name="connsiteX19" fmla="*/ 3436071 w 3810000"/>
              <a:gd name="connsiteY19" fmla="*/ 2214396 h 3880478"/>
              <a:gd name="connsiteX20" fmla="*/ 3373317 w 3810000"/>
              <a:gd name="connsiteY20" fmla="*/ 2660164 h 3880478"/>
              <a:gd name="connsiteX21" fmla="*/ 3306183 w 3810000"/>
              <a:gd name="connsiteY21" fmla="*/ 2911157 h 3880478"/>
              <a:gd name="connsiteX22" fmla="*/ 3277496 w 3810000"/>
              <a:gd name="connsiteY22" fmla="*/ 3007196 h 3880478"/>
              <a:gd name="connsiteX23" fmla="*/ 3809999 w 3810000"/>
              <a:gd name="connsiteY23" fmla="*/ 3236277 h 3880478"/>
              <a:gd name="connsiteX0" fmla="*/ 3810000 w 3810000"/>
              <a:gd name="connsiteY0" fmla="*/ 3219925 h 3735785"/>
              <a:gd name="connsiteX1" fmla="*/ 3474720 w 3810000"/>
              <a:gd name="connsiteY1" fmla="*/ 3524725 h 3735785"/>
              <a:gd name="connsiteX2" fmla="*/ 3230880 w 3810000"/>
              <a:gd name="connsiteY2" fmla="*/ 3697445 h 3735785"/>
              <a:gd name="connsiteX3" fmla="*/ 2688614 w 3810000"/>
              <a:gd name="connsiteY3" fmla="*/ 3729507 h 3735785"/>
              <a:gd name="connsiteX4" fmla="*/ 2384513 w 3810000"/>
              <a:gd name="connsiteY4" fmla="*/ 3727441 h 3735785"/>
              <a:gd name="connsiteX5" fmla="*/ 1665941 w 3810000"/>
              <a:gd name="connsiteY5" fmla="*/ 3644413 h 3735785"/>
              <a:gd name="connsiteX6" fmla="*/ 1372197 w 3810000"/>
              <a:gd name="connsiteY6" fmla="*/ 3581231 h 3735785"/>
              <a:gd name="connsiteX7" fmla="*/ 937609 w 3810000"/>
              <a:gd name="connsiteY7" fmla="*/ 3434392 h 3735785"/>
              <a:gd name="connsiteX8" fmla="*/ 266650 w 3810000"/>
              <a:gd name="connsiteY8" fmla="*/ 3001646 h 3735785"/>
              <a:gd name="connsiteX9" fmla="*/ 152400 w 3810000"/>
              <a:gd name="connsiteY9" fmla="*/ 2559525 h 3735785"/>
              <a:gd name="connsiteX10" fmla="*/ 30480 w 3810000"/>
              <a:gd name="connsiteY10" fmla="*/ 2153125 h 3735785"/>
              <a:gd name="connsiteX11" fmla="*/ 0 w 3810000"/>
              <a:gd name="connsiteY11" fmla="*/ 1929605 h 3735785"/>
              <a:gd name="connsiteX12" fmla="*/ 61757 w 3810000"/>
              <a:gd name="connsiteY12" fmla="*/ 1344779 h 3735785"/>
              <a:gd name="connsiteX13" fmla="*/ 275913 w 3810000"/>
              <a:gd name="connsiteY13" fmla="*/ 940921 h 3735785"/>
              <a:gd name="connsiteX14" fmla="*/ 893683 w 3810000"/>
              <a:gd name="connsiteY14" fmla="*/ 210032 h 3735785"/>
              <a:gd name="connsiteX15" fmla="*/ 1625600 w 3810000"/>
              <a:gd name="connsiteY15" fmla="*/ 0 h 3735785"/>
              <a:gd name="connsiteX16" fmla="*/ 2407920 w 3810000"/>
              <a:gd name="connsiteY16" fmla="*/ 50005 h 3735785"/>
              <a:gd name="connsiteX17" fmla="*/ 3001978 w 3810000"/>
              <a:gd name="connsiteY17" fmla="*/ 370369 h 3735785"/>
              <a:gd name="connsiteX18" fmla="*/ 3359674 w 3810000"/>
              <a:gd name="connsiteY18" fmla="*/ 1171254 h 3735785"/>
              <a:gd name="connsiteX19" fmla="*/ 3436071 w 3810000"/>
              <a:gd name="connsiteY19" fmla="*/ 2214396 h 3735785"/>
              <a:gd name="connsiteX20" fmla="*/ 3373317 w 3810000"/>
              <a:gd name="connsiteY20" fmla="*/ 2660164 h 3735785"/>
              <a:gd name="connsiteX21" fmla="*/ 3306183 w 3810000"/>
              <a:gd name="connsiteY21" fmla="*/ 2911157 h 3735785"/>
              <a:gd name="connsiteX22" fmla="*/ 3277496 w 3810000"/>
              <a:gd name="connsiteY22" fmla="*/ 3007196 h 3735785"/>
              <a:gd name="connsiteX23" fmla="*/ 3809999 w 3810000"/>
              <a:gd name="connsiteY23" fmla="*/ 3236277 h 3735785"/>
              <a:gd name="connsiteX0" fmla="*/ 3810000 w 3810000"/>
              <a:gd name="connsiteY0" fmla="*/ 3219925 h 3736003"/>
              <a:gd name="connsiteX1" fmla="*/ 3474720 w 3810000"/>
              <a:gd name="connsiteY1" fmla="*/ 3524725 h 3736003"/>
              <a:gd name="connsiteX2" fmla="*/ 3062345 w 3810000"/>
              <a:gd name="connsiteY2" fmla="*/ 3693477 h 3736003"/>
              <a:gd name="connsiteX3" fmla="*/ 2688614 w 3810000"/>
              <a:gd name="connsiteY3" fmla="*/ 3729507 h 3736003"/>
              <a:gd name="connsiteX4" fmla="*/ 2384513 w 3810000"/>
              <a:gd name="connsiteY4" fmla="*/ 3727441 h 3736003"/>
              <a:gd name="connsiteX5" fmla="*/ 1665941 w 3810000"/>
              <a:gd name="connsiteY5" fmla="*/ 3644413 h 3736003"/>
              <a:gd name="connsiteX6" fmla="*/ 1372197 w 3810000"/>
              <a:gd name="connsiteY6" fmla="*/ 3581231 h 3736003"/>
              <a:gd name="connsiteX7" fmla="*/ 937609 w 3810000"/>
              <a:gd name="connsiteY7" fmla="*/ 3434392 h 3736003"/>
              <a:gd name="connsiteX8" fmla="*/ 266650 w 3810000"/>
              <a:gd name="connsiteY8" fmla="*/ 3001646 h 3736003"/>
              <a:gd name="connsiteX9" fmla="*/ 152400 w 3810000"/>
              <a:gd name="connsiteY9" fmla="*/ 2559525 h 3736003"/>
              <a:gd name="connsiteX10" fmla="*/ 30480 w 3810000"/>
              <a:gd name="connsiteY10" fmla="*/ 2153125 h 3736003"/>
              <a:gd name="connsiteX11" fmla="*/ 0 w 3810000"/>
              <a:gd name="connsiteY11" fmla="*/ 1929605 h 3736003"/>
              <a:gd name="connsiteX12" fmla="*/ 61757 w 3810000"/>
              <a:gd name="connsiteY12" fmla="*/ 1344779 h 3736003"/>
              <a:gd name="connsiteX13" fmla="*/ 275913 w 3810000"/>
              <a:gd name="connsiteY13" fmla="*/ 940921 h 3736003"/>
              <a:gd name="connsiteX14" fmla="*/ 893683 w 3810000"/>
              <a:gd name="connsiteY14" fmla="*/ 210032 h 3736003"/>
              <a:gd name="connsiteX15" fmla="*/ 1625600 w 3810000"/>
              <a:gd name="connsiteY15" fmla="*/ 0 h 3736003"/>
              <a:gd name="connsiteX16" fmla="*/ 2407920 w 3810000"/>
              <a:gd name="connsiteY16" fmla="*/ 50005 h 3736003"/>
              <a:gd name="connsiteX17" fmla="*/ 3001978 w 3810000"/>
              <a:gd name="connsiteY17" fmla="*/ 370369 h 3736003"/>
              <a:gd name="connsiteX18" fmla="*/ 3359674 w 3810000"/>
              <a:gd name="connsiteY18" fmla="*/ 1171254 h 3736003"/>
              <a:gd name="connsiteX19" fmla="*/ 3436071 w 3810000"/>
              <a:gd name="connsiteY19" fmla="*/ 2214396 h 3736003"/>
              <a:gd name="connsiteX20" fmla="*/ 3373317 w 3810000"/>
              <a:gd name="connsiteY20" fmla="*/ 2660164 h 3736003"/>
              <a:gd name="connsiteX21" fmla="*/ 3306183 w 3810000"/>
              <a:gd name="connsiteY21" fmla="*/ 2911157 h 3736003"/>
              <a:gd name="connsiteX22" fmla="*/ 3277496 w 3810000"/>
              <a:gd name="connsiteY22" fmla="*/ 3007196 h 3736003"/>
              <a:gd name="connsiteX23" fmla="*/ 3809999 w 3810000"/>
              <a:gd name="connsiteY23" fmla="*/ 3236277 h 3736003"/>
              <a:gd name="connsiteX0" fmla="*/ 3810000 w 3810000"/>
              <a:gd name="connsiteY0" fmla="*/ 3219925 h 3730351"/>
              <a:gd name="connsiteX1" fmla="*/ 3474720 w 3810000"/>
              <a:gd name="connsiteY1" fmla="*/ 3524725 h 3730351"/>
              <a:gd name="connsiteX2" fmla="*/ 3062345 w 3810000"/>
              <a:gd name="connsiteY2" fmla="*/ 3693477 h 3730351"/>
              <a:gd name="connsiteX3" fmla="*/ 2384513 w 3810000"/>
              <a:gd name="connsiteY3" fmla="*/ 3727441 h 3730351"/>
              <a:gd name="connsiteX4" fmla="*/ 1665941 w 3810000"/>
              <a:gd name="connsiteY4" fmla="*/ 3644413 h 3730351"/>
              <a:gd name="connsiteX5" fmla="*/ 1372197 w 3810000"/>
              <a:gd name="connsiteY5" fmla="*/ 3581231 h 3730351"/>
              <a:gd name="connsiteX6" fmla="*/ 937609 w 3810000"/>
              <a:gd name="connsiteY6" fmla="*/ 3434392 h 3730351"/>
              <a:gd name="connsiteX7" fmla="*/ 266650 w 3810000"/>
              <a:gd name="connsiteY7" fmla="*/ 3001646 h 3730351"/>
              <a:gd name="connsiteX8" fmla="*/ 152400 w 3810000"/>
              <a:gd name="connsiteY8" fmla="*/ 2559525 h 3730351"/>
              <a:gd name="connsiteX9" fmla="*/ 30480 w 3810000"/>
              <a:gd name="connsiteY9" fmla="*/ 2153125 h 3730351"/>
              <a:gd name="connsiteX10" fmla="*/ 0 w 3810000"/>
              <a:gd name="connsiteY10" fmla="*/ 1929605 h 3730351"/>
              <a:gd name="connsiteX11" fmla="*/ 61757 w 3810000"/>
              <a:gd name="connsiteY11" fmla="*/ 1344779 h 3730351"/>
              <a:gd name="connsiteX12" fmla="*/ 275913 w 3810000"/>
              <a:gd name="connsiteY12" fmla="*/ 940921 h 3730351"/>
              <a:gd name="connsiteX13" fmla="*/ 893683 w 3810000"/>
              <a:gd name="connsiteY13" fmla="*/ 210032 h 3730351"/>
              <a:gd name="connsiteX14" fmla="*/ 1625600 w 3810000"/>
              <a:gd name="connsiteY14" fmla="*/ 0 h 3730351"/>
              <a:gd name="connsiteX15" fmla="*/ 2407920 w 3810000"/>
              <a:gd name="connsiteY15" fmla="*/ 50005 h 3730351"/>
              <a:gd name="connsiteX16" fmla="*/ 3001978 w 3810000"/>
              <a:gd name="connsiteY16" fmla="*/ 370369 h 3730351"/>
              <a:gd name="connsiteX17" fmla="*/ 3359674 w 3810000"/>
              <a:gd name="connsiteY17" fmla="*/ 1171254 h 3730351"/>
              <a:gd name="connsiteX18" fmla="*/ 3436071 w 3810000"/>
              <a:gd name="connsiteY18" fmla="*/ 2214396 h 3730351"/>
              <a:gd name="connsiteX19" fmla="*/ 3373317 w 3810000"/>
              <a:gd name="connsiteY19" fmla="*/ 2660164 h 3730351"/>
              <a:gd name="connsiteX20" fmla="*/ 3306183 w 3810000"/>
              <a:gd name="connsiteY20" fmla="*/ 2911157 h 3730351"/>
              <a:gd name="connsiteX21" fmla="*/ 3277496 w 3810000"/>
              <a:gd name="connsiteY21" fmla="*/ 3007196 h 3730351"/>
              <a:gd name="connsiteX22" fmla="*/ 3809999 w 3810000"/>
              <a:gd name="connsiteY22" fmla="*/ 3236277 h 3730351"/>
              <a:gd name="connsiteX0" fmla="*/ 3810000 w 3810000"/>
              <a:gd name="connsiteY0" fmla="*/ 3219925 h 3729628"/>
              <a:gd name="connsiteX1" fmla="*/ 3474720 w 3810000"/>
              <a:gd name="connsiteY1" fmla="*/ 3524725 h 3729628"/>
              <a:gd name="connsiteX2" fmla="*/ 3020211 w 3810000"/>
              <a:gd name="connsiteY2" fmla="*/ 3689508 h 3729628"/>
              <a:gd name="connsiteX3" fmla="*/ 2384513 w 3810000"/>
              <a:gd name="connsiteY3" fmla="*/ 3727441 h 3729628"/>
              <a:gd name="connsiteX4" fmla="*/ 1665941 w 3810000"/>
              <a:gd name="connsiteY4" fmla="*/ 3644413 h 3729628"/>
              <a:gd name="connsiteX5" fmla="*/ 1372197 w 3810000"/>
              <a:gd name="connsiteY5" fmla="*/ 3581231 h 3729628"/>
              <a:gd name="connsiteX6" fmla="*/ 937609 w 3810000"/>
              <a:gd name="connsiteY6" fmla="*/ 3434392 h 3729628"/>
              <a:gd name="connsiteX7" fmla="*/ 266650 w 3810000"/>
              <a:gd name="connsiteY7" fmla="*/ 3001646 h 3729628"/>
              <a:gd name="connsiteX8" fmla="*/ 152400 w 3810000"/>
              <a:gd name="connsiteY8" fmla="*/ 2559525 h 3729628"/>
              <a:gd name="connsiteX9" fmla="*/ 30480 w 3810000"/>
              <a:gd name="connsiteY9" fmla="*/ 2153125 h 3729628"/>
              <a:gd name="connsiteX10" fmla="*/ 0 w 3810000"/>
              <a:gd name="connsiteY10" fmla="*/ 1929605 h 3729628"/>
              <a:gd name="connsiteX11" fmla="*/ 61757 w 3810000"/>
              <a:gd name="connsiteY11" fmla="*/ 1344779 h 3729628"/>
              <a:gd name="connsiteX12" fmla="*/ 275913 w 3810000"/>
              <a:gd name="connsiteY12" fmla="*/ 940921 h 3729628"/>
              <a:gd name="connsiteX13" fmla="*/ 893683 w 3810000"/>
              <a:gd name="connsiteY13" fmla="*/ 210032 h 3729628"/>
              <a:gd name="connsiteX14" fmla="*/ 1625600 w 3810000"/>
              <a:gd name="connsiteY14" fmla="*/ 0 h 3729628"/>
              <a:gd name="connsiteX15" fmla="*/ 2407920 w 3810000"/>
              <a:gd name="connsiteY15" fmla="*/ 50005 h 3729628"/>
              <a:gd name="connsiteX16" fmla="*/ 3001978 w 3810000"/>
              <a:gd name="connsiteY16" fmla="*/ 370369 h 3729628"/>
              <a:gd name="connsiteX17" fmla="*/ 3359674 w 3810000"/>
              <a:gd name="connsiteY17" fmla="*/ 1171254 h 3729628"/>
              <a:gd name="connsiteX18" fmla="*/ 3436071 w 3810000"/>
              <a:gd name="connsiteY18" fmla="*/ 2214396 h 3729628"/>
              <a:gd name="connsiteX19" fmla="*/ 3373317 w 3810000"/>
              <a:gd name="connsiteY19" fmla="*/ 2660164 h 3729628"/>
              <a:gd name="connsiteX20" fmla="*/ 3306183 w 3810000"/>
              <a:gd name="connsiteY20" fmla="*/ 2911157 h 3729628"/>
              <a:gd name="connsiteX21" fmla="*/ 3277496 w 3810000"/>
              <a:gd name="connsiteY21" fmla="*/ 3007196 h 3729628"/>
              <a:gd name="connsiteX22" fmla="*/ 3809999 w 3810000"/>
              <a:gd name="connsiteY22" fmla="*/ 3236277 h 3729628"/>
              <a:gd name="connsiteX0" fmla="*/ 3810000 w 3810000"/>
              <a:gd name="connsiteY0" fmla="*/ 3219925 h 3729629"/>
              <a:gd name="connsiteX1" fmla="*/ 3474720 w 3810000"/>
              <a:gd name="connsiteY1" fmla="*/ 3524725 h 3729629"/>
              <a:gd name="connsiteX2" fmla="*/ 3020211 w 3810000"/>
              <a:gd name="connsiteY2" fmla="*/ 3689508 h 3729629"/>
              <a:gd name="connsiteX3" fmla="*/ 2309608 w 3810000"/>
              <a:gd name="connsiteY3" fmla="*/ 3727442 h 3729629"/>
              <a:gd name="connsiteX4" fmla="*/ 1665941 w 3810000"/>
              <a:gd name="connsiteY4" fmla="*/ 3644413 h 3729629"/>
              <a:gd name="connsiteX5" fmla="*/ 1372197 w 3810000"/>
              <a:gd name="connsiteY5" fmla="*/ 3581231 h 3729629"/>
              <a:gd name="connsiteX6" fmla="*/ 937609 w 3810000"/>
              <a:gd name="connsiteY6" fmla="*/ 3434392 h 3729629"/>
              <a:gd name="connsiteX7" fmla="*/ 266650 w 3810000"/>
              <a:gd name="connsiteY7" fmla="*/ 3001646 h 3729629"/>
              <a:gd name="connsiteX8" fmla="*/ 152400 w 3810000"/>
              <a:gd name="connsiteY8" fmla="*/ 2559525 h 3729629"/>
              <a:gd name="connsiteX9" fmla="*/ 30480 w 3810000"/>
              <a:gd name="connsiteY9" fmla="*/ 2153125 h 3729629"/>
              <a:gd name="connsiteX10" fmla="*/ 0 w 3810000"/>
              <a:gd name="connsiteY10" fmla="*/ 1929605 h 3729629"/>
              <a:gd name="connsiteX11" fmla="*/ 61757 w 3810000"/>
              <a:gd name="connsiteY11" fmla="*/ 1344779 h 3729629"/>
              <a:gd name="connsiteX12" fmla="*/ 275913 w 3810000"/>
              <a:gd name="connsiteY12" fmla="*/ 940921 h 3729629"/>
              <a:gd name="connsiteX13" fmla="*/ 893683 w 3810000"/>
              <a:gd name="connsiteY13" fmla="*/ 210032 h 3729629"/>
              <a:gd name="connsiteX14" fmla="*/ 1625600 w 3810000"/>
              <a:gd name="connsiteY14" fmla="*/ 0 h 3729629"/>
              <a:gd name="connsiteX15" fmla="*/ 2407920 w 3810000"/>
              <a:gd name="connsiteY15" fmla="*/ 50005 h 3729629"/>
              <a:gd name="connsiteX16" fmla="*/ 3001978 w 3810000"/>
              <a:gd name="connsiteY16" fmla="*/ 370369 h 3729629"/>
              <a:gd name="connsiteX17" fmla="*/ 3359674 w 3810000"/>
              <a:gd name="connsiteY17" fmla="*/ 1171254 h 3729629"/>
              <a:gd name="connsiteX18" fmla="*/ 3436071 w 3810000"/>
              <a:gd name="connsiteY18" fmla="*/ 2214396 h 3729629"/>
              <a:gd name="connsiteX19" fmla="*/ 3373317 w 3810000"/>
              <a:gd name="connsiteY19" fmla="*/ 2660164 h 3729629"/>
              <a:gd name="connsiteX20" fmla="*/ 3306183 w 3810000"/>
              <a:gd name="connsiteY20" fmla="*/ 2911157 h 3729629"/>
              <a:gd name="connsiteX21" fmla="*/ 3277496 w 3810000"/>
              <a:gd name="connsiteY21" fmla="*/ 3007196 h 3729629"/>
              <a:gd name="connsiteX22" fmla="*/ 3809999 w 3810000"/>
              <a:gd name="connsiteY22" fmla="*/ 3236277 h 3729629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152400 w 3810000"/>
              <a:gd name="connsiteY8" fmla="*/ 2559525 h 3729312"/>
              <a:gd name="connsiteX9" fmla="*/ 30480 w 3810000"/>
              <a:gd name="connsiteY9" fmla="*/ 2153125 h 3729312"/>
              <a:gd name="connsiteX10" fmla="*/ 0 w 3810000"/>
              <a:gd name="connsiteY10" fmla="*/ 1929605 h 3729312"/>
              <a:gd name="connsiteX11" fmla="*/ 61757 w 3810000"/>
              <a:gd name="connsiteY11" fmla="*/ 1344779 h 3729312"/>
              <a:gd name="connsiteX12" fmla="*/ 275913 w 3810000"/>
              <a:gd name="connsiteY12" fmla="*/ 940921 h 3729312"/>
              <a:gd name="connsiteX13" fmla="*/ 893683 w 3810000"/>
              <a:gd name="connsiteY13" fmla="*/ 210032 h 3729312"/>
              <a:gd name="connsiteX14" fmla="*/ 1625600 w 3810000"/>
              <a:gd name="connsiteY14" fmla="*/ 0 h 3729312"/>
              <a:gd name="connsiteX15" fmla="*/ 2407920 w 3810000"/>
              <a:gd name="connsiteY15" fmla="*/ 50005 h 3729312"/>
              <a:gd name="connsiteX16" fmla="*/ 3001978 w 3810000"/>
              <a:gd name="connsiteY16" fmla="*/ 370369 h 3729312"/>
              <a:gd name="connsiteX17" fmla="*/ 3359674 w 3810000"/>
              <a:gd name="connsiteY17" fmla="*/ 1171254 h 3729312"/>
              <a:gd name="connsiteX18" fmla="*/ 3436071 w 3810000"/>
              <a:gd name="connsiteY18" fmla="*/ 2214396 h 3729312"/>
              <a:gd name="connsiteX19" fmla="*/ 3373317 w 3810000"/>
              <a:gd name="connsiteY19" fmla="*/ 2660164 h 3729312"/>
              <a:gd name="connsiteX20" fmla="*/ 3306183 w 3810000"/>
              <a:gd name="connsiteY20" fmla="*/ 2911157 h 3729312"/>
              <a:gd name="connsiteX21" fmla="*/ 3277496 w 3810000"/>
              <a:gd name="connsiteY21" fmla="*/ 3007196 h 3729312"/>
              <a:gd name="connsiteX22" fmla="*/ 3809999 w 3810000"/>
              <a:gd name="connsiteY22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83357 w 3831600"/>
              <a:gd name="connsiteY9" fmla="*/ 1344779 h 3729312"/>
              <a:gd name="connsiteX10" fmla="*/ 297513 w 3831600"/>
              <a:gd name="connsiteY10" fmla="*/ 940921 h 3729312"/>
              <a:gd name="connsiteX11" fmla="*/ 915283 w 3831600"/>
              <a:gd name="connsiteY11" fmla="*/ 210032 h 3729312"/>
              <a:gd name="connsiteX12" fmla="*/ 1647200 w 3831600"/>
              <a:gd name="connsiteY12" fmla="*/ 0 h 3729312"/>
              <a:gd name="connsiteX13" fmla="*/ 2429520 w 3831600"/>
              <a:gd name="connsiteY13" fmla="*/ 50005 h 3729312"/>
              <a:gd name="connsiteX14" fmla="*/ 3023578 w 3831600"/>
              <a:gd name="connsiteY14" fmla="*/ 370369 h 3729312"/>
              <a:gd name="connsiteX15" fmla="*/ 3381274 w 3831600"/>
              <a:gd name="connsiteY15" fmla="*/ 1171254 h 3729312"/>
              <a:gd name="connsiteX16" fmla="*/ 3457671 w 3831600"/>
              <a:gd name="connsiteY16" fmla="*/ 2214396 h 3729312"/>
              <a:gd name="connsiteX17" fmla="*/ 3394917 w 3831600"/>
              <a:gd name="connsiteY17" fmla="*/ 2660164 h 3729312"/>
              <a:gd name="connsiteX18" fmla="*/ 3327783 w 3831600"/>
              <a:gd name="connsiteY18" fmla="*/ 2911157 h 3729312"/>
              <a:gd name="connsiteX19" fmla="*/ 3299096 w 3831600"/>
              <a:gd name="connsiteY19" fmla="*/ 3007196 h 3729312"/>
              <a:gd name="connsiteX20" fmla="*/ 3831599 w 38316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311558 w 3831600"/>
              <a:gd name="connsiteY9" fmla="*/ 841700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27607 w 3827607"/>
              <a:gd name="connsiteY0" fmla="*/ 3219925 h 3729312"/>
              <a:gd name="connsiteX1" fmla="*/ 3412740 w 3827607"/>
              <a:gd name="connsiteY1" fmla="*/ 3548539 h 3729312"/>
              <a:gd name="connsiteX2" fmla="*/ 3037818 w 3827607"/>
              <a:gd name="connsiteY2" fmla="*/ 3689508 h 3729312"/>
              <a:gd name="connsiteX3" fmla="*/ 2327215 w 3827607"/>
              <a:gd name="connsiteY3" fmla="*/ 3727442 h 3729312"/>
              <a:gd name="connsiteX4" fmla="*/ 1683548 w 3827607"/>
              <a:gd name="connsiteY4" fmla="*/ 3644413 h 3729312"/>
              <a:gd name="connsiteX5" fmla="*/ 1038687 w 3827607"/>
              <a:gd name="connsiteY5" fmla="*/ 3462165 h 3729312"/>
              <a:gd name="connsiteX6" fmla="*/ 260849 w 3827607"/>
              <a:gd name="connsiteY6" fmla="*/ 2950050 h 3729312"/>
              <a:gd name="connsiteX7" fmla="*/ 10635 w 3827607"/>
              <a:gd name="connsiteY7" fmla="*/ 2200752 h 3729312"/>
              <a:gd name="connsiteX8" fmla="*/ 17607 w 3827607"/>
              <a:gd name="connsiteY8" fmla="*/ 1854197 h 3729312"/>
              <a:gd name="connsiteX9" fmla="*/ 307565 w 3827607"/>
              <a:gd name="connsiteY9" fmla="*/ 841700 h 3729312"/>
              <a:gd name="connsiteX10" fmla="*/ 911290 w 3827607"/>
              <a:gd name="connsiteY10" fmla="*/ 210032 h 3729312"/>
              <a:gd name="connsiteX11" fmla="*/ 1643207 w 3827607"/>
              <a:gd name="connsiteY11" fmla="*/ 0 h 3729312"/>
              <a:gd name="connsiteX12" fmla="*/ 2425527 w 3827607"/>
              <a:gd name="connsiteY12" fmla="*/ 50005 h 3729312"/>
              <a:gd name="connsiteX13" fmla="*/ 3019585 w 3827607"/>
              <a:gd name="connsiteY13" fmla="*/ 370369 h 3729312"/>
              <a:gd name="connsiteX14" fmla="*/ 3377281 w 3827607"/>
              <a:gd name="connsiteY14" fmla="*/ 1171254 h 3729312"/>
              <a:gd name="connsiteX15" fmla="*/ 3453678 w 3827607"/>
              <a:gd name="connsiteY15" fmla="*/ 2214396 h 3729312"/>
              <a:gd name="connsiteX16" fmla="*/ 3390924 w 3827607"/>
              <a:gd name="connsiteY16" fmla="*/ 2660164 h 3729312"/>
              <a:gd name="connsiteX17" fmla="*/ 3323790 w 3827607"/>
              <a:gd name="connsiteY17" fmla="*/ 2911157 h 3729312"/>
              <a:gd name="connsiteX18" fmla="*/ 3295103 w 3827607"/>
              <a:gd name="connsiteY18" fmla="*/ 3007196 h 3729312"/>
              <a:gd name="connsiteX19" fmla="*/ 3827606 w 3827607"/>
              <a:gd name="connsiteY19" fmla="*/ 3236277 h 3729312"/>
              <a:gd name="connsiteX0" fmla="*/ 3833194 w 3833194"/>
              <a:gd name="connsiteY0" fmla="*/ 3219925 h 3729312"/>
              <a:gd name="connsiteX1" fmla="*/ 3418327 w 3833194"/>
              <a:gd name="connsiteY1" fmla="*/ 3548539 h 3729312"/>
              <a:gd name="connsiteX2" fmla="*/ 3043405 w 3833194"/>
              <a:gd name="connsiteY2" fmla="*/ 3689508 h 3729312"/>
              <a:gd name="connsiteX3" fmla="*/ 2332802 w 3833194"/>
              <a:gd name="connsiteY3" fmla="*/ 3727442 h 3729312"/>
              <a:gd name="connsiteX4" fmla="*/ 1689135 w 3833194"/>
              <a:gd name="connsiteY4" fmla="*/ 3644413 h 3729312"/>
              <a:gd name="connsiteX5" fmla="*/ 1044274 w 3833194"/>
              <a:gd name="connsiteY5" fmla="*/ 3462165 h 3729312"/>
              <a:gd name="connsiteX6" fmla="*/ 266436 w 3833194"/>
              <a:gd name="connsiteY6" fmla="*/ 2950050 h 3729312"/>
              <a:gd name="connsiteX7" fmla="*/ 16222 w 3833194"/>
              <a:gd name="connsiteY7" fmla="*/ 2200752 h 3729312"/>
              <a:gd name="connsiteX8" fmla="*/ 23194 w 3833194"/>
              <a:gd name="connsiteY8" fmla="*/ 1854197 h 3729312"/>
              <a:gd name="connsiteX9" fmla="*/ 313152 w 3833194"/>
              <a:gd name="connsiteY9" fmla="*/ 841700 h 3729312"/>
              <a:gd name="connsiteX10" fmla="*/ 916877 w 3833194"/>
              <a:gd name="connsiteY10" fmla="*/ 210032 h 3729312"/>
              <a:gd name="connsiteX11" fmla="*/ 1648794 w 3833194"/>
              <a:gd name="connsiteY11" fmla="*/ 0 h 3729312"/>
              <a:gd name="connsiteX12" fmla="*/ 2431114 w 3833194"/>
              <a:gd name="connsiteY12" fmla="*/ 50005 h 3729312"/>
              <a:gd name="connsiteX13" fmla="*/ 3025172 w 3833194"/>
              <a:gd name="connsiteY13" fmla="*/ 370369 h 3729312"/>
              <a:gd name="connsiteX14" fmla="*/ 3382868 w 3833194"/>
              <a:gd name="connsiteY14" fmla="*/ 1171254 h 3729312"/>
              <a:gd name="connsiteX15" fmla="*/ 3459265 w 3833194"/>
              <a:gd name="connsiteY15" fmla="*/ 2214396 h 3729312"/>
              <a:gd name="connsiteX16" fmla="*/ 3396511 w 3833194"/>
              <a:gd name="connsiteY16" fmla="*/ 2660164 h 3729312"/>
              <a:gd name="connsiteX17" fmla="*/ 3329377 w 3833194"/>
              <a:gd name="connsiteY17" fmla="*/ 2911157 h 3729312"/>
              <a:gd name="connsiteX18" fmla="*/ 3300690 w 3833194"/>
              <a:gd name="connsiteY18" fmla="*/ 3007196 h 3729312"/>
              <a:gd name="connsiteX19" fmla="*/ 3833193 w 3833194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15574 w 3835616"/>
              <a:gd name="connsiteY9" fmla="*/ 841700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171595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29746 w 3835616"/>
              <a:gd name="connsiteY19" fmla="*/ 3216376 h 3729312"/>
              <a:gd name="connsiteX0" fmla="*/ 3835616 w 3841659"/>
              <a:gd name="connsiteY0" fmla="*/ 3219925 h 3729312"/>
              <a:gd name="connsiteX1" fmla="*/ 3420749 w 3841659"/>
              <a:gd name="connsiteY1" fmla="*/ 3548539 h 3729312"/>
              <a:gd name="connsiteX2" fmla="*/ 3045827 w 3841659"/>
              <a:gd name="connsiteY2" fmla="*/ 3689508 h 3729312"/>
              <a:gd name="connsiteX3" fmla="*/ 2335224 w 3841659"/>
              <a:gd name="connsiteY3" fmla="*/ 3727442 h 3729312"/>
              <a:gd name="connsiteX4" fmla="*/ 1691557 w 3841659"/>
              <a:gd name="connsiteY4" fmla="*/ 3644413 h 3729312"/>
              <a:gd name="connsiteX5" fmla="*/ 1046696 w 3841659"/>
              <a:gd name="connsiteY5" fmla="*/ 3462165 h 3729312"/>
              <a:gd name="connsiteX6" fmla="*/ 268858 w 3841659"/>
              <a:gd name="connsiteY6" fmla="*/ 2950050 h 3729312"/>
              <a:gd name="connsiteX7" fmla="*/ 18644 w 3841659"/>
              <a:gd name="connsiteY7" fmla="*/ 2200752 h 3729312"/>
              <a:gd name="connsiteX8" fmla="*/ 30297 w 3841659"/>
              <a:gd name="connsiteY8" fmla="*/ 1762911 h 3729312"/>
              <a:gd name="connsiteX9" fmla="*/ 301529 w 3841659"/>
              <a:gd name="connsiteY9" fmla="*/ 901232 h 3729312"/>
              <a:gd name="connsiteX10" fmla="*/ 717992 w 3841659"/>
              <a:gd name="connsiteY10" fmla="*/ 341005 h 3729312"/>
              <a:gd name="connsiteX11" fmla="*/ 1651216 w 3841659"/>
              <a:gd name="connsiteY11" fmla="*/ 0 h 3729312"/>
              <a:gd name="connsiteX12" fmla="*/ 2433536 w 3841659"/>
              <a:gd name="connsiteY12" fmla="*/ 50005 h 3729312"/>
              <a:gd name="connsiteX13" fmla="*/ 3027594 w 3841659"/>
              <a:gd name="connsiteY13" fmla="*/ 370369 h 3729312"/>
              <a:gd name="connsiteX14" fmla="*/ 3385290 w 3841659"/>
              <a:gd name="connsiteY14" fmla="*/ 1171254 h 3729312"/>
              <a:gd name="connsiteX15" fmla="*/ 3461687 w 3841659"/>
              <a:gd name="connsiteY15" fmla="*/ 2214396 h 3729312"/>
              <a:gd name="connsiteX16" fmla="*/ 3398933 w 3841659"/>
              <a:gd name="connsiteY16" fmla="*/ 2660164 h 3729312"/>
              <a:gd name="connsiteX17" fmla="*/ 3331799 w 3841659"/>
              <a:gd name="connsiteY17" fmla="*/ 2911157 h 3729312"/>
              <a:gd name="connsiteX18" fmla="*/ 3303112 w 3841659"/>
              <a:gd name="connsiteY18" fmla="*/ 3007196 h 3729312"/>
              <a:gd name="connsiteX19" fmla="*/ 3841659 w 3841659"/>
              <a:gd name="connsiteY19" fmla="*/ 3223109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762243 w 3835616"/>
              <a:gd name="connsiteY19" fmla="*/ 3112020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65486"/>
              <a:gd name="connsiteY0" fmla="*/ 3219925 h 3729312"/>
              <a:gd name="connsiteX1" fmla="*/ 3420749 w 3865486"/>
              <a:gd name="connsiteY1" fmla="*/ 3548539 h 3729312"/>
              <a:gd name="connsiteX2" fmla="*/ 3045827 w 3865486"/>
              <a:gd name="connsiteY2" fmla="*/ 3689508 h 3729312"/>
              <a:gd name="connsiteX3" fmla="*/ 2335224 w 3865486"/>
              <a:gd name="connsiteY3" fmla="*/ 3727442 h 3729312"/>
              <a:gd name="connsiteX4" fmla="*/ 1691557 w 3865486"/>
              <a:gd name="connsiteY4" fmla="*/ 3644413 h 3729312"/>
              <a:gd name="connsiteX5" fmla="*/ 1046696 w 3865486"/>
              <a:gd name="connsiteY5" fmla="*/ 3462165 h 3729312"/>
              <a:gd name="connsiteX6" fmla="*/ 268858 w 3865486"/>
              <a:gd name="connsiteY6" fmla="*/ 2950050 h 3729312"/>
              <a:gd name="connsiteX7" fmla="*/ 18644 w 3865486"/>
              <a:gd name="connsiteY7" fmla="*/ 2200752 h 3729312"/>
              <a:gd name="connsiteX8" fmla="*/ 30297 w 3865486"/>
              <a:gd name="connsiteY8" fmla="*/ 1762911 h 3729312"/>
              <a:gd name="connsiteX9" fmla="*/ 301529 w 3865486"/>
              <a:gd name="connsiteY9" fmla="*/ 901232 h 3729312"/>
              <a:gd name="connsiteX10" fmla="*/ 717992 w 3865486"/>
              <a:gd name="connsiteY10" fmla="*/ 341005 h 3729312"/>
              <a:gd name="connsiteX11" fmla="*/ 1651216 w 3865486"/>
              <a:gd name="connsiteY11" fmla="*/ 0 h 3729312"/>
              <a:gd name="connsiteX12" fmla="*/ 2433536 w 3865486"/>
              <a:gd name="connsiteY12" fmla="*/ 50005 h 3729312"/>
              <a:gd name="connsiteX13" fmla="*/ 3027594 w 3865486"/>
              <a:gd name="connsiteY13" fmla="*/ 370369 h 3729312"/>
              <a:gd name="connsiteX14" fmla="*/ 3385290 w 3865486"/>
              <a:gd name="connsiteY14" fmla="*/ 1171254 h 3729312"/>
              <a:gd name="connsiteX15" fmla="*/ 3461687 w 3865486"/>
              <a:gd name="connsiteY15" fmla="*/ 2214396 h 3729312"/>
              <a:gd name="connsiteX16" fmla="*/ 3398933 w 3865486"/>
              <a:gd name="connsiteY16" fmla="*/ 2660164 h 3729312"/>
              <a:gd name="connsiteX17" fmla="*/ 3331799 w 3865486"/>
              <a:gd name="connsiteY17" fmla="*/ 2911157 h 3729312"/>
              <a:gd name="connsiteX18" fmla="*/ 3865486 w 3865486"/>
              <a:gd name="connsiteY18" fmla="*/ 313895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576"/>
              <a:gd name="connsiteX1" fmla="*/ 3416779 w 3837690"/>
              <a:gd name="connsiteY1" fmla="*/ 3528340 h 3729576"/>
              <a:gd name="connsiteX2" fmla="*/ 3045827 w 3837690"/>
              <a:gd name="connsiteY2" fmla="*/ 3689508 h 3729576"/>
              <a:gd name="connsiteX3" fmla="*/ 2335224 w 3837690"/>
              <a:gd name="connsiteY3" fmla="*/ 3727442 h 3729576"/>
              <a:gd name="connsiteX4" fmla="*/ 1691557 w 3837690"/>
              <a:gd name="connsiteY4" fmla="*/ 3644413 h 3729576"/>
              <a:gd name="connsiteX5" fmla="*/ 1046696 w 3837690"/>
              <a:gd name="connsiteY5" fmla="*/ 3462165 h 3729576"/>
              <a:gd name="connsiteX6" fmla="*/ 268858 w 3837690"/>
              <a:gd name="connsiteY6" fmla="*/ 2950050 h 3729576"/>
              <a:gd name="connsiteX7" fmla="*/ 18644 w 3837690"/>
              <a:gd name="connsiteY7" fmla="*/ 2200752 h 3729576"/>
              <a:gd name="connsiteX8" fmla="*/ 30297 w 3837690"/>
              <a:gd name="connsiteY8" fmla="*/ 1762911 h 3729576"/>
              <a:gd name="connsiteX9" fmla="*/ 301529 w 3837690"/>
              <a:gd name="connsiteY9" fmla="*/ 901232 h 3729576"/>
              <a:gd name="connsiteX10" fmla="*/ 717992 w 3837690"/>
              <a:gd name="connsiteY10" fmla="*/ 341005 h 3729576"/>
              <a:gd name="connsiteX11" fmla="*/ 1651216 w 3837690"/>
              <a:gd name="connsiteY11" fmla="*/ 0 h 3729576"/>
              <a:gd name="connsiteX12" fmla="*/ 2433536 w 3837690"/>
              <a:gd name="connsiteY12" fmla="*/ 50005 h 3729576"/>
              <a:gd name="connsiteX13" fmla="*/ 3027594 w 3837690"/>
              <a:gd name="connsiteY13" fmla="*/ 370369 h 3729576"/>
              <a:gd name="connsiteX14" fmla="*/ 3385290 w 3837690"/>
              <a:gd name="connsiteY14" fmla="*/ 1171254 h 3729576"/>
              <a:gd name="connsiteX15" fmla="*/ 3461687 w 3837690"/>
              <a:gd name="connsiteY15" fmla="*/ 2214396 h 3729576"/>
              <a:gd name="connsiteX16" fmla="*/ 3430700 w 3837690"/>
              <a:gd name="connsiteY16" fmla="*/ 2656798 h 3729576"/>
              <a:gd name="connsiteX17" fmla="*/ 3292091 w 3837690"/>
              <a:gd name="connsiteY17" fmla="*/ 2978484 h 3729576"/>
              <a:gd name="connsiteX18" fmla="*/ 3837690 w 3837690"/>
              <a:gd name="connsiteY18" fmla="*/ 3213012 h 3729576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13012 h 3727718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23110 h 3727718"/>
              <a:gd name="connsiteX0" fmla="*/ 3835616 w 3837690"/>
              <a:gd name="connsiteY0" fmla="*/ 3219925 h 3729804"/>
              <a:gd name="connsiteX1" fmla="*/ 3416779 w 3837690"/>
              <a:gd name="connsiteY1" fmla="*/ 3528340 h 3729804"/>
              <a:gd name="connsiteX2" fmla="*/ 2964477 w 3837690"/>
              <a:gd name="connsiteY2" fmla="*/ 3558897 h 3729804"/>
              <a:gd name="connsiteX3" fmla="*/ 2335224 w 3837690"/>
              <a:gd name="connsiteY3" fmla="*/ 3727442 h 3729804"/>
              <a:gd name="connsiteX4" fmla="*/ 1691557 w 3837690"/>
              <a:gd name="connsiteY4" fmla="*/ 3644413 h 3729804"/>
              <a:gd name="connsiteX5" fmla="*/ 1046696 w 3837690"/>
              <a:gd name="connsiteY5" fmla="*/ 3462165 h 3729804"/>
              <a:gd name="connsiteX6" fmla="*/ 268858 w 3837690"/>
              <a:gd name="connsiteY6" fmla="*/ 2950050 h 3729804"/>
              <a:gd name="connsiteX7" fmla="*/ 18644 w 3837690"/>
              <a:gd name="connsiteY7" fmla="*/ 2200752 h 3729804"/>
              <a:gd name="connsiteX8" fmla="*/ 30297 w 3837690"/>
              <a:gd name="connsiteY8" fmla="*/ 1762911 h 3729804"/>
              <a:gd name="connsiteX9" fmla="*/ 301529 w 3837690"/>
              <a:gd name="connsiteY9" fmla="*/ 901232 h 3729804"/>
              <a:gd name="connsiteX10" fmla="*/ 717992 w 3837690"/>
              <a:gd name="connsiteY10" fmla="*/ 341005 h 3729804"/>
              <a:gd name="connsiteX11" fmla="*/ 1651216 w 3837690"/>
              <a:gd name="connsiteY11" fmla="*/ 0 h 3729804"/>
              <a:gd name="connsiteX12" fmla="*/ 2433536 w 3837690"/>
              <a:gd name="connsiteY12" fmla="*/ 50005 h 3729804"/>
              <a:gd name="connsiteX13" fmla="*/ 3027594 w 3837690"/>
              <a:gd name="connsiteY13" fmla="*/ 370369 h 3729804"/>
              <a:gd name="connsiteX14" fmla="*/ 3385290 w 3837690"/>
              <a:gd name="connsiteY14" fmla="*/ 1171254 h 3729804"/>
              <a:gd name="connsiteX15" fmla="*/ 3461687 w 3837690"/>
              <a:gd name="connsiteY15" fmla="*/ 2214396 h 3729804"/>
              <a:gd name="connsiteX16" fmla="*/ 3430700 w 3837690"/>
              <a:gd name="connsiteY16" fmla="*/ 2656798 h 3729804"/>
              <a:gd name="connsiteX17" fmla="*/ 3292091 w 3837690"/>
              <a:gd name="connsiteY17" fmla="*/ 2978484 h 3729804"/>
              <a:gd name="connsiteX18" fmla="*/ 3837690 w 3837690"/>
              <a:gd name="connsiteY18" fmla="*/ 3223110 h 3729804"/>
              <a:gd name="connsiteX0" fmla="*/ 3835616 w 3837690"/>
              <a:gd name="connsiteY0" fmla="*/ 3219925 h 3728640"/>
              <a:gd name="connsiteX1" fmla="*/ 3416779 w 3837690"/>
              <a:gd name="connsiteY1" fmla="*/ 3528340 h 3728640"/>
              <a:gd name="connsiteX2" fmla="*/ 2964477 w 3837690"/>
              <a:gd name="connsiteY2" fmla="*/ 3558897 h 3728640"/>
              <a:gd name="connsiteX3" fmla="*/ 2335224 w 3837690"/>
              <a:gd name="connsiteY3" fmla="*/ 3727442 h 3728640"/>
              <a:gd name="connsiteX4" fmla="*/ 1046696 w 3837690"/>
              <a:gd name="connsiteY4" fmla="*/ 3462165 h 3728640"/>
              <a:gd name="connsiteX5" fmla="*/ 268858 w 3837690"/>
              <a:gd name="connsiteY5" fmla="*/ 2950050 h 3728640"/>
              <a:gd name="connsiteX6" fmla="*/ 18644 w 3837690"/>
              <a:gd name="connsiteY6" fmla="*/ 2200752 h 3728640"/>
              <a:gd name="connsiteX7" fmla="*/ 30297 w 3837690"/>
              <a:gd name="connsiteY7" fmla="*/ 1762911 h 3728640"/>
              <a:gd name="connsiteX8" fmla="*/ 301529 w 3837690"/>
              <a:gd name="connsiteY8" fmla="*/ 901232 h 3728640"/>
              <a:gd name="connsiteX9" fmla="*/ 717992 w 3837690"/>
              <a:gd name="connsiteY9" fmla="*/ 341005 h 3728640"/>
              <a:gd name="connsiteX10" fmla="*/ 1651216 w 3837690"/>
              <a:gd name="connsiteY10" fmla="*/ 0 h 3728640"/>
              <a:gd name="connsiteX11" fmla="*/ 2433536 w 3837690"/>
              <a:gd name="connsiteY11" fmla="*/ 50005 h 3728640"/>
              <a:gd name="connsiteX12" fmla="*/ 3027594 w 3837690"/>
              <a:gd name="connsiteY12" fmla="*/ 370369 h 3728640"/>
              <a:gd name="connsiteX13" fmla="*/ 3385290 w 3837690"/>
              <a:gd name="connsiteY13" fmla="*/ 1171254 h 3728640"/>
              <a:gd name="connsiteX14" fmla="*/ 3461687 w 3837690"/>
              <a:gd name="connsiteY14" fmla="*/ 2214396 h 3728640"/>
              <a:gd name="connsiteX15" fmla="*/ 3430700 w 3837690"/>
              <a:gd name="connsiteY15" fmla="*/ 2656798 h 3728640"/>
              <a:gd name="connsiteX16" fmla="*/ 3292091 w 3837690"/>
              <a:gd name="connsiteY16" fmla="*/ 2978484 h 3728640"/>
              <a:gd name="connsiteX17" fmla="*/ 3837690 w 3837690"/>
              <a:gd name="connsiteY17" fmla="*/ 3223110 h 3728640"/>
              <a:gd name="connsiteX0" fmla="*/ 3835616 w 3837690"/>
              <a:gd name="connsiteY0" fmla="*/ 3219925 h 3728656"/>
              <a:gd name="connsiteX1" fmla="*/ 3417487 w 3837690"/>
              <a:gd name="connsiteY1" fmla="*/ 3513956 h 3728656"/>
              <a:gd name="connsiteX2" fmla="*/ 2964477 w 3837690"/>
              <a:gd name="connsiteY2" fmla="*/ 3558897 h 3728656"/>
              <a:gd name="connsiteX3" fmla="*/ 2335224 w 3837690"/>
              <a:gd name="connsiteY3" fmla="*/ 3727442 h 3728656"/>
              <a:gd name="connsiteX4" fmla="*/ 1046696 w 3837690"/>
              <a:gd name="connsiteY4" fmla="*/ 3462165 h 3728656"/>
              <a:gd name="connsiteX5" fmla="*/ 268858 w 3837690"/>
              <a:gd name="connsiteY5" fmla="*/ 2950050 h 3728656"/>
              <a:gd name="connsiteX6" fmla="*/ 18644 w 3837690"/>
              <a:gd name="connsiteY6" fmla="*/ 2200752 h 3728656"/>
              <a:gd name="connsiteX7" fmla="*/ 30297 w 3837690"/>
              <a:gd name="connsiteY7" fmla="*/ 1762911 h 3728656"/>
              <a:gd name="connsiteX8" fmla="*/ 301529 w 3837690"/>
              <a:gd name="connsiteY8" fmla="*/ 901232 h 3728656"/>
              <a:gd name="connsiteX9" fmla="*/ 717992 w 3837690"/>
              <a:gd name="connsiteY9" fmla="*/ 341005 h 3728656"/>
              <a:gd name="connsiteX10" fmla="*/ 1651216 w 3837690"/>
              <a:gd name="connsiteY10" fmla="*/ 0 h 3728656"/>
              <a:gd name="connsiteX11" fmla="*/ 2433536 w 3837690"/>
              <a:gd name="connsiteY11" fmla="*/ 50005 h 3728656"/>
              <a:gd name="connsiteX12" fmla="*/ 3027594 w 3837690"/>
              <a:gd name="connsiteY12" fmla="*/ 370369 h 3728656"/>
              <a:gd name="connsiteX13" fmla="*/ 3385290 w 3837690"/>
              <a:gd name="connsiteY13" fmla="*/ 1171254 h 3728656"/>
              <a:gd name="connsiteX14" fmla="*/ 3461687 w 3837690"/>
              <a:gd name="connsiteY14" fmla="*/ 2214396 h 3728656"/>
              <a:gd name="connsiteX15" fmla="*/ 3430700 w 3837690"/>
              <a:gd name="connsiteY15" fmla="*/ 2656798 h 3728656"/>
              <a:gd name="connsiteX16" fmla="*/ 3292091 w 3837690"/>
              <a:gd name="connsiteY16" fmla="*/ 2978484 h 3728656"/>
              <a:gd name="connsiteX17" fmla="*/ 3837690 w 3837690"/>
              <a:gd name="connsiteY17" fmla="*/ 3223110 h 3728656"/>
              <a:gd name="connsiteX0" fmla="*/ 3835616 w 3835616"/>
              <a:gd name="connsiteY0" fmla="*/ 3219925 h 3728656"/>
              <a:gd name="connsiteX1" fmla="*/ 3417487 w 3835616"/>
              <a:gd name="connsiteY1" fmla="*/ 3513956 h 3728656"/>
              <a:gd name="connsiteX2" fmla="*/ 2964477 w 3835616"/>
              <a:gd name="connsiteY2" fmla="*/ 3558897 h 3728656"/>
              <a:gd name="connsiteX3" fmla="*/ 2335224 w 3835616"/>
              <a:gd name="connsiteY3" fmla="*/ 3727442 h 3728656"/>
              <a:gd name="connsiteX4" fmla="*/ 1046696 w 3835616"/>
              <a:gd name="connsiteY4" fmla="*/ 3462165 h 3728656"/>
              <a:gd name="connsiteX5" fmla="*/ 268858 w 3835616"/>
              <a:gd name="connsiteY5" fmla="*/ 2950050 h 3728656"/>
              <a:gd name="connsiteX6" fmla="*/ 18644 w 3835616"/>
              <a:gd name="connsiteY6" fmla="*/ 2200752 h 3728656"/>
              <a:gd name="connsiteX7" fmla="*/ 30297 w 3835616"/>
              <a:gd name="connsiteY7" fmla="*/ 1762911 h 3728656"/>
              <a:gd name="connsiteX8" fmla="*/ 301529 w 3835616"/>
              <a:gd name="connsiteY8" fmla="*/ 901232 h 3728656"/>
              <a:gd name="connsiteX9" fmla="*/ 717992 w 3835616"/>
              <a:gd name="connsiteY9" fmla="*/ 341005 h 3728656"/>
              <a:gd name="connsiteX10" fmla="*/ 1651216 w 3835616"/>
              <a:gd name="connsiteY10" fmla="*/ 0 h 3728656"/>
              <a:gd name="connsiteX11" fmla="*/ 2433536 w 3835616"/>
              <a:gd name="connsiteY11" fmla="*/ 50005 h 3728656"/>
              <a:gd name="connsiteX12" fmla="*/ 3027594 w 3835616"/>
              <a:gd name="connsiteY12" fmla="*/ 370369 h 3728656"/>
              <a:gd name="connsiteX13" fmla="*/ 3385290 w 3835616"/>
              <a:gd name="connsiteY13" fmla="*/ 1171254 h 3728656"/>
              <a:gd name="connsiteX14" fmla="*/ 3461687 w 3835616"/>
              <a:gd name="connsiteY14" fmla="*/ 2214396 h 3728656"/>
              <a:gd name="connsiteX15" fmla="*/ 3430700 w 3835616"/>
              <a:gd name="connsiteY15" fmla="*/ 2656798 h 3728656"/>
              <a:gd name="connsiteX16" fmla="*/ 3292091 w 3835616"/>
              <a:gd name="connsiteY16" fmla="*/ 2978484 h 3728656"/>
              <a:gd name="connsiteX17" fmla="*/ 3751780 w 3835616"/>
              <a:gd name="connsiteY17" fmla="*/ 3256428 h 3728656"/>
              <a:gd name="connsiteX0" fmla="*/ 3835616 w 3835616"/>
              <a:gd name="connsiteY0" fmla="*/ 3219925 h 3729924"/>
              <a:gd name="connsiteX1" fmla="*/ 3417487 w 3835616"/>
              <a:gd name="connsiteY1" fmla="*/ 3513956 h 3729924"/>
              <a:gd name="connsiteX2" fmla="*/ 2964477 w 3835616"/>
              <a:gd name="connsiteY2" fmla="*/ 3558897 h 3729924"/>
              <a:gd name="connsiteX3" fmla="*/ 2222800 w 3835616"/>
              <a:gd name="connsiteY3" fmla="*/ 3728717 h 3729924"/>
              <a:gd name="connsiteX4" fmla="*/ 1046696 w 3835616"/>
              <a:gd name="connsiteY4" fmla="*/ 3462165 h 3729924"/>
              <a:gd name="connsiteX5" fmla="*/ 268858 w 3835616"/>
              <a:gd name="connsiteY5" fmla="*/ 2950050 h 3729924"/>
              <a:gd name="connsiteX6" fmla="*/ 18644 w 3835616"/>
              <a:gd name="connsiteY6" fmla="*/ 2200752 h 3729924"/>
              <a:gd name="connsiteX7" fmla="*/ 30297 w 3835616"/>
              <a:gd name="connsiteY7" fmla="*/ 1762911 h 3729924"/>
              <a:gd name="connsiteX8" fmla="*/ 301529 w 3835616"/>
              <a:gd name="connsiteY8" fmla="*/ 901232 h 3729924"/>
              <a:gd name="connsiteX9" fmla="*/ 717992 w 3835616"/>
              <a:gd name="connsiteY9" fmla="*/ 341005 h 3729924"/>
              <a:gd name="connsiteX10" fmla="*/ 1651216 w 3835616"/>
              <a:gd name="connsiteY10" fmla="*/ 0 h 3729924"/>
              <a:gd name="connsiteX11" fmla="*/ 2433536 w 3835616"/>
              <a:gd name="connsiteY11" fmla="*/ 50005 h 3729924"/>
              <a:gd name="connsiteX12" fmla="*/ 3027594 w 3835616"/>
              <a:gd name="connsiteY12" fmla="*/ 370369 h 3729924"/>
              <a:gd name="connsiteX13" fmla="*/ 3385290 w 3835616"/>
              <a:gd name="connsiteY13" fmla="*/ 1171254 h 3729924"/>
              <a:gd name="connsiteX14" fmla="*/ 3461687 w 3835616"/>
              <a:gd name="connsiteY14" fmla="*/ 2214396 h 3729924"/>
              <a:gd name="connsiteX15" fmla="*/ 3430700 w 3835616"/>
              <a:gd name="connsiteY15" fmla="*/ 2656798 h 3729924"/>
              <a:gd name="connsiteX16" fmla="*/ 3292091 w 3835616"/>
              <a:gd name="connsiteY16" fmla="*/ 2978484 h 3729924"/>
              <a:gd name="connsiteX17" fmla="*/ 3751780 w 3835616"/>
              <a:gd name="connsiteY17" fmla="*/ 3256428 h 3729924"/>
              <a:gd name="connsiteX0" fmla="*/ 3835616 w 3835616"/>
              <a:gd name="connsiteY0" fmla="*/ 3219925 h 3731978"/>
              <a:gd name="connsiteX1" fmla="*/ 3417487 w 3835616"/>
              <a:gd name="connsiteY1" fmla="*/ 3513956 h 3731978"/>
              <a:gd name="connsiteX2" fmla="*/ 2964477 w 3835616"/>
              <a:gd name="connsiteY2" fmla="*/ 3558897 h 3731978"/>
              <a:gd name="connsiteX3" fmla="*/ 2222800 w 3835616"/>
              <a:gd name="connsiteY3" fmla="*/ 3728717 h 3731978"/>
              <a:gd name="connsiteX4" fmla="*/ 1046696 w 3835616"/>
              <a:gd name="connsiteY4" fmla="*/ 3462165 h 3731978"/>
              <a:gd name="connsiteX5" fmla="*/ 268858 w 3835616"/>
              <a:gd name="connsiteY5" fmla="*/ 2950050 h 3731978"/>
              <a:gd name="connsiteX6" fmla="*/ 18644 w 3835616"/>
              <a:gd name="connsiteY6" fmla="*/ 2200752 h 3731978"/>
              <a:gd name="connsiteX7" fmla="*/ 30297 w 3835616"/>
              <a:gd name="connsiteY7" fmla="*/ 1762911 h 3731978"/>
              <a:gd name="connsiteX8" fmla="*/ 301529 w 3835616"/>
              <a:gd name="connsiteY8" fmla="*/ 901232 h 3731978"/>
              <a:gd name="connsiteX9" fmla="*/ 717992 w 3835616"/>
              <a:gd name="connsiteY9" fmla="*/ 341005 h 3731978"/>
              <a:gd name="connsiteX10" fmla="*/ 1651216 w 3835616"/>
              <a:gd name="connsiteY10" fmla="*/ 0 h 3731978"/>
              <a:gd name="connsiteX11" fmla="*/ 2433536 w 3835616"/>
              <a:gd name="connsiteY11" fmla="*/ 50005 h 3731978"/>
              <a:gd name="connsiteX12" fmla="*/ 3027594 w 3835616"/>
              <a:gd name="connsiteY12" fmla="*/ 370369 h 3731978"/>
              <a:gd name="connsiteX13" fmla="*/ 3385290 w 3835616"/>
              <a:gd name="connsiteY13" fmla="*/ 1171254 h 3731978"/>
              <a:gd name="connsiteX14" fmla="*/ 3461687 w 3835616"/>
              <a:gd name="connsiteY14" fmla="*/ 2214396 h 3731978"/>
              <a:gd name="connsiteX15" fmla="*/ 3430700 w 3835616"/>
              <a:gd name="connsiteY15" fmla="*/ 2656798 h 3731978"/>
              <a:gd name="connsiteX16" fmla="*/ 3292091 w 3835616"/>
              <a:gd name="connsiteY16" fmla="*/ 2978484 h 3731978"/>
              <a:gd name="connsiteX17" fmla="*/ 3751780 w 3835616"/>
              <a:gd name="connsiteY17" fmla="*/ 3256428 h 3731978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717992 w 3835616"/>
              <a:gd name="connsiteY8" fmla="*/ 34100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542523 w 3835616"/>
              <a:gd name="connsiteY8" fmla="*/ 29147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188 w 3833188"/>
              <a:gd name="connsiteY0" fmla="*/ 3219925 h 3731979"/>
              <a:gd name="connsiteX1" fmla="*/ 3415059 w 3833188"/>
              <a:gd name="connsiteY1" fmla="*/ 3513956 h 3731979"/>
              <a:gd name="connsiteX2" fmla="*/ 2962049 w 3833188"/>
              <a:gd name="connsiteY2" fmla="*/ 3558897 h 3731979"/>
              <a:gd name="connsiteX3" fmla="*/ 2220372 w 3833188"/>
              <a:gd name="connsiteY3" fmla="*/ 3728717 h 3731979"/>
              <a:gd name="connsiteX4" fmla="*/ 1044268 w 3833188"/>
              <a:gd name="connsiteY4" fmla="*/ 3462165 h 3731979"/>
              <a:gd name="connsiteX5" fmla="*/ 261479 w 3833188"/>
              <a:gd name="connsiteY5" fmla="*/ 3050740 h 3731979"/>
              <a:gd name="connsiteX6" fmla="*/ 16216 w 3833188"/>
              <a:gd name="connsiteY6" fmla="*/ 2200752 h 3731979"/>
              <a:gd name="connsiteX7" fmla="*/ 34233 w 3833188"/>
              <a:gd name="connsiteY7" fmla="*/ 1633447 h 3731979"/>
              <a:gd name="connsiteX8" fmla="*/ 540095 w 3833188"/>
              <a:gd name="connsiteY8" fmla="*/ 291475 h 3731979"/>
              <a:gd name="connsiteX9" fmla="*/ 1648788 w 3833188"/>
              <a:gd name="connsiteY9" fmla="*/ 0 h 3731979"/>
              <a:gd name="connsiteX10" fmla="*/ 2431108 w 3833188"/>
              <a:gd name="connsiteY10" fmla="*/ 50005 h 3731979"/>
              <a:gd name="connsiteX11" fmla="*/ 3025166 w 3833188"/>
              <a:gd name="connsiteY11" fmla="*/ 370369 h 3731979"/>
              <a:gd name="connsiteX12" fmla="*/ 3382862 w 3833188"/>
              <a:gd name="connsiteY12" fmla="*/ 1171254 h 3731979"/>
              <a:gd name="connsiteX13" fmla="*/ 3459259 w 3833188"/>
              <a:gd name="connsiteY13" fmla="*/ 2214396 h 3731979"/>
              <a:gd name="connsiteX14" fmla="*/ 3428272 w 3833188"/>
              <a:gd name="connsiteY14" fmla="*/ 2656798 h 3731979"/>
              <a:gd name="connsiteX15" fmla="*/ 3289663 w 3833188"/>
              <a:gd name="connsiteY15" fmla="*/ 2978484 h 3731979"/>
              <a:gd name="connsiteX16" fmla="*/ 3749352 w 3833188"/>
              <a:gd name="connsiteY16" fmla="*/ 3256428 h 3731979"/>
              <a:gd name="connsiteX0" fmla="*/ 3833188 w 3833188"/>
              <a:gd name="connsiteY0" fmla="*/ 3219925 h 3729118"/>
              <a:gd name="connsiteX1" fmla="*/ 3415059 w 3833188"/>
              <a:gd name="connsiteY1" fmla="*/ 3513956 h 3729118"/>
              <a:gd name="connsiteX2" fmla="*/ 2962049 w 3833188"/>
              <a:gd name="connsiteY2" fmla="*/ 3558897 h 3729118"/>
              <a:gd name="connsiteX3" fmla="*/ 2220372 w 3833188"/>
              <a:gd name="connsiteY3" fmla="*/ 3728717 h 3729118"/>
              <a:gd name="connsiteX4" fmla="*/ 1042147 w 3833188"/>
              <a:gd name="connsiteY4" fmla="*/ 3505319 h 3729118"/>
              <a:gd name="connsiteX5" fmla="*/ 261479 w 3833188"/>
              <a:gd name="connsiteY5" fmla="*/ 3050740 h 3729118"/>
              <a:gd name="connsiteX6" fmla="*/ 16216 w 3833188"/>
              <a:gd name="connsiteY6" fmla="*/ 2200752 h 3729118"/>
              <a:gd name="connsiteX7" fmla="*/ 34233 w 3833188"/>
              <a:gd name="connsiteY7" fmla="*/ 1633447 h 3729118"/>
              <a:gd name="connsiteX8" fmla="*/ 540095 w 3833188"/>
              <a:gd name="connsiteY8" fmla="*/ 291475 h 3729118"/>
              <a:gd name="connsiteX9" fmla="*/ 1648788 w 3833188"/>
              <a:gd name="connsiteY9" fmla="*/ 0 h 3729118"/>
              <a:gd name="connsiteX10" fmla="*/ 2431108 w 3833188"/>
              <a:gd name="connsiteY10" fmla="*/ 50005 h 3729118"/>
              <a:gd name="connsiteX11" fmla="*/ 3025166 w 3833188"/>
              <a:gd name="connsiteY11" fmla="*/ 370369 h 3729118"/>
              <a:gd name="connsiteX12" fmla="*/ 3382862 w 3833188"/>
              <a:gd name="connsiteY12" fmla="*/ 1171254 h 3729118"/>
              <a:gd name="connsiteX13" fmla="*/ 3459259 w 3833188"/>
              <a:gd name="connsiteY13" fmla="*/ 2214396 h 3729118"/>
              <a:gd name="connsiteX14" fmla="*/ 3428272 w 3833188"/>
              <a:gd name="connsiteY14" fmla="*/ 2656798 h 3729118"/>
              <a:gd name="connsiteX15" fmla="*/ 3289663 w 3833188"/>
              <a:gd name="connsiteY15" fmla="*/ 2978484 h 3729118"/>
              <a:gd name="connsiteX16" fmla="*/ 3749352 w 3833188"/>
              <a:gd name="connsiteY16" fmla="*/ 3256428 h 3729118"/>
              <a:gd name="connsiteX0" fmla="*/ 3755903 w 3755903"/>
              <a:gd name="connsiteY0" fmla="*/ 3264410 h 3729117"/>
              <a:gd name="connsiteX1" fmla="*/ 3415059 w 3755903"/>
              <a:gd name="connsiteY1" fmla="*/ 3513956 h 3729117"/>
              <a:gd name="connsiteX2" fmla="*/ 2962049 w 3755903"/>
              <a:gd name="connsiteY2" fmla="*/ 3558897 h 3729117"/>
              <a:gd name="connsiteX3" fmla="*/ 2220372 w 3755903"/>
              <a:gd name="connsiteY3" fmla="*/ 3728717 h 3729117"/>
              <a:gd name="connsiteX4" fmla="*/ 1042147 w 3755903"/>
              <a:gd name="connsiteY4" fmla="*/ 3505319 h 3729117"/>
              <a:gd name="connsiteX5" fmla="*/ 261479 w 3755903"/>
              <a:gd name="connsiteY5" fmla="*/ 3050740 h 3729117"/>
              <a:gd name="connsiteX6" fmla="*/ 16216 w 3755903"/>
              <a:gd name="connsiteY6" fmla="*/ 2200752 h 3729117"/>
              <a:gd name="connsiteX7" fmla="*/ 34233 w 3755903"/>
              <a:gd name="connsiteY7" fmla="*/ 1633447 h 3729117"/>
              <a:gd name="connsiteX8" fmla="*/ 540095 w 3755903"/>
              <a:gd name="connsiteY8" fmla="*/ 291475 h 3729117"/>
              <a:gd name="connsiteX9" fmla="*/ 1648788 w 3755903"/>
              <a:gd name="connsiteY9" fmla="*/ 0 h 3729117"/>
              <a:gd name="connsiteX10" fmla="*/ 2431108 w 3755903"/>
              <a:gd name="connsiteY10" fmla="*/ 50005 h 3729117"/>
              <a:gd name="connsiteX11" fmla="*/ 3025166 w 3755903"/>
              <a:gd name="connsiteY11" fmla="*/ 370369 h 3729117"/>
              <a:gd name="connsiteX12" fmla="*/ 3382862 w 3755903"/>
              <a:gd name="connsiteY12" fmla="*/ 1171254 h 3729117"/>
              <a:gd name="connsiteX13" fmla="*/ 3459259 w 3755903"/>
              <a:gd name="connsiteY13" fmla="*/ 2214396 h 3729117"/>
              <a:gd name="connsiteX14" fmla="*/ 3428272 w 3755903"/>
              <a:gd name="connsiteY14" fmla="*/ 2656798 h 3729117"/>
              <a:gd name="connsiteX15" fmla="*/ 3289663 w 3755903"/>
              <a:gd name="connsiteY15" fmla="*/ 2978484 h 3729117"/>
              <a:gd name="connsiteX16" fmla="*/ 3749352 w 3755903"/>
              <a:gd name="connsiteY16" fmla="*/ 3256428 h 3729117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8272 w 3755903"/>
              <a:gd name="connsiteY14" fmla="*/ 2656798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2529 w 3755903"/>
              <a:gd name="connsiteY14" fmla="*/ 2656123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22529 w 3755903"/>
              <a:gd name="connsiteY13" fmla="*/ 2656123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8881"/>
              <a:gd name="connsiteX1" fmla="*/ 3391649 w 3755903"/>
              <a:gd name="connsiteY1" fmla="*/ 3520134 h 3728881"/>
              <a:gd name="connsiteX2" fmla="*/ 2962922 w 3755903"/>
              <a:gd name="connsiteY2" fmla="*/ 3541149 h 3728881"/>
              <a:gd name="connsiteX3" fmla="*/ 2220372 w 3755903"/>
              <a:gd name="connsiteY3" fmla="*/ 3728717 h 3728881"/>
              <a:gd name="connsiteX4" fmla="*/ 1042147 w 3755903"/>
              <a:gd name="connsiteY4" fmla="*/ 3505319 h 3728881"/>
              <a:gd name="connsiteX5" fmla="*/ 261479 w 3755903"/>
              <a:gd name="connsiteY5" fmla="*/ 3050740 h 3728881"/>
              <a:gd name="connsiteX6" fmla="*/ 16216 w 3755903"/>
              <a:gd name="connsiteY6" fmla="*/ 2200752 h 3728881"/>
              <a:gd name="connsiteX7" fmla="*/ 34233 w 3755903"/>
              <a:gd name="connsiteY7" fmla="*/ 1633447 h 3728881"/>
              <a:gd name="connsiteX8" fmla="*/ 540095 w 3755903"/>
              <a:gd name="connsiteY8" fmla="*/ 291475 h 3728881"/>
              <a:gd name="connsiteX9" fmla="*/ 1648788 w 3755903"/>
              <a:gd name="connsiteY9" fmla="*/ 0 h 3728881"/>
              <a:gd name="connsiteX10" fmla="*/ 2431108 w 3755903"/>
              <a:gd name="connsiteY10" fmla="*/ 50005 h 3728881"/>
              <a:gd name="connsiteX11" fmla="*/ 3025166 w 3755903"/>
              <a:gd name="connsiteY11" fmla="*/ 370369 h 3728881"/>
              <a:gd name="connsiteX12" fmla="*/ 3382862 w 3755903"/>
              <a:gd name="connsiteY12" fmla="*/ 1171254 h 3728881"/>
              <a:gd name="connsiteX13" fmla="*/ 3430454 w 3755903"/>
              <a:gd name="connsiteY13" fmla="*/ 2612424 h 3728881"/>
              <a:gd name="connsiteX14" fmla="*/ 3289663 w 3755903"/>
              <a:gd name="connsiteY14" fmla="*/ 2978484 h 3728881"/>
              <a:gd name="connsiteX15" fmla="*/ 3749352 w 3755903"/>
              <a:gd name="connsiteY15" fmla="*/ 3256428 h 3728881"/>
              <a:gd name="connsiteX0" fmla="*/ 3755903 w 3755903"/>
              <a:gd name="connsiteY0" fmla="*/ 3264410 h 3728816"/>
              <a:gd name="connsiteX1" fmla="*/ 3391649 w 3755903"/>
              <a:gd name="connsiteY1" fmla="*/ 3520134 h 3728816"/>
              <a:gd name="connsiteX2" fmla="*/ 2962922 w 3755903"/>
              <a:gd name="connsiteY2" fmla="*/ 3541149 h 3728816"/>
              <a:gd name="connsiteX3" fmla="*/ 2220372 w 3755903"/>
              <a:gd name="connsiteY3" fmla="*/ 3728717 h 3728816"/>
              <a:gd name="connsiteX4" fmla="*/ 1039530 w 3755903"/>
              <a:gd name="connsiteY4" fmla="*/ 3558566 h 3728816"/>
              <a:gd name="connsiteX5" fmla="*/ 261479 w 3755903"/>
              <a:gd name="connsiteY5" fmla="*/ 3050740 h 3728816"/>
              <a:gd name="connsiteX6" fmla="*/ 16216 w 3755903"/>
              <a:gd name="connsiteY6" fmla="*/ 2200752 h 3728816"/>
              <a:gd name="connsiteX7" fmla="*/ 34233 w 3755903"/>
              <a:gd name="connsiteY7" fmla="*/ 1633447 h 3728816"/>
              <a:gd name="connsiteX8" fmla="*/ 540095 w 3755903"/>
              <a:gd name="connsiteY8" fmla="*/ 291475 h 3728816"/>
              <a:gd name="connsiteX9" fmla="*/ 1648788 w 3755903"/>
              <a:gd name="connsiteY9" fmla="*/ 0 h 3728816"/>
              <a:gd name="connsiteX10" fmla="*/ 2431108 w 3755903"/>
              <a:gd name="connsiteY10" fmla="*/ 50005 h 3728816"/>
              <a:gd name="connsiteX11" fmla="*/ 3025166 w 3755903"/>
              <a:gd name="connsiteY11" fmla="*/ 370369 h 3728816"/>
              <a:gd name="connsiteX12" fmla="*/ 3382862 w 3755903"/>
              <a:gd name="connsiteY12" fmla="*/ 1171254 h 3728816"/>
              <a:gd name="connsiteX13" fmla="*/ 3430454 w 3755903"/>
              <a:gd name="connsiteY13" fmla="*/ 2612424 h 3728816"/>
              <a:gd name="connsiteX14" fmla="*/ 3289663 w 3755903"/>
              <a:gd name="connsiteY14" fmla="*/ 2978484 h 3728816"/>
              <a:gd name="connsiteX15" fmla="*/ 3749352 w 3755903"/>
              <a:gd name="connsiteY15" fmla="*/ 3256428 h 3728816"/>
              <a:gd name="connsiteX0" fmla="*/ 3750266 w 3750266"/>
              <a:gd name="connsiteY0" fmla="*/ 3264410 h 3728817"/>
              <a:gd name="connsiteX1" fmla="*/ 3386012 w 3750266"/>
              <a:gd name="connsiteY1" fmla="*/ 3520134 h 3728817"/>
              <a:gd name="connsiteX2" fmla="*/ 2957285 w 3750266"/>
              <a:gd name="connsiteY2" fmla="*/ 3541149 h 3728817"/>
              <a:gd name="connsiteX3" fmla="*/ 2214735 w 3750266"/>
              <a:gd name="connsiteY3" fmla="*/ 3728717 h 3728817"/>
              <a:gd name="connsiteX4" fmla="*/ 1033893 w 3750266"/>
              <a:gd name="connsiteY4" fmla="*/ 3558566 h 3728817"/>
              <a:gd name="connsiteX5" fmla="*/ 255842 w 3750266"/>
              <a:gd name="connsiteY5" fmla="*/ 3050740 h 3728817"/>
              <a:gd name="connsiteX6" fmla="*/ 18139 w 3750266"/>
              <a:gd name="connsiteY6" fmla="*/ 2281973 h 3728817"/>
              <a:gd name="connsiteX7" fmla="*/ 28596 w 3750266"/>
              <a:gd name="connsiteY7" fmla="*/ 1633447 h 3728817"/>
              <a:gd name="connsiteX8" fmla="*/ 534458 w 3750266"/>
              <a:gd name="connsiteY8" fmla="*/ 291475 h 3728817"/>
              <a:gd name="connsiteX9" fmla="*/ 1643151 w 3750266"/>
              <a:gd name="connsiteY9" fmla="*/ 0 h 3728817"/>
              <a:gd name="connsiteX10" fmla="*/ 2425471 w 3750266"/>
              <a:gd name="connsiteY10" fmla="*/ 50005 h 3728817"/>
              <a:gd name="connsiteX11" fmla="*/ 3019529 w 3750266"/>
              <a:gd name="connsiteY11" fmla="*/ 370369 h 3728817"/>
              <a:gd name="connsiteX12" fmla="*/ 3377225 w 3750266"/>
              <a:gd name="connsiteY12" fmla="*/ 1171254 h 3728817"/>
              <a:gd name="connsiteX13" fmla="*/ 3424817 w 3750266"/>
              <a:gd name="connsiteY13" fmla="*/ 2612424 h 3728817"/>
              <a:gd name="connsiteX14" fmla="*/ 3284026 w 3750266"/>
              <a:gd name="connsiteY14" fmla="*/ 2978484 h 3728817"/>
              <a:gd name="connsiteX15" fmla="*/ 3743715 w 3750266"/>
              <a:gd name="connsiteY15" fmla="*/ 3256428 h 372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50266" h="3728817">
                <a:moveTo>
                  <a:pt x="3750266" y="3264410"/>
                </a:moveTo>
                <a:cubicBezTo>
                  <a:pt x="3737566" y="3279227"/>
                  <a:pt x="3518175" y="3474011"/>
                  <a:pt x="3386012" y="3520134"/>
                </a:cubicBezTo>
                <a:cubicBezTo>
                  <a:pt x="3253849" y="3566257"/>
                  <a:pt x="3152498" y="3506385"/>
                  <a:pt x="2957285" y="3541149"/>
                </a:cubicBezTo>
                <a:cubicBezTo>
                  <a:pt x="2762072" y="3575913"/>
                  <a:pt x="2535300" y="3725814"/>
                  <a:pt x="2214735" y="3728717"/>
                </a:cubicBezTo>
                <a:cubicBezTo>
                  <a:pt x="1894170" y="3731620"/>
                  <a:pt x="1360375" y="3671562"/>
                  <a:pt x="1033893" y="3558566"/>
                </a:cubicBezTo>
                <a:cubicBezTo>
                  <a:pt x="707411" y="3445570"/>
                  <a:pt x="425134" y="3263505"/>
                  <a:pt x="255842" y="3050740"/>
                </a:cubicBezTo>
                <a:cubicBezTo>
                  <a:pt x="86550" y="2837975"/>
                  <a:pt x="56013" y="2518188"/>
                  <a:pt x="18139" y="2281973"/>
                </a:cubicBezTo>
                <a:cubicBezTo>
                  <a:pt x="-19735" y="2045758"/>
                  <a:pt x="10668" y="1759550"/>
                  <a:pt x="28596" y="1633447"/>
                </a:cubicBezTo>
                <a:cubicBezTo>
                  <a:pt x="109920" y="1087868"/>
                  <a:pt x="265366" y="563716"/>
                  <a:pt x="534458" y="291475"/>
                </a:cubicBezTo>
                <a:cubicBezTo>
                  <a:pt x="803551" y="19234"/>
                  <a:pt x="1289344" y="6827"/>
                  <a:pt x="1643151" y="0"/>
                </a:cubicBezTo>
                <a:cubicBezTo>
                  <a:pt x="1856511" y="5080"/>
                  <a:pt x="2196075" y="-11723"/>
                  <a:pt x="2425471" y="50005"/>
                </a:cubicBezTo>
                <a:cubicBezTo>
                  <a:pt x="2654867" y="111733"/>
                  <a:pt x="2860903" y="183494"/>
                  <a:pt x="3019529" y="370369"/>
                </a:cubicBezTo>
                <a:cubicBezTo>
                  <a:pt x="3178155" y="557244"/>
                  <a:pt x="3309677" y="797578"/>
                  <a:pt x="3377225" y="1171254"/>
                </a:cubicBezTo>
                <a:cubicBezTo>
                  <a:pt x="3444773" y="1544930"/>
                  <a:pt x="3548826" y="1984764"/>
                  <a:pt x="3424817" y="2612424"/>
                </a:cubicBezTo>
                <a:cubicBezTo>
                  <a:pt x="3389203" y="2718531"/>
                  <a:pt x="3367291" y="2865644"/>
                  <a:pt x="3284026" y="2978484"/>
                </a:cubicBezTo>
                <a:cubicBezTo>
                  <a:pt x="3298252" y="3020691"/>
                  <a:pt x="3403215" y="3263535"/>
                  <a:pt x="3743715" y="3256428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EDF2AC-F168-4037-8B4A-0EFB3E61D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601" y="750899"/>
            <a:ext cx="3288851" cy="204609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Spellings and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BA6EC-8464-43E0-98C2-BDD2179CF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6326" y="451491"/>
            <a:ext cx="6946469" cy="5810149"/>
          </a:xfrm>
        </p:spPr>
        <p:txBody>
          <a:bodyPr anchor="ctr">
            <a:norm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Please </a:t>
            </a:r>
            <a:r>
              <a:rPr lang="en-GB" sz="2400" b="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practise spellings </a:t>
            </a:r>
            <a:r>
              <a:rPr lang="en-GB" sz="2400" b="0" dirty="0">
                <a:latin typeface="Twinkl Cursive Unlooped" panose="02000000000000000000" pitchFamily="2" charset="0"/>
              </a:rPr>
              <a:t>set each week on a Thursday. They are tested the following Wednesday.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Please </a:t>
            </a:r>
            <a:r>
              <a:rPr lang="en-GB" sz="2400" b="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read</a:t>
            </a:r>
            <a:r>
              <a:rPr lang="en-GB" sz="2400" b="0" dirty="0">
                <a:latin typeface="Twinkl Cursive Unlooped" panose="02000000000000000000" pitchFamily="2" charset="0"/>
              </a:rPr>
              <a:t> with your child every evening and record this in their reading record.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 Please try to focus questioning on the Guided reading focus that week by using the question stems at the front of the reading record (purple band upwards).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While your child is reading phonically decodable books, they will have 3 guided sessions with a trained adult. 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Your child will receive their new phonic book for the week on a Monday.</a:t>
            </a: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606906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B1CE512C-FAC7-426B-89D0-50188951A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11403">
            <a:off x="884672" y="647854"/>
            <a:ext cx="5622781" cy="2432251"/>
          </a:xfrm>
          <a:custGeom>
            <a:avLst/>
            <a:gdLst>
              <a:gd name="connsiteX0" fmla="*/ 702544 w 1731866"/>
              <a:gd name="connsiteY0" fmla="*/ 704513 h 898547"/>
              <a:gd name="connsiteX1" fmla="*/ 1151838 w 1731866"/>
              <a:gd name="connsiteY1" fmla="*/ 709752 h 898547"/>
              <a:gd name="connsiteX2" fmla="*/ 1632946 w 1731866"/>
              <a:gd name="connsiteY2" fmla="*/ 622027 h 898547"/>
              <a:gd name="connsiteX3" fmla="*/ 1678094 w 1731866"/>
              <a:gd name="connsiteY3" fmla="*/ 138252 h 898547"/>
              <a:gd name="connsiteX4" fmla="*/ 721213 w 1731866"/>
              <a:gd name="connsiteY4" fmla="*/ 2711 h 898547"/>
              <a:gd name="connsiteX5" fmla="*/ 29222 w 1731866"/>
              <a:gd name="connsiteY5" fmla="*/ 208261 h 898547"/>
              <a:gd name="connsiteX6" fmla="*/ 142569 w 1731866"/>
              <a:gd name="connsiteY6" fmla="*/ 668985 h 898547"/>
              <a:gd name="connsiteX7" fmla="*/ 426128 w 1731866"/>
              <a:gd name="connsiteY7" fmla="*/ 701846 h 898547"/>
              <a:gd name="connsiteX8" fmla="*/ 729119 w 1731866"/>
              <a:gd name="connsiteY8" fmla="*/ 898538 h 898547"/>
              <a:gd name="connsiteX9" fmla="*/ 670635 w 1731866"/>
              <a:gd name="connsiteY9" fmla="*/ 773570 h 898547"/>
              <a:gd name="connsiteX10" fmla="*/ 702544 w 1731866"/>
              <a:gd name="connsiteY10" fmla="*/ 704513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70673 w 1731865"/>
              <a:gd name="connsiteY9" fmla="*/ 773579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7404 w 1731865"/>
              <a:gd name="connsiteY9" fmla="*/ 774971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7404 w 1731865"/>
              <a:gd name="connsiteY9" fmla="*/ 774971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7404 w 1731865"/>
              <a:gd name="connsiteY9" fmla="*/ 774971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77755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77755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86108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86108 h 898547"/>
              <a:gd name="connsiteX10" fmla="*/ 629450 w 1731865"/>
              <a:gd name="connsiteY10" fmla="*/ 704522 h 898547"/>
              <a:gd name="connsiteX0" fmla="*/ 629450 w 1731865"/>
              <a:gd name="connsiteY0" fmla="*/ 704522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04522 h 891586"/>
              <a:gd name="connsiteX0" fmla="*/ 629450 w 1731865"/>
              <a:gd name="connsiteY0" fmla="*/ 704522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04522 h 891586"/>
              <a:gd name="connsiteX0" fmla="*/ 629450 w 1731865"/>
              <a:gd name="connsiteY0" fmla="*/ 704522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04522 h 891586"/>
              <a:gd name="connsiteX0" fmla="*/ 629450 w 1731865"/>
              <a:gd name="connsiteY0" fmla="*/ 718060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18060 h 891586"/>
              <a:gd name="connsiteX0" fmla="*/ 629450 w 1731865"/>
              <a:gd name="connsiteY0" fmla="*/ 718060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18060 h 891586"/>
              <a:gd name="connsiteX0" fmla="*/ 629450 w 1735472"/>
              <a:gd name="connsiteY0" fmla="*/ 718060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1864 w 1735472"/>
              <a:gd name="connsiteY9" fmla="*/ 786108 h 891586"/>
              <a:gd name="connsiteX10" fmla="*/ 629450 w 1735472"/>
              <a:gd name="connsiteY10" fmla="*/ 718060 h 891586"/>
              <a:gd name="connsiteX0" fmla="*/ 631845 w 1735472"/>
              <a:gd name="connsiteY0" fmla="*/ 725582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1864 w 1735472"/>
              <a:gd name="connsiteY9" fmla="*/ 786108 h 891586"/>
              <a:gd name="connsiteX10" fmla="*/ 631845 w 1735472"/>
              <a:gd name="connsiteY10" fmla="*/ 725582 h 891586"/>
              <a:gd name="connsiteX0" fmla="*/ 631845 w 1735472"/>
              <a:gd name="connsiteY0" fmla="*/ 725582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4259 w 1735472"/>
              <a:gd name="connsiteY9" fmla="*/ 796638 h 891586"/>
              <a:gd name="connsiteX10" fmla="*/ 631845 w 1735472"/>
              <a:gd name="connsiteY10" fmla="*/ 725582 h 891586"/>
              <a:gd name="connsiteX0" fmla="*/ 631845 w 1735472"/>
              <a:gd name="connsiteY0" fmla="*/ 725582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4259 w 1735472"/>
              <a:gd name="connsiteY9" fmla="*/ 796638 h 891586"/>
              <a:gd name="connsiteX10" fmla="*/ 631845 w 1735472"/>
              <a:gd name="connsiteY10" fmla="*/ 725582 h 891586"/>
              <a:gd name="connsiteX0" fmla="*/ 618115 w 1721742"/>
              <a:gd name="connsiteY0" fmla="*/ 725582 h 891586"/>
              <a:gd name="connsiteX1" fmla="*/ 1151317 w 1721742"/>
              <a:gd name="connsiteY1" fmla="*/ 724804 h 891586"/>
              <a:gd name="connsiteX2" fmla="*/ 1619254 w 1721742"/>
              <a:gd name="connsiteY2" fmla="*/ 622036 h 891586"/>
              <a:gd name="connsiteX3" fmla="*/ 1664402 w 1721742"/>
              <a:gd name="connsiteY3" fmla="*/ 138261 h 891586"/>
              <a:gd name="connsiteX4" fmla="*/ 707521 w 1721742"/>
              <a:gd name="connsiteY4" fmla="*/ 2720 h 891586"/>
              <a:gd name="connsiteX5" fmla="*/ 15530 w 1721742"/>
              <a:gd name="connsiteY5" fmla="*/ 208270 h 891586"/>
              <a:gd name="connsiteX6" fmla="*/ 128877 w 1721742"/>
              <a:gd name="connsiteY6" fmla="*/ 668994 h 891586"/>
              <a:gd name="connsiteX7" fmla="*/ 446999 w 1721742"/>
              <a:gd name="connsiteY7" fmla="*/ 710126 h 891586"/>
              <a:gd name="connsiteX8" fmla="*/ 709887 w 1721742"/>
              <a:gd name="connsiteY8" fmla="*/ 891586 h 891586"/>
              <a:gd name="connsiteX9" fmla="*/ 630529 w 1721742"/>
              <a:gd name="connsiteY9" fmla="*/ 796638 h 891586"/>
              <a:gd name="connsiteX10" fmla="*/ 618115 w 1721742"/>
              <a:gd name="connsiteY10" fmla="*/ 725582 h 891586"/>
              <a:gd name="connsiteX0" fmla="*/ 647607 w 1751234"/>
              <a:gd name="connsiteY0" fmla="*/ 725582 h 891586"/>
              <a:gd name="connsiteX1" fmla="*/ 1180809 w 1751234"/>
              <a:gd name="connsiteY1" fmla="*/ 724804 h 891586"/>
              <a:gd name="connsiteX2" fmla="*/ 1648746 w 1751234"/>
              <a:gd name="connsiteY2" fmla="*/ 622036 h 891586"/>
              <a:gd name="connsiteX3" fmla="*/ 1693894 w 1751234"/>
              <a:gd name="connsiteY3" fmla="*/ 138261 h 891586"/>
              <a:gd name="connsiteX4" fmla="*/ 737013 w 1751234"/>
              <a:gd name="connsiteY4" fmla="*/ 2720 h 891586"/>
              <a:gd name="connsiteX5" fmla="*/ 45022 w 1751234"/>
              <a:gd name="connsiteY5" fmla="*/ 208270 h 891586"/>
              <a:gd name="connsiteX6" fmla="*/ 112285 w 1751234"/>
              <a:gd name="connsiteY6" fmla="*/ 648316 h 891586"/>
              <a:gd name="connsiteX7" fmla="*/ 476491 w 1751234"/>
              <a:gd name="connsiteY7" fmla="*/ 710126 h 891586"/>
              <a:gd name="connsiteX8" fmla="*/ 739379 w 1751234"/>
              <a:gd name="connsiteY8" fmla="*/ 891586 h 891586"/>
              <a:gd name="connsiteX9" fmla="*/ 660021 w 1751234"/>
              <a:gd name="connsiteY9" fmla="*/ 796638 h 891586"/>
              <a:gd name="connsiteX10" fmla="*/ 647607 w 1751234"/>
              <a:gd name="connsiteY10" fmla="*/ 725582 h 891586"/>
              <a:gd name="connsiteX0" fmla="*/ 643800 w 1747427"/>
              <a:gd name="connsiteY0" fmla="*/ 725582 h 891586"/>
              <a:gd name="connsiteX1" fmla="*/ 1177002 w 1747427"/>
              <a:gd name="connsiteY1" fmla="*/ 724804 h 891586"/>
              <a:gd name="connsiteX2" fmla="*/ 1644939 w 1747427"/>
              <a:gd name="connsiteY2" fmla="*/ 622036 h 891586"/>
              <a:gd name="connsiteX3" fmla="*/ 1690087 w 1747427"/>
              <a:gd name="connsiteY3" fmla="*/ 138261 h 891586"/>
              <a:gd name="connsiteX4" fmla="*/ 733206 w 1747427"/>
              <a:gd name="connsiteY4" fmla="*/ 2720 h 891586"/>
              <a:gd name="connsiteX5" fmla="*/ 41215 w 1747427"/>
              <a:gd name="connsiteY5" fmla="*/ 208270 h 891586"/>
              <a:gd name="connsiteX6" fmla="*/ 121645 w 1747427"/>
              <a:gd name="connsiteY6" fmla="*/ 629706 h 891586"/>
              <a:gd name="connsiteX7" fmla="*/ 472684 w 1747427"/>
              <a:gd name="connsiteY7" fmla="*/ 710126 h 891586"/>
              <a:gd name="connsiteX8" fmla="*/ 735572 w 1747427"/>
              <a:gd name="connsiteY8" fmla="*/ 891586 h 891586"/>
              <a:gd name="connsiteX9" fmla="*/ 656214 w 1747427"/>
              <a:gd name="connsiteY9" fmla="*/ 796638 h 891586"/>
              <a:gd name="connsiteX10" fmla="*/ 643800 w 1747427"/>
              <a:gd name="connsiteY10" fmla="*/ 725582 h 891586"/>
              <a:gd name="connsiteX0" fmla="*/ 622547 w 1726174"/>
              <a:gd name="connsiteY0" fmla="*/ 723164 h 889168"/>
              <a:gd name="connsiteX1" fmla="*/ 1155749 w 1726174"/>
              <a:gd name="connsiteY1" fmla="*/ 722386 h 889168"/>
              <a:gd name="connsiteX2" fmla="*/ 1623686 w 1726174"/>
              <a:gd name="connsiteY2" fmla="*/ 619618 h 889168"/>
              <a:gd name="connsiteX3" fmla="*/ 1668834 w 1726174"/>
              <a:gd name="connsiteY3" fmla="*/ 135843 h 889168"/>
              <a:gd name="connsiteX4" fmla="*/ 711953 w 1726174"/>
              <a:gd name="connsiteY4" fmla="*/ 302 h 889168"/>
              <a:gd name="connsiteX5" fmla="*/ 46296 w 1726174"/>
              <a:gd name="connsiteY5" fmla="*/ 158293 h 889168"/>
              <a:gd name="connsiteX6" fmla="*/ 100392 w 1726174"/>
              <a:gd name="connsiteY6" fmla="*/ 627288 h 889168"/>
              <a:gd name="connsiteX7" fmla="*/ 451431 w 1726174"/>
              <a:gd name="connsiteY7" fmla="*/ 707708 h 889168"/>
              <a:gd name="connsiteX8" fmla="*/ 714319 w 1726174"/>
              <a:gd name="connsiteY8" fmla="*/ 889168 h 889168"/>
              <a:gd name="connsiteX9" fmla="*/ 634961 w 1726174"/>
              <a:gd name="connsiteY9" fmla="*/ 794220 h 889168"/>
              <a:gd name="connsiteX10" fmla="*/ 622547 w 1726174"/>
              <a:gd name="connsiteY10" fmla="*/ 723164 h 889168"/>
              <a:gd name="connsiteX0" fmla="*/ 622547 w 1726174"/>
              <a:gd name="connsiteY0" fmla="*/ 723164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34961 w 1726174"/>
              <a:gd name="connsiteY9" fmla="*/ 794220 h 876761"/>
              <a:gd name="connsiteX10" fmla="*/ 622547 w 1726174"/>
              <a:gd name="connsiteY10" fmla="*/ 723164 h 876761"/>
              <a:gd name="connsiteX0" fmla="*/ 622547 w 1726174"/>
              <a:gd name="connsiteY0" fmla="*/ 723164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03690 w 1726174"/>
              <a:gd name="connsiteY9" fmla="*/ 792152 h 876761"/>
              <a:gd name="connsiteX10" fmla="*/ 622547 w 1726174"/>
              <a:gd name="connsiteY10" fmla="*/ 723164 h 876761"/>
              <a:gd name="connsiteX0" fmla="*/ 622547 w 1726174"/>
              <a:gd name="connsiteY0" fmla="*/ 723164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03690 w 1726174"/>
              <a:gd name="connsiteY9" fmla="*/ 792152 h 876761"/>
              <a:gd name="connsiteX10" fmla="*/ 622547 w 1726174"/>
              <a:gd name="connsiteY10" fmla="*/ 723164 h 876761"/>
              <a:gd name="connsiteX0" fmla="*/ 596213 w 1726174"/>
              <a:gd name="connsiteY0" fmla="*/ 719029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03690 w 1726174"/>
              <a:gd name="connsiteY9" fmla="*/ 792152 h 876761"/>
              <a:gd name="connsiteX10" fmla="*/ 596213 w 1726174"/>
              <a:gd name="connsiteY10" fmla="*/ 719029 h 876761"/>
              <a:gd name="connsiteX0" fmla="*/ 596213 w 1726174"/>
              <a:gd name="connsiteY0" fmla="*/ 719029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597107 w 1726174"/>
              <a:gd name="connsiteY9" fmla="*/ 790084 h 876761"/>
              <a:gd name="connsiteX10" fmla="*/ 596213 w 1726174"/>
              <a:gd name="connsiteY10" fmla="*/ 719029 h 876761"/>
              <a:gd name="connsiteX0" fmla="*/ 596213 w 1726174"/>
              <a:gd name="connsiteY0" fmla="*/ 719029 h 856083"/>
              <a:gd name="connsiteX1" fmla="*/ 1155749 w 1726174"/>
              <a:gd name="connsiteY1" fmla="*/ 722386 h 856083"/>
              <a:gd name="connsiteX2" fmla="*/ 1623686 w 1726174"/>
              <a:gd name="connsiteY2" fmla="*/ 619618 h 856083"/>
              <a:gd name="connsiteX3" fmla="*/ 1668834 w 1726174"/>
              <a:gd name="connsiteY3" fmla="*/ 135843 h 856083"/>
              <a:gd name="connsiteX4" fmla="*/ 711953 w 1726174"/>
              <a:gd name="connsiteY4" fmla="*/ 302 h 856083"/>
              <a:gd name="connsiteX5" fmla="*/ 46296 w 1726174"/>
              <a:gd name="connsiteY5" fmla="*/ 158293 h 856083"/>
              <a:gd name="connsiteX6" fmla="*/ 100392 w 1726174"/>
              <a:gd name="connsiteY6" fmla="*/ 627288 h 856083"/>
              <a:gd name="connsiteX7" fmla="*/ 451431 w 1726174"/>
              <a:gd name="connsiteY7" fmla="*/ 707708 h 856083"/>
              <a:gd name="connsiteX8" fmla="*/ 640255 w 1726174"/>
              <a:gd name="connsiteY8" fmla="*/ 856083 h 856083"/>
              <a:gd name="connsiteX9" fmla="*/ 597107 w 1726174"/>
              <a:gd name="connsiteY9" fmla="*/ 790084 h 856083"/>
              <a:gd name="connsiteX10" fmla="*/ 596213 w 1726174"/>
              <a:gd name="connsiteY10" fmla="*/ 719029 h 856083"/>
              <a:gd name="connsiteX0" fmla="*/ 596213 w 1726174"/>
              <a:gd name="connsiteY0" fmla="*/ 719029 h 856083"/>
              <a:gd name="connsiteX1" fmla="*/ 1155749 w 1726174"/>
              <a:gd name="connsiteY1" fmla="*/ 722386 h 856083"/>
              <a:gd name="connsiteX2" fmla="*/ 1623686 w 1726174"/>
              <a:gd name="connsiteY2" fmla="*/ 619618 h 856083"/>
              <a:gd name="connsiteX3" fmla="*/ 1668834 w 1726174"/>
              <a:gd name="connsiteY3" fmla="*/ 135843 h 856083"/>
              <a:gd name="connsiteX4" fmla="*/ 711953 w 1726174"/>
              <a:gd name="connsiteY4" fmla="*/ 302 h 856083"/>
              <a:gd name="connsiteX5" fmla="*/ 46296 w 1726174"/>
              <a:gd name="connsiteY5" fmla="*/ 158293 h 856083"/>
              <a:gd name="connsiteX6" fmla="*/ 100392 w 1726174"/>
              <a:gd name="connsiteY6" fmla="*/ 627288 h 856083"/>
              <a:gd name="connsiteX7" fmla="*/ 451431 w 1726174"/>
              <a:gd name="connsiteY7" fmla="*/ 707708 h 856083"/>
              <a:gd name="connsiteX8" fmla="*/ 640255 w 1726174"/>
              <a:gd name="connsiteY8" fmla="*/ 856083 h 856083"/>
              <a:gd name="connsiteX9" fmla="*/ 592170 w 1726174"/>
              <a:gd name="connsiteY9" fmla="*/ 775610 h 856083"/>
              <a:gd name="connsiteX10" fmla="*/ 596213 w 1726174"/>
              <a:gd name="connsiteY10" fmla="*/ 719029 h 856083"/>
              <a:gd name="connsiteX0" fmla="*/ 596213 w 1726174"/>
              <a:gd name="connsiteY0" fmla="*/ 719029 h 856083"/>
              <a:gd name="connsiteX1" fmla="*/ 1155749 w 1726174"/>
              <a:gd name="connsiteY1" fmla="*/ 722386 h 856083"/>
              <a:gd name="connsiteX2" fmla="*/ 1623686 w 1726174"/>
              <a:gd name="connsiteY2" fmla="*/ 619618 h 856083"/>
              <a:gd name="connsiteX3" fmla="*/ 1668834 w 1726174"/>
              <a:gd name="connsiteY3" fmla="*/ 135843 h 856083"/>
              <a:gd name="connsiteX4" fmla="*/ 711953 w 1726174"/>
              <a:gd name="connsiteY4" fmla="*/ 302 h 856083"/>
              <a:gd name="connsiteX5" fmla="*/ 46296 w 1726174"/>
              <a:gd name="connsiteY5" fmla="*/ 158293 h 856083"/>
              <a:gd name="connsiteX6" fmla="*/ 100392 w 1726174"/>
              <a:gd name="connsiteY6" fmla="*/ 627288 h 856083"/>
              <a:gd name="connsiteX7" fmla="*/ 451431 w 1726174"/>
              <a:gd name="connsiteY7" fmla="*/ 707708 h 856083"/>
              <a:gd name="connsiteX8" fmla="*/ 640255 w 1726174"/>
              <a:gd name="connsiteY8" fmla="*/ 856083 h 856083"/>
              <a:gd name="connsiteX9" fmla="*/ 592170 w 1726174"/>
              <a:gd name="connsiteY9" fmla="*/ 775610 h 856083"/>
              <a:gd name="connsiteX10" fmla="*/ 596213 w 1726174"/>
              <a:gd name="connsiteY10" fmla="*/ 719029 h 856083"/>
              <a:gd name="connsiteX0" fmla="*/ 596213 w 1726174"/>
              <a:gd name="connsiteY0" fmla="*/ 719029 h 843676"/>
              <a:gd name="connsiteX1" fmla="*/ 1155749 w 1726174"/>
              <a:gd name="connsiteY1" fmla="*/ 722386 h 843676"/>
              <a:gd name="connsiteX2" fmla="*/ 1623686 w 1726174"/>
              <a:gd name="connsiteY2" fmla="*/ 619618 h 843676"/>
              <a:gd name="connsiteX3" fmla="*/ 1668834 w 1726174"/>
              <a:gd name="connsiteY3" fmla="*/ 135843 h 843676"/>
              <a:gd name="connsiteX4" fmla="*/ 711953 w 1726174"/>
              <a:gd name="connsiteY4" fmla="*/ 302 h 843676"/>
              <a:gd name="connsiteX5" fmla="*/ 46296 w 1726174"/>
              <a:gd name="connsiteY5" fmla="*/ 158293 h 843676"/>
              <a:gd name="connsiteX6" fmla="*/ 100392 w 1726174"/>
              <a:gd name="connsiteY6" fmla="*/ 627288 h 843676"/>
              <a:gd name="connsiteX7" fmla="*/ 451431 w 1726174"/>
              <a:gd name="connsiteY7" fmla="*/ 707708 h 843676"/>
              <a:gd name="connsiteX8" fmla="*/ 633672 w 1726174"/>
              <a:gd name="connsiteY8" fmla="*/ 843676 h 843676"/>
              <a:gd name="connsiteX9" fmla="*/ 592170 w 1726174"/>
              <a:gd name="connsiteY9" fmla="*/ 775610 h 843676"/>
              <a:gd name="connsiteX10" fmla="*/ 596213 w 1726174"/>
              <a:gd name="connsiteY10" fmla="*/ 719029 h 843676"/>
              <a:gd name="connsiteX0" fmla="*/ 596213 w 1726174"/>
              <a:gd name="connsiteY0" fmla="*/ 719029 h 843676"/>
              <a:gd name="connsiteX1" fmla="*/ 1155749 w 1726174"/>
              <a:gd name="connsiteY1" fmla="*/ 722386 h 843676"/>
              <a:gd name="connsiteX2" fmla="*/ 1623686 w 1726174"/>
              <a:gd name="connsiteY2" fmla="*/ 619618 h 843676"/>
              <a:gd name="connsiteX3" fmla="*/ 1668834 w 1726174"/>
              <a:gd name="connsiteY3" fmla="*/ 135843 h 843676"/>
              <a:gd name="connsiteX4" fmla="*/ 711953 w 1726174"/>
              <a:gd name="connsiteY4" fmla="*/ 302 h 843676"/>
              <a:gd name="connsiteX5" fmla="*/ 46296 w 1726174"/>
              <a:gd name="connsiteY5" fmla="*/ 158293 h 843676"/>
              <a:gd name="connsiteX6" fmla="*/ 100392 w 1726174"/>
              <a:gd name="connsiteY6" fmla="*/ 627288 h 843676"/>
              <a:gd name="connsiteX7" fmla="*/ 451431 w 1726174"/>
              <a:gd name="connsiteY7" fmla="*/ 707708 h 843676"/>
              <a:gd name="connsiteX8" fmla="*/ 633672 w 1726174"/>
              <a:gd name="connsiteY8" fmla="*/ 843676 h 843676"/>
              <a:gd name="connsiteX9" fmla="*/ 592170 w 1726174"/>
              <a:gd name="connsiteY9" fmla="*/ 775610 h 843676"/>
              <a:gd name="connsiteX10" fmla="*/ 596213 w 1726174"/>
              <a:gd name="connsiteY10" fmla="*/ 719029 h 843676"/>
              <a:gd name="connsiteX0" fmla="*/ 596213 w 1726174"/>
              <a:gd name="connsiteY0" fmla="*/ 719029 h 843785"/>
              <a:gd name="connsiteX1" fmla="*/ 1155749 w 1726174"/>
              <a:gd name="connsiteY1" fmla="*/ 722386 h 843785"/>
              <a:gd name="connsiteX2" fmla="*/ 1623686 w 1726174"/>
              <a:gd name="connsiteY2" fmla="*/ 619618 h 843785"/>
              <a:gd name="connsiteX3" fmla="*/ 1668834 w 1726174"/>
              <a:gd name="connsiteY3" fmla="*/ 135843 h 843785"/>
              <a:gd name="connsiteX4" fmla="*/ 711953 w 1726174"/>
              <a:gd name="connsiteY4" fmla="*/ 302 h 843785"/>
              <a:gd name="connsiteX5" fmla="*/ 46296 w 1726174"/>
              <a:gd name="connsiteY5" fmla="*/ 158293 h 843785"/>
              <a:gd name="connsiteX6" fmla="*/ 100392 w 1726174"/>
              <a:gd name="connsiteY6" fmla="*/ 627288 h 843785"/>
              <a:gd name="connsiteX7" fmla="*/ 451431 w 1726174"/>
              <a:gd name="connsiteY7" fmla="*/ 707708 h 843785"/>
              <a:gd name="connsiteX8" fmla="*/ 633672 w 1726174"/>
              <a:gd name="connsiteY8" fmla="*/ 843676 h 843785"/>
              <a:gd name="connsiteX9" fmla="*/ 592170 w 1726174"/>
              <a:gd name="connsiteY9" fmla="*/ 775610 h 843785"/>
              <a:gd name="connsiteX10" fmla="*/ 596213 w 1726174"/>
              <a:gd name="connsiteY10" fmla="*/ 719029 h 843785"/>
              <a:gd name="connsiteX0" fmla="*/ 596213 w 1726174"/>
              <a:gd name="connsiteY0" fmla="*/ 719029 h 843785"/>
              <a:gd name="connsiteX1" fmla="*/ 1155749 w 1726174"/>
              <a:gd name="connsiteY1" fmla="*/ 722386 h 843785"/>
              <a:gd name="connsiteX2" fmla="*/ 1623686 w 1726174"/>
              <a:gd name="connsiteY2" fmla="*/ 619618 h 843785"/>
              <a:gd name="connsiteX3" fmla="*/ 1668834 w 1726174"/>
              <a:gd name="connsiteY3" fmla="*/ 135843 h 843785"/>
              <a:gd name="connsiteX4" fmla="*/ 711953 w 1726174"/>
              <a:gd name="connsiteY4" fmla="*/ 302 h 843785"/>
              <a:gd name="connsiteX5" fmla="*/ 46296 w 1726174"/>
              <a:gd name="connsiteY5" fmla="*/ 158293 h 843785"/>
              <a:gd name="connsiteX6" fmla="*/ 100392 w 1726174"/>
              <a:gd name="connsiteY6" fmla="*/ 627288 h 843785"/>
              <a:gd name="connsiteX7" fmla="*/ 451431 w 1726174"/>
              <a:gd name="connsiteY7" fmla="*/ 707708 h 843785"/>
              <a:gd name="connsiteX8" fmla="*/ 633672 w 1726174"/>
              <a:gd name="connsiteY8" fmla="*/ 843676 h 843785"/>
              <a:gd name="connsiteX9" fmla="*/ 592170 w 1726174"/>
              <a:gd name="connsiteY9" fmla="*/ 775610 h 843785"/>
              <a:gd name="connsiteX10" fmla="*/ 596213 w 1726174"/>
              <a:gd name="connsiteY10" fmla="*/ 719029 h 843785"/>
              <a:gd name="connsiteX0" fmla="*/ 596213 w 1726174"/>
              <a:gd name="connsiteY0" fmla="*/ 719029 h 843785"/>
              <a:gd name="connsiteX1" fmla="*/ 1155749 w 1726174"/>
              <a:gd name="connsiteY1" fmla="*/ 722386 h 843785"/>
              <a:gd name="connsiteX2" fmla="*/ 1623686 w 1726174"/>
              <a:gd name="connsiteY2" fmla="*/ 619618 h 843785"/>
              <a:gd name="connsiteX3" fmla="*/ 1668834 w 1726174"/>
              <a:gd name="connsiteY3" fmla="*/ 135843 h 843785"/>
              <a:gd name="connsiteX4" fmla="*/ 711953 w 1726174"/>
              <a:gd name="connsiteY4" fmla="*/ 302 h 843785"/>
              <a:gd name="connsiteX5" fmla="*/ 46296 w 1726174"/>
              <a:gd name="connsiteY5" fmla="*/ 158293 h 843785"/>
              <a:gd name="connsiteX6" fmla="*/ 100392 w 1726174"/>
              <a:gd name="connsiteY6" fmla="*/ 627288 h 843785"/>
              <a:gd name="connsiteX7" fmla="*/ 451431 w 1726174"/>
              <a:gd name="connsiteY7" fmla="*/ 707708 h 843785"/>
              <a:gd name="connsiteX8" fmla="*/ 633672 w 1726174"/>
              <a:gd name="connsiteY8" fmla="*/ 843676 h 843785"/>
              <a:gd name="connsiteX9" fmla="*/ 603967 w 1726174"/>
              <a:gd name="connsiteY9" fmla="*/ 795371 h 843785"/>
              <a:gd name="connsiteX10" fmla="*/ 596213 w 1726174"/>
              <a:gd name="connsiteY10" fmla="*/ 719029 h 843785"/>
              <a:gd name="connsiteX0" fmla="*/ 596213 w 1726174"/>
              <a:gd name="connsiteY0" fmla="*/ 719029 h 833928"/>
              <a:gd name="connsiteX1" fmla="*/ 1155749 w 1726174"/>
              <a:gd name="connsiteY1" fmla="*/ 722386 h 833928"/>
              <a:gd name="connsiteX2" fmla="*/ 1623686 w 1726174"/>
              <a:gd name="connsiteY2" fmla="*/ 619618 h 833928"/>
              <a:gd name="connsiteX3" fmla="*/ 1668834 w 1726174"/>
              <a:gd name="connsiteY3" fmla="*/ 135843 h 833928"/>
              <a:gd name="connsiteX4" fmla="*/ 711953 w 1726174"/>
              <a:gd name="connsiteY4" fmla="*/ 302 h 833928"/>
              <a:gd name="connsiteX5" fmla="*/ 46296 w 1726174"/>
              <a:gd name="connsiteY5" fmla="*/ 158293 h 833928"/>
              <a:gd name="connsiteX6" fmla="*/ 100392 w 1726174"/>
              <a:gd name="connsiteY6" fmla="*/ 627288 h 833928"/>
              <a:gd name="connsiteX7" fmla="*/ 451431 w 1726174"/>
              <a:gd name="connsiteY7" fmla="*/ 707708 h 833928"/>
              <a:gd name="connsiteX8" fmla="*/ 629740 w 1726174"/>
              <a:gd name="connsiteY8" fmla="*/ 833796 h 833928"/>
              <a:gd name="connsiteX9" fmla="*/ 603967 w 1726174"/>
              <a:gd name="connsiteY9" fmla="*/ 795371 h 833928"/>
              <a:gd name="connsiteX10" fmla="*/ 596213 w 1726174"/>
              <a:gd name="connsiteY10" fmla="*/ 719029 h 833928"/>
              <a:gd name="connsiteX0" fmla="*/ 596213 w 1726174"/>
              <a:gd name="connsiteY0" fmla="*/ 719029 h 833928"/>
              <a:gd name="connsiteX1" fmla="*/ 1155749 w 1726174"/>
              <a:gd name="connsiteY1" fmla="*/ 722386 h 833928"/>
              <a:gd name="connsiteX2" fmla="*/ 1623686 w 1726174"/>
              <a:gd name="connsiteY2" fmla="*/ 619618 h 833928"/>
              <a:gd name="connsiteX3" fmla="*/ 1668834 w 1726174"/>
              <a:gd name="connsiteY3" fmla="*/ 135843 h 833928"/>
              <a:gd name="connsiteX4" fmla="*/ 711953 w 1726174"/>
              <a:gd name="connsiteY4" fmla="*/ 302 h 833928"/>
              <a:gd name="connsiteX5" fmla="*/ 46296 w 1726174"/>
              <a:gd name="connsiteY5" fmla="*/ 158293 h 833928"/>
              <a:gd name="connsiteX6" fmla="*/ 100392 w 1726174"/>
              <a:gd name="connsiteY6" fmla="*/ 627288 h 833928"/>
              <a:gd name="connsiteX7" fmla="*/ 451431 w 1726174"/>
              <a:gd name="connsiteY7" fmla="*/ 707708 h 833928"/>
              <a:gd name="connsiteX8" fmla="*/ 629740 w 1726174"/>
              <a:gd name="connsiteY8" fmla="*/ 833796 h 833928"/>
              <a:gd name="connsiteX9" fmla="*/ 602001 w 1726174"/>
              <a:gd name="connsiteY9" fmla="*/ 787961 h 833928"/>
              <a:gd name="connsiteX10" fmla="*/ 596213 w 1726174"/>
              <a:gd name="connsiteY10" fmla="*/ 719029 h 833928"/>
              <a:gd name="connsiteX0" fmla="*/ 596213 w 1726174"/>
              <a:gd name="connsiteY0" fmla="*/ 719029 h 836314"/>
              <a:gd name="connsiteX1" fmla="*/ 1155749 w 1726174"/>
              <a:gd name="connsiteY1" fmla="*/ 722386 h 836314"/>
              <a:gd name="connsiteX2" fmla="*/ 1623686 w 1726174"/>
              <a:gd name="connsiteY2" fmla="*/ 619618 h 836314"/>
              <a:gd name="connsiteX3" fmla="*/ 1668834 w 1726174"/>
              <a:gd name="connsiteY3" fmla="*/ 135843 h 836314"/>
              <a:gd name="connsiteX4" fmla="*/ 711953 w 1726174"/>
              <a:gd name="connsiteY4" fmla="*/ 302 h 836314"/>
              <a:gd name="connsiteX5" fmla="*/ 46296 w 1726174"/>
              <a:gd name="connsiteY5" fmla="*/ 158293 h 836314"/>
              <a:gd name="connsiteX6" fmla="*/ 100392 w 1726174"/>
              <a:gd name="connsiteY6" fmla="*/ 627288 h 836314"/>
              <a:gd name="connsiteX7" fmla="*/ 451431 w 1726174"/>
              <a:gd name="connsiteY7" fmla="*/ 707708 h 836314"/>
              <a:gd name="connsiteX8" fmla="*/ 624372 w 1726174"/>
              <a:gd name="connsiteY8" fmla="*/ 836189 h 836314"/>
              <a:gd name="connsiteX9" fmla="*/ 602001 w 1726174"/>
              <a:gd name="connsiteY9" fmla="*/ 787961 h 836314"/>
              <a:gd name="connsiteX10" fmla="*/ 596213 w 1726174"/>
              <a:gd name="connsiteY10" fmla="*/ 719029 h 836314"/>
              <a:gd name="connsiteX0" fmla="*/ 606950 w 1726174"/>
              <a:gd name="connsiteY0" fmla="*/ 711850 h 836314"/>
              <a:gd name="connsiteX1" fmla="*/ 1155749 w 1726174"/>
              <a:gd name="connsiteY1" fmla="*/ 722386 h 836314"/>
              <a:gd name="connsiteX2" fmla="*/ 1623686 w 1726174"/>
              <a:gd name="connsiteY2" fmla="*/ 619618 h 836314"/>
              <a:gd name="connsiteX3" fmla="*/ 1668834 w 1726174"/>
              <a:gd name="connsiteY3" fmla="*/ 135843 h 836314"/>
              <a:gd name="connsiteX4" fmla="*/ 711953 w 1726174"/>
              <a:gd name="connsiteY4" fmla="*/ 302 h 836314"/>
              <a:gd name="connsiteX5" fmla="*/ 46296 w 1726174"/>
              <a:gd name="connsiteY5" fmla="*/ 158293 h 836314"/>
              <a:gd name="connsiteX6" fmla="*/ 100392 w 1726174"/>
              <a:gd name="connsiteY6" fmla="*/ 627288 h 836314"/>
              <a:gd name="connsiteX7" fmla="*/ 451431 w 1726174"/>
              <a:gd name="connsiteY7" fmla="*/ 707708 h 836314"/>
              <a:gd name="connsiteX8" fmla="*/ 624372 w 1726174"/>
              <a:gd name="connsiteY8" fmla="*/ 836189 h 836314"/>
              <a:gd name="connsiteX9" fmla="*/ 602001 w 1726174"/>
              <a:gd name="connsiteY9" fmla="*/ 787961 h 836314"/>
              <a:gd name="connsiteX10" fmla="*/ 606950 w 1726174"/>
              <a:gd name="connsiteY10" fmla="*/ 711850 h 836314"/>
              <a:gd name="connsiteX0" fmla="*/ 612615 w 1731839"/>
              <a:gd name="connsiteY0" fmla="*/ 711557 h 836021"/>
              <a:gd name="connsiteX1" fmla="*/ 1161414 w 1731839"/>
              <a:gd name="connsiteY1" fmla="*/ 722093 h 836021"/>
              <a:gd name="connsiteX2" fmla="*/ 1629351 w 1731839"/>
              <a:gd name="connsiteY2" fmla="*/ 619325 h 836021"/>
              <a:gd name="connsiteX3" fmla="*/ 1674499 w 1731839"/>
              <a:gd name="connsiteY3" fmla="*/ 135550 h 836021"/>
              <a:gd name="connsiteX4" fmla="*/ 717618 w 1731839"/>
              <a:gd name="connsiteY4" fmla="*/ 9 h 836021"/>
              <a:gd name="connsiteX5" fmla="*/ 44803 w 1731839"/>
              <a:gd name="connsiteY5" fmla="*/ 138857 h 836021"/>
              <a:gd name="connsiteX6" fmla="*/ 106057 w 1731839"/>
              <a:gd name="connsiteY6" fmla="*/ 626995 h 836021"/>
              <a:gd name="connsiteX7" fmla="*/ 457096 w 1731839"/>
              <a:gd name="connsiteY7" fmla="*/ 707415 h 836021"/>
              <a:gd name="connsiteX8" fmla="*/ 630037 w 1731839"/>
              <a:gd name="connsiteY8" fmla="*/ 835896 h 836021"/>
              <a:gd name="connsiteX9" fmla="*/ 607666 w 1731839"/>
              <a:gd name="connsiteY9" fmla="*/ 787668 h 836021"/>
              <a:gd name="connsiteX10" fmla="*/ 612615 w 1731839"/>
              <a:gd name="connsiteY10" fmla="*/ 711557 h 836021"/>
              <a:gd name="connsiteX0" fmla="*/ 616922 w 1736146"/>
              <a:gd name="connsiteY0" fmla="*/ 712781 h 837245"/>
              <a:gd name="connsiteX1" fmla="*/ 1165721 w 1736146"/>
              <a:gd name="connsiteY1" fmla="*/ 723317 h 837245"/>
              <a:gd name="connsiteX2" fmla="*/ 1633658 w 1736146"/>
              <a:gd name="connsiteY2" fmla="*/ 620549 h 837245"/>
              <a:gd name="connsiteX3" fmla="*/ 1678806 w 1736146"/>
              <a:gd name="connsiteY3" fmla="*/ 136774 h 837245"/>
              <a:gd name="connsiteX4" fmla="*/ 721925 w 1736146"/>
              <a:gd name="connsiteY4" fmla="*/ 1233 h 837245"/>
              <a:gd name="connsiteX5" fmla="*/ 43741 w 1736146"/>
              <a:gd name="connsiteY5" fmla="*/ 106580 h 837245"/>
              <a:gd name="connsiteX6" fmla="*/ 110364 w 1736146"/>
              <a:gd name="connsiteY6" fmla="*/ 628219 h 837245"/>
              <a:gd name="connsiteX7" fmla="*/ 461403 w 1736146"/>
              <a:gd name="connsiteY7" fmla="*/ 708639 h 837245"/>
              <a:gd name="connsiteX8" fmla="*/ 634344 w 1736146"/>
              <a:gd name="connsiteY8" fmla="*/ 837120 h 837245"/>
              <a:gd name="connsiteX9" fmla="*/ 611973 w 1736146"/>
              <a:gd name="connsiteY9" fmla="*/ 788892 h 837245"/>
              <a:gd name="connsiteX10" fmla="*/ 616922 w 1736146"/>
              <a:gd name="connsiteY10" fmla="*/ 712781 h 837245"/>
              <a:gd name="connsiteX0" fmla="*/ 616922 w 1736146"/>
              <a:gd name="connsiteY0" fmla="*/ 712781 h 837245"/>
              <a:gd name="connsiteX1" fmla="*/ 1165721 w 1736146"/>
              <a:gd name="connsiteY1" fmla="*/ 723317 h 837245"/>
              <a:gd name="connsiteX2" fmla="*/ 1633658 w 1736146"/>
              <a:gd name="connsiteY2" fmla="*/ 620549 h 837245"/>
              <a:gd name="connsiteX3" fmla="*/ 1678806 w 1736146"/>
              <a:gd name="connsiteY3" fmla="*/ 136774 h 837245"/>
              <a:gd name="connsiteX4" fmla="*/ 721925 w 1736146"/>
              <a:gd name="connsiteY4" fmla="*/ 1233 h 837245"/>
              <a:gd name="connsiteX5" fmla="*/ 43741 w 1736146"/>
              <a:gd name="connsiteY5" fmla="*/ 106580 h 837245"/>
              <a:gd name="connsiteX6" fmla="*/ 110364 w 1736146"/>
              <a:gd name="connsiteY6" fmla="*/ 628219 h 837245"/>
              <a:gd name="connsiteX7" fmla="*/ 461403 w 1736146"/>
              <a:gd name="connsiteY7" fmla="*/ 708639 h 837245"/>
              <a:gd name="connsiteX8" fmla="*/ 634344 w 1736146"/>
              <a:gd name="connsiteY8" fmla="*/ 837120 h 837245"/>
              <a:gd name="connsiteX9" fmla="*/ 613762 w 1736146"/>
              <a:gd name="connsiteY9" fmla="*/ 791285 h 837245"/>
              <a:gd name="connsiteX10" fmla="*/ 616922 w 1736146"/>
              <a:gd name="connsiteY10" fmla="*/ 712781 h 837245"/>
              <a:gd name="connsiteX0" fmla="*/ 616922 w 1736146"/>
              <a:gd name="connsiteY0" fmla="*/ 712781 h 837245"/>
              <a:gd name="connsiteX1" fmla="*/ 1165721 w 1736146"/>
              <a:gd name="connsiteY1" fmla="*/ 723317 h 837245"/>
              <a:gd name="connsiteX2" fmla="*/ 1633658 w 1736146"/>
              <a:gd name="connsiteY2" fmla="*/ 620549 h 837245"/>
              <a:gd name="connsiteX3" fmla="*/ 1678806 w 1736146"/>
              <a:gd name="connsiteY3" fmla="*/ 136774 h 837245"/>
              <a:gd name="connsiteX4" fmla="*/ 721925 w 1736146"/>
              <a:gd name="connsiteY4" fmla="*/ 1233 h 837245"/>
              <a:gd name="connsiteX5" fmla="*/ 43741 w 1736146"/>
              <a:gd name="connsiteY5" fmla="*/ 106580 h 837245"/>
              <a:gd name="connsiteX6" fmla="*/ 110364 w 1736146"/>
              <a:gd name="connsiteY6" fmla="*/ 628219 h 837245"/>
              <a:gd name="connsiteX7" fmla="*/ 461403 w 1736146"/>
              <a:gd name="connsiteY7" fmla="*/ 708639 h 837245"/>
              <a:gd name="connsiteX8" fmla="*/ 634344 w 1736146"/>
              <a:gd name="connsiteY8" fmla="*/ 837120 h 837245"/>
              <a:gd name="connsiteX9" fmla="*/ 613762 w 1736146"/>
              <a:gd name="connsiteY9" fmla="*/ 791285 h 837245"/>
              <a:gd name="connsiteX10" fmla="*/ 616922 w 1736146"/>
              <a:gd name="connsiteY10" fmla="*/ 712781 h 837245"/>
              <a:gd name="connsiteX0" fmla="*/ 616922 w 1736070"/>
              <a:gd name="connsiteY0" fmla="*/ 712781 h 837245"/>
              <a:gd name="connsiteX1" fmla="*/ 1167511 w 1736070"/>
              <a:gd name="connsiteY1" fmla="*/ 711353 h 837245"/>
              <a:gd name="connsiteX2" fmla="*/ 1633658 w 1736070"/>
              <a:gd name="connsiteY2" fmla="*/ 620549 h 837245"/>
              <a:gd name="connsiteX3" fmla="*/ 1678806 w 1736070"/>
              <a:gd name="connsiteY3" fmla="*/ 136774 h 837245"/>
              <a:gd name="connsiteX4" fmla="*/ 721925 w 1736070"/>
              <a:gd name="connsiteY4" fmla="*/ 1233 h 837245"/>
              <a:gd name="connsiteX5" fmla="*/ 43741 w 1736070"/>
              <a:gd name="connsiteY5" fmla="*/ 106580 h 837245"/>
              <a:gd name="connsiteX6" fmla="*/ 110364 w 1736070"/>
              <a:gd name="connsiteY6" fmla="*/ 628219 h 837245"/>
              <a:gd name="connsiteX7" fmla="*/ 461403 w 1736070"/>
              <a:gd name="connsiteY7" fmla="*/ 708639 h 837245"/>
              <a:gd name="connsiteX8" fmla="*/ 634344 w 1736070"/>
              <a:gd name="connsiteY8" fmla="*/ 837120 h 837245"/>
              <a:gd name="connsiteX9" fmla="*/ 613762 w 1736070"/>
              <a:gd name="connsiteY9" fmla="*/ 791285 h 837245"/>
              <a:gd name="connsiteX10" fmla="*/ 616922 w 1736070"/>
              <a:gd name="connsiteY10" fmla="*/ 712781 h 837245"/>
              <a:gd name="connsiteX0" fmla="*/ 616922 w 1736070"/>
              <a:gd name="connsiteY0" fmla="*/ 712781 h 837245"/>
              <a:gd name="connsiteX1" fmla="*/ 1167511 w 1736070"/>
              <a:gd name="connsiteY1" fmla="*/ 711353 h 837245"/>
              <a:gd name="connsiteX2" fmla="*/ 1633658 w 1736070"/>
              <a:gd name="connsiteY2" fmla="*/ 620549 h 837245"/>
              <a:gd name="connsiteX3" fmla="*/ 1678806 w 1736070"/>
              <a:gd name="connsiteY3" fmla="*/ 136774 h 837245"/>
              <a:gd name="connsiteX4" fmla="*/ 721925 w 1736070"/>
              <a:gd name="connsiteY4" fmla="*/ 1233 h 837245"/>
              <a:gd name="connsiteX5" fmla="*/ 43741 w 1736070"/>
              <a:gd name="connsiteY5" fmla="*/ 106580 h 837245"/>
              <a:gd name="connsiteX6" fmla="*/ 110364 w 1736070"/>
              <a:gd name="connsiteY6" fmla="*/ 628219 h 837245"/>
              <a:gd name="connsiteX7" fmla="*/ 461403 w 1736070"/>
              <a:gd name="connsiteY7" fmla="*/ 708639 h 837245"/>
              <a:gd name="connsiteX8" fmla="*/ 634344 w 1736070"/>
              <a:gd name="connsiteY8" fmla="*/ 837120 h 837245"/>
              <a:gd name="connsiteX9" fmla="*/ 613762 w 1736070"/>
              <a:gd name="connsiteY9" fmla="*/ 791285 h 837245"/>
              <a:gd name="connsiteX10" fmla="*/ 616922 w 1736070"/>
              <a:gd name="connsiteY10" fmla="*/ 712781 h 837245"/>
              <a:gd name="connsiteX0" fmla="*/ 616922 w 1736070"/>
              <a:gd name="connsiteY0" fmla="*/ 712781 h 837245"/>
              <a:gd name="connsiteX1" fmla="*/ 1167511 w 1736070"/>
              <a:gd name="connsiteY1" fmla="*/ 711353 h 837245"/>
              <a:gd name="connsiteX2" fmla="*/ 1633658 w 1736070"/>
              <a:gd name="connsiteY2" fmla="*/ 620549 h 837245"/>
              <a:gd name="connsiteX3" fmla="*/ 1678806 w 1736070"/>
              <a:gd name="connsiteY3" fmla="*/ 136774 h 837245"/>
              <a:gd name="connsiteX4" fmla="*/ 721925 w 1736070"/>
              <a:gd name="connsiteY4" fmla="*/ 1233 h 837245"/>
              <a:gd name="connsiteX5" fmla="*/ 43741 w 1736070"/>
              <a:gd name="connsiteY5" fmla="*/ 106580 h 837245"/>
              <a:gd name="connsiteX6" fmla="*/ 110364 w 1736070"/>
              <a:gd name="connsiteY6" fmla="*/ 628219 h 837245"/>
              <a:gd name="connsiteX7" fmla="*/ 461403 w 1736070"/>
              <a:gd name="connsiteY7" fmla="*/ 708639 h 837245"/>
              <a:gd name="connsiteX8" fmla="*/ 634344 w 1736070"/>
              <a:gd name="connsiteY8" fmla="*/ 837120 h 837245"/>
              <a:gd name="connsiteX9" fmla="*/ 613762 w 1736070"/>
              <a:gd name="connsiteY9" fmla="*/ 791285 h 837245"/>
              <a:gd name="connsiteX10" fmla="*/ 616922 w 1736070"/>
              <a:gd name="connsiteY10" fmla="*/ 712781 h 837245"/>
              <a:gd name="connsiteX0" fmla="*/ 616922 w 1736070"/>
              <a:gd name="connsiteY0" fmla="*/ 712781 h 839094"/>
              <a:gd name="connsiteX1" fmla="*/ 1167511 w 1736070"/>
              <a:gd name="connsiteY1" fmla="*/ 711353 h 839094"/>
              <a:gd name="connsiteX2" fmla="*/ 1633658 w 1736070"/>
              <a:gd name="connsiteY2" fmla="*/ 620549 h 839094"/>
              <a:gd name="connsiteX3" fmla="*/ 1678806 w 1736070"/>
              <a:gd name="connsiteY3" fmla="*/ 136774 h 839094"/>
              <a:gd name="connsiteX4" fmla="*/ 721925 w 1736070"/>
              <a:gd name="connsiteY4" fmla="*/ 1233 h 839094"/>
              <a:gd name="connsiteX5" fmla="*/ 43741 w 1736070"/>
              <a:gd name="connsiteY5" fmla="*/ 106580 h 839094"/>
              <a:gd name="connsiteX6" fmla="*/ 110364 w 1736070"/>
              <a:gd name="connsiteY6" fmla="*/ 628219 h 839094"/>
              <a:gd name="connsiteX7" fmla="*/ 461403 w 1736070"/>
              <a:gd name="connsiteY7" fmla="*/ 708639 h 839094"/>
              <a:gd name="connsiteX8" fmla="*/ 634344 w 1736070"/>
              <a:gd name="connsiteY8" fmla="*/ 837120 h 839094"/>
              <a:gd name="connsiteX9" fmla="*/ 613762 w 1736070"/>
              <a:gd name="connsiteY9" fmla="*/ 791285 h 839094"/>
              <a:gd name="connsiteX10" fmla="*/ 616922 w 1736070"/>
              <a:gd name="connsiteY10" fmla="*/ 712781 h 839094"/>
              <a:gd name="connsiteX0" fmla="*/ 616922 w 1736070"/>
              <a:gd name="connsiteY0" fmla="*/ 712781 h 839094"/>
              <a:gd name="connsiteX1" fmla="*/ 1167511 w 1736070"/>
              <a:gd name="connsiteY1" fmla="*/ 711353 h 839094"/>
              <a:gd name="connsiteX2" fmla="*/ 1633658 w 1736070"/>
              <a:gd name="connsiteY2" fmla="*/ 620549 h 839094"/>
              <a:gd name="connsiteX3" fmla="*/ 1678806 w 1736070"/>
              <a:gd name="connsiteY3" fmla="*/ 136774 h 839094"/>
              <a:gd name="connsiteX4" fmla="*/ 721925 w 1736070"/>
              <a:gd name="connsiteY4" fmla="*/ 1233 h 839094"/>
              <a:gd name="connsiteX5" fmla="*/ 43741 w 1736070"/>
              <a:gd name="connsiteY5" fmla="*/ 106580 h 839094"/>
              <a:gd name="connsiteX6" fmla="*/ 110364 w 1736070"/>
              <a:gd name="connsiteY6" fmla="*/ 628219 h 839094"/>
              <a:gd name="connsiteX7" fmla="*/ 461403 w 1736070"/>
              <a:gd name="connsiteY7" fmla="*/ 708639 h 839094"/>
              <a:gd name="connsiteX8" fmla="*/ 634344 w 1736070"/>
              <a:gd name="connsiteY8" fmla="*/ 837120 h 839094"/>
              <a:gd name="connsiteX9" fmla="*/ 613762 w 1736070"/>
              <a:gd name="connsiteY9" fmla="*/ 791285 h 839094"/>
              <a:gd name="connsiteX10" fmla="*/ 616922 w 1736070"/>
              <a:gd name="connsiteY10" fmla="*/ 712781 h 839094"/>
              <a:gd name="connsiteX0" fmla="*/ 616922 w 1736070"/>
              <a:gd name="connsiteY0" fmla="*/ 715564 h 841877"/>
              <a:gd name="connsiteX1" fmla="*/ 1167511 w 1736070"/>
              <a:gd name="connsiteY1" fmla="*/ 714136 h 841877"/>
              <a:gd name="connsiteX2" fmla="*/ 1633658 w 1736070"/>
              <a:gd name="connsiteY2" fmla="*/ 623332 h 841877"/>
              <a:gd name="connsiteX3" fmla="*/ 1678806 w 1736070"/>
              <a:gd name="connsiteY3" fmla="*/ 186531 h 841877"/>
              <a:gd name="connsiteX4" fmla="*/ 721925 w 1736070"/>
              <a:gd name="connsiteY4" fmla="*/ 4016 h 841877"/>
              <a:gd name="connsiteX5" fmla="*/ 43741 w 1736070"/>
              <a:gd name="connsiteY5" fmla="*/ 109363 h 841877"/>
              <a:gd name="connsiteX6" fmla="*/ 110364 w 1736070"/>
              <a:gd name="connsiteY6" fmla="*/ 631002 h 841877"/>
              <a:gd name="connsiteX7" fmla="*/ 461403 w 1736070"/>
              <a:gd name="connsiteY7" fmla="*/ 711422 h 841877"/>
              <a:gd name="connsiteX8" fmla="*/ 634344 w 1736070"/>
              <a:gd name="connsiteY8" fmla="*/ 839903 h 841877"/>
              <a:gd name="connsiteX9" fmla="*/ 613762 w 1736070"/>
              <a:gd name="connsiteY9" fmla="*/ 794068 h 841877"/>
              <a:gd name="connsiteX10" fmla="*/ 616922 w 1736070"/>
              <a:gd name="connsiteY10" fmla="*/ 715564 h 841877"/>
              <a:gd name="connsiteX0" fmla="*/ 616922 w 1732832"/>
              <a:gd name="connsiteY0" fmla="*/ 713064 h 839377"/>
              <a:gd name="connsiteX1" fmla="*/ 1167511 w 1732832"/>
              <a:gd name="connsiteY1" fmla="*/ 711636 h 839377"/>
              <a:gd name="connsiteX2" fmla="*/ 1633658 w 1732832"/>
              <a:gd name="connsiteY2" fmla="*/ 620832 h 839377"/>
              <a:gd name="connsiteX3" fmla="*/ 1674387 w 1732832"/>
              <a:gd name="connsiteY3" fmla="*/ 142276 h 839377"/>
              <a:gd name="connsiteX4" fmla="*/ 721925 w 1732832"/>
              <a:gd name="connsiteY4" fmla="*/ 1516 h 839377"/>
              <a:gd name="connsiteX5" fmla="*/ 43741 w 1732832"/>
              <a:gd name="connsiteY5" fmla="*/ 106863 h 839377"/>
              <a:gd name="connsiteX6" fmla="*/ 110364 w 1732832"/>
              <a:gd name="connsiteY6" fmla="*/ 628502 h 839377"/>
              <a:gd name="connsiteX7" fmla="*/ 461403 w 1732832"/>
              <a:gd name="connsiteY7" fmla="*/ 708922 h 839377"/>
              <a:gd name="connsiteX8" fmla="*/ 634344 w 1732832"/>
              <a:gd name="connsiteY8" fmla="*/ 837403 h 839377"/>
              <a:gd name="connsiteX9" fmla="*/ 613762 w 1732832"/>
              <a:gd name="connsiteY9" fmla="*/ 791568 h 839377"/>
              <a:gd name="connsiteX10" fmla="*/ 616922 w 1732832"/>
              <a:gd name="connsiteY10" fmla="*/ 713064 h 839377"/>
              <a:gd name="connsiteX0" fmla="*/ 616922 w 1732832"/>
              <a:gd name="connsiteY0" fmla="*/ 713064 h 839377"/>
              <a:gd name="connsiteX1" fmla="*/ 1167511 w 1732832"/>
              <a:gd name="connsiteY1" fmla="*/ 711636 h 839377"/>
              <a:gd name="connsiteX2" fmla="*/ 1633658 w 1732832"/>
              <a:gd name="connsiteY2" fmla="*/ 620832 h 839377"/>
              <a:gd name="connsiteX3" fmla="*/ 1674387 w 1732832"/>
              <a:gd name="connsiteY3" fmla="*/ 142276 h 839377"/>
              <a:gd name="connsiteX4" fmla="*/ 721925 w 1732832"/>
              <a:gd name="connsiteY4" fmla="*/ 1516 h 839377"/>
              <a:gd name="connsiteX5" fmla="*/ 43741 w 1732832"/>
              <a:gd name="connsiteY5" fmla="*/ 106863 h 839377"/>
              <a:gd name="connsiteX6" fmla="*/ 110364 w 1732832"/>
              <a:gd name="connsiteY6" fmla="*/ 628502 h 839377"/>
              <a:gd name="connsiteX7" fmla="*/ 461403 w 1732832"/>
              <a:gd name="connsiteY7" fmla="*/ 708922 h 839377"/>
              <a:gd name="connsiteX8" fmla="*/ 634344 w 1732832"/>
              <a:gd name="connsiteY8" fmla="*/ 837403 h 839377"/>
              <a:gd name="connsiteX9" fmla="*/ 613762 w 1732832"/>
              <a:gd name="connsiteY9" fmla="*/ 791568 h 839377"/>
              <a:gd name="connsiteX10" fmla="*/ 616922 w 1732832"/>
              <a:gd name="connsiteY10" fmla="*/ 713064 h 839377"/>
              <a:gd name="connsiteX0" fmla="*/ 616922 w 1733140"/>
              <a:gd name="connsiteY0" fmla="*/ 713064 h 839377"/>
              <a:gd name="connsiteX1" fmla="*/ 1160523 w 1733140"/>
              <a:gd name="connsiteY1" fmla="*/ 724017 h 839377"/>
              <a:gd name="connsiteX2" fmla="*/ 1633658 w 1733140"/>
              <a:gd name="connsiteY2" fmla="*/ 620832 h 839377"/>
              <a:gd name="connsiteX3" fmla="*/ 1674387 w 1733140"/>
              <a:gd name="connsiteY3" fmla="*/ 142276 h 839377"/>
              <a:gd name="connsiteX4" fmla="*/ 721925 w 1733140"/>
              <a:gd name="connsiteY4" fmla="*/ 1516 h 839377"/>
              <a:gd name="connsiteX5" fmla="*/ 43741 w 1733140"/>
              <a:gd name="connsiteY5" fmla="*/ 106863 h 839377"/>
              <a:gd name="connsiteX6" fmla="*/ 110364 w 1733140"/>
              <a:gd name="connsiteY6" fmla="*/ 628502 h 839377"/>
              <a:gd name="connsiteX7" fmla="*/ 461403 w 1733140"/>
              <a:gd name="connsiteY7" fmla="*/ 708922 h 839377"/>
              <a:gd name="connsiteX8" fmla="*/ 634344 w 1733140"/>
              <a:gd name="connsiteY8" fmla="*/ 837403 h 839377"/>
              <a:gd name="connsiteX9" fmla="*/ 613762 w 1733140"/>
              <a:gd name="connsiteY9" fmla="*/ 791568 h 839377"/>
              <a:gd name="connsiteX10" fmla="*/ 616922 w 1733140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20832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00198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00198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00198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2986"/>
              <a:gd name="connsiteY0" fmla="*/ 713064 h 839377"/>
              <a:gd name="connsiteX1" fmla="*/ 1164018 w 1732986"/>
              <a:gd name="connsiteY1" fmla="*/ 711636 h 839377"/>
              <a:gd name="connsiteX2" fmla="*/ 1633658 w 1732986"/>
              <a:gd name="connsiteY2" fmla="*/ 600198 h 839377"/>
              <a:gd name="connsiteX3" fmla="*/ 1674387 w 1732986"/>
              <a:gd name="connsiteY3" fmla="*/ 142276 h 839377"/>
              <a:gd name="connsiteX4" fmla="*/ 721925 w 1732986"/>
              <a:gd name="connsiteY4" fmla="*/ 1516 h 839377"/>
              <a:gd name="connsiteX5" fmla="*/ 43741 w 1732986"/>
              <a:gd name="connsiteY5" fmla="*/ 106863 h 839377"/>
              <a:gd name="connsiteX6" fmla="*/ 110364 w 1732986"/>
              <a:gd name="connsiteY6" fmla="*/ 628502 h 839377"/>
              <a:gd name="connsiteX7" fmla="*/ 461403 w 1732986"/>
              <a:gd name="connsiteY7" fmla="*/ 708922 h 839377"/>
              <a:gd name="connsiteX8" fmla="*/ 634344 w 1732986"/>
              <a:gd name="connsiteY8" fmla="*/ 837403 h 839377"/>
              <a:gd name="connsiteX9" fmla="*/ 613762 w 1732986"/>
              <a:gd name="connsiteY9" fmla="*/ 791568 h 839377"/>
              <a:gd name="connsiteX10" fmla="*/ 616922 w 1732986"/>
              <a:gd name="connsiteY10" fmla="*/ 713064 h 839377"/>
              <a:gd name="connsiteX0" fmla="*/ 616922 w 1732986"/>
              <a:gd name="connsiteY0" fmla="*/ 713064 h 839377"/>
              <a:gd name="connsiteX1" fmla="*/ 1164018 w 1732986"/>
              <a:gd name="connsiteY1" fmla="*/ 711636 h 839377"/>
              <a:gd name="connsiteX2" fmla="*/ 1633658 w 1732986"/>
              <a:gd name="connsiteY2" fmla="*/ 600198 h 839377"/>
              <a:gd name="connsiteX3" fmla="*/ 1674387 w 1732986"/>
              <a:gd name="connsiteY3" fmla="*/ 142276 h 839377"/>
              <a:gd name="connsiteX4" fmla="*/ 721925 w 1732986"/>
              <a:gd name="connsiteY4" fmla="*/ 1516 h 839377"/>
              <a:gd name="connsiteX5" fmla="*/ 43741 w 1732986"/>
              <a:gd name="connsiteY5" fmla="*/ 106863 h 839377"/>
              <a:gd name="connsiteX6" fmla="*/ 110364 w 1732986"/>
              <a:gd name="connsiteY6" fmla="*/ 628502 h 839377"/>
              <a:gd name="connsiteX7" fmla="*/ 461403 w 1732986"/>
              <a:gd name="connsiteY7" fmla="*/ 708922 h 839377"/>
              <a:gd name="connsiteX8" fmla="*/ 634344 w 1732986"/>
              <a:gd name="connsiteY8" fmla="*/ 837403 h 839377"/>
              <a:gd name="connsiteX9" fmla="*/ 616463 w 1732986"/>
              <a:gd name="connsiteY9" fmla="*/ 789973 h 839377"/>
              <a:gd name="connsiteX10" fmla="*/ 616922 w 1732986"/>
              <a:gd name="connsiteY10" fmla="*/ 713064 h 839377"/>
              <a:gd name="connsiteX0" fmla="*/ 616922 w 1732986"/>
              <a:gd name="connsiteY0" fmla="*/ 713064 h 837403"/>
              <a:gd name="connsiteX1" fmla="*/ 1164018 w 1732986"/>
              <a:gd name="connsiteY1" fmla="*/ 711636 h 837403"/>
              <a:gd name="connsiteX2" fmla="*/ 1633658 w 1732986"/>
              <a:gd name="connsiteY2" fmla="*/ 600198 h 837403"/>
              <a:gd name="connsiteX3" fmla="*/ 1674387 w 1732986"/>
              <a:gd name="connsiteY3" fmla="*/ 142276 h 837403"/>
              <a:gd name="connsiteX4" fmla="*/ 721925 w 1732986"/>
              <a:gd name="connsiteY4" fmla="*/ 1516 h 837403"/>
              <a:gd name="connsiteX5" fmla="*/ 43741 w 1732986"/>
              <a:gd name="connsiteY5" fmla="*/ 106863 h 837403"/>
              <a:gd name="connsiteX6" fmla="*/ 110364 w 1732986"/>
              <a:gd name="connsiteY6" fmla="*/ 628502 h 837403"/>
              <a:gd name="connsiteX7" fmla="*/ 461403 w 1732986"/>
              <a:gd name="connsiteY7" fmla="*/ 708922 h 837403"/>
              <a:gd name="connsiteX8" fmla="*/ 634344 w 1732986"/>
              <a:gd name="connsiteY8" fmla="*/ 837403 h 837403"/>
              <a:gd name="connsiteX9" fmla="*/ 616463 w 1732986"/>
              <a:gd name="connsiteY9" fmla="*/ 789973 h 837403"/>
              <a:gd name="connsiteX10" fmla="*/ 616922 w 1732986"/>
              <a:gd name="connsiteY10" fmla="*/ 713064 h 837403"/>
              <a:gd name="connsiteX0" fmla="*/ 616922 w 1730658"/>
              <a:gd name="connsiteY0" fmla="*/ 713064 h 837403"/>
              <a:gd name="connsiteX1" fmla="*/ 1164018 w 1730658"/>
              <a:gd name="connsiteY1" fmla="*/ 711636 h 837403"/>
              <a:gd name="connsiteX2" fmla="*/ 1626069 w 1730658"/>
              <a:gd name="connsiteY2" fmla="*/ 628754 h 837403"/>
              <a:gd name="connsiteX3" fmla="*/ 1674387 w 1730658"/>
              <a:gd name="connsiteY3" fmla="*/ 142276 h 837403"/>
              <a:gd name="connsiteX4" fmla="*/ 721925 w 1730658"/>
              <a:gd name="connsiteY4" fmla="*/ 1516 h 837403"/>
              <a:gd name="connsiteX5" fmla="*/ 43741 w 1730658"/>
              <a:gd name="connsiteY5" fmla="*/ 106863 h 837403"/>
              <a:gd name="connsiteX6" fmla="*/ 110364 w 1730658"/>
              <a:gd name="connsiteY6" fmla="*/ 628502 h 837403"/>
              <a:gd name="connsiteX7" fmla="*/ 461403 w 1730658"/>
              <a:gd name="connsiteY7" fmla="*/ 708922 h 837403"/>
              <a:gd name="connsiteX8" fmla="*/ 634344 w 1730658"/>
              <a:gd name="connsiteY8" fmla="*/ 837403 h 837403"/>
              <a:gd name="connsiteX9" fmla="*/ 616463 w 1730658"/>
              <a:gd name="connsiteY9" fmla="*/ 789973 h 837403"/>
              <a:gd name="connsiteX10" fmla="*/ 616922 w 1730658"/>
              <a:gd name="connsiteY10" fmla="*/ 713064 h 837403"/>
              <a:gd name="connsiteX0" fmla="*/ 616922 w 1722741"/>
              <a:gd name="connsiteY0" fmla="*/ 713064 h 837403"/>
              <a:gd name="connsiteX1" fmla="*/ 1164018 w 1722741"/>
              <a:gd name="connsiteY1" fmla="*/ 711636 h 837403"/>
              <a:gd name="connsiteX2" fmla="*/ 1595711 w 1722741"/>
              <a:gd name="connsiteY2" fmla="*/ 628754 h 837403"/>
              <a:gd name="connsiteX3" fmla="*/ 1674387 w 1722741"/>
              <a:gd name="connsiteY3" fmla="*/ 142276 h 837403"/>
              <a:gd name="connsiteX4" fmla="*/ 721925 w 1722741"/>
              <a:gd name="connsiteY4" fmla="*/ 1516 h 837403"/>
              <a:gd name="connsiteX5" fmla="*/ 43741 w 1722741"/>
              <a:gd name="connsiteY5" fmla="*/ 106863 h 837403"/>
              <a:gd name="connsiteX6" fmla="*/ 110364 w 1722741"/>
              <a:gd name="connsiteY6" fmla="*/ 628502 h 837403"/>
              <a:gd name="connsiteX7" fmla="*/ 461403 w 1722741"/>
              <a:gd name="connsiteY7" fmla="*/ 708922 h 837403"/>
              <a:gd name="connsiteX8" fmla="*/ 634344 w 1722741"/>
              <a:gd name="connsiteY8" fmla="*/ 837403 h 837403"/>
              <a:gd name="connsiteX9" fmla="*/ 616463 w 1722741"/>
              <a:gd name="connsiteY9" fmla="*/ 789973 h 837403"/>
              <a:gd name="connsiteX10" fmla="*/ 616922 w 1722741"/>
              <a:gd name="connsiteY10" fmla="*/ 713064 h 837403"/>
              <a:gd name="connsiteX0" fmla="*/ 612139 w 1722741"/>
              <a:gd name="connsiteY0" fmla="*/ 734249 h 837403"/>
              <a:gd name="connsiteX1" fmla="*/ 1164018 w 1722741"/>
              <a:gd name="connsiteY1" fmla="*/ 711636 h 837403"/>
              <a:gd name="connsiteX2" fmla="*/ 1595711 w 1722741"/>
              <a:gd name="connsiteY2" fmla="*/ 628754 h 837403"/>
              <a:gd name="connsiteX3" fmla="*/ 1674387 w 1722741"/>
              <a:gd name="connsiteY3" fmla="*/ 142276 h 837403"/>
              <a:gd name="connsiteX4" fmla="*/ 721925 w 1722741"/>
              <a:gd name="connsiteY4" fmla="*/ 1516 h 837403"/>
              <a:gd name="connsiteX5" fmla="*/ 43741 w 1722741"/>
              <a:gd name="connsiteY5" fmla="*/ 106863 h 837403"/>
              <a:gd name="connsiteX6" fmla="*/ 110364 w 1722741"/>
              <a:gd name="connsiteY6" fmla="*/ 628502 h 837403"/>
              <a:gd name="connsiteX7" fmla="*/ 461403 w 1722741"/>
              <a:gd name="connsiteY7" fmla="*/ 708922 h 837403"/>
              <a:gd name="connsiteX8" fmla="*/ 634344 w 1722741"/>
              <a:gd name="connsiteY8" fmla="*/ 837403 h 837403"/>
              <a:gd name="connsiteX9" fmla="*/ 616463 w 1722741"/>
              <a:gd name="connsiteY9" fmla="*/ 789973 h 837403"/>
              <a:gd name="connsiteX10" fmla="*/ 612139 w 1722741"/>
              <a:gd name="connsiteY10" fmla="*/ 734249 h 837403"/>
              <a:gd name="connsiteX0" fmla="*/ 612139 w 1721794"/>
              <a:gd name="connsiteY0" fmla="*/ 734249 h 837403"/>
              <a:gd name="connsiteX1" fmla="*/ 1193010 w 1721794"/>
              <a:gd name="connsiteY1" fmla="*/ 734938 h 837403"/>
              <a:gd name="connsiteX2" fmla="*/ 1595711 w 1721794"/>
              <a:gd name="connsiteY2" fmla="*/ 628754 h 837403"/>
              <a:gd name="connsiteX3" fmla="*/ 1674387 w 1721794"/>
              <a:gd name="connsiteY3" fmla="*/ 142276 h 837403"/>
              <a:gd name="connsiteX4" fmla="*/ 721925 w 1721794"/>
              <a:gd name="connsiteY4" fmla="*/ 1516 h 837403"/>
              <a:gd name="connsiteX5" fmla="*/ 43741 w 1721794"/>
              <a:gd name="connsiteY5" fmla="*/ 106863 h 837403"/>
              <a:gd name="connsiteX6" fmla="*/ 110364 w 1721794"/>
              <a:gd name="connsiteY6" fmla="*/ 628502 h 837403"/>
              <a:gd name="connsiteX7" fmla="*/ 461403 w 1721794"/>
              <a:gd name="connsiteY7" fmla="*/ 708922 h 837403"/>
              <a:gd name="connsiteX8" fmla="*/ 634344 w 1721794"/>
              <a:gd name="connsiteY8" fmla="*/ 837403 h 837403"/>
              <a:gd name="connsiteX9" fmla="*/ 616463 w 1721794"/>
              <a:gd name="connsiteY9" fmla="*/ 789973 h 837403"/>
              <a:gd name="connsiteX10" fmla="*/ 612139 w 1721794"/>
              <a:gd name="connsiteY10" fmla="*/ 734249 h 837403"/>
              <a:gd name="connsiteX0" fmla="*/ 612139 w 1721794"/>
              <a:gd name="connsiteY0" fmla="*/ 734249 h 837403"/>
              <a:gd name="connsiteX1" fmla="*/ 1193010 w 1721794"/>
              <a:gd name="connsiteY1" fmla="*/ 734938 h 837403"/>
              <a:gd name="connsiteX2" fmla="*/ 1595711 w 1721794"/>
              <a:gd name="connsiteY2" fmla="*/ 628754 h 837403"/>
              <a:gd name="connsiteX3" fmla="*/ 1674387 w 1721794"/>
              <a:gd name="connsiteY3" fmla="*/ 142276 h 837403"/>
              <a:gd name="connsiteX4" fmla="*/ 721925 w 1721794"/>
              <a:gd name="connsiteY4" fmla="*/ 1516 h 837403"/>
              <a:gd name="connsiteX5" fmla="*/ 43741 w 1721794"/>
              <a:gd name="connsiteY5" fmla="*/ 106863 h 837403"/>
              <a:gd name="connsiteX6" fmla="*/ 110364 w 1721794"/>
              <a:gd name="connsiteY6" fmla="*/ 628502 h 837403"/>
              <a:gd name="connsiteX7" fmla="*/ 461403 w 1721794"/>
              <a:gd name="connsiteY7" fmla="*/ 708922 h 837403"/>
              <a:gd name="connsiteX8" fmla="*/ 634344 w 1721794"/>
              <a:gd name="connsiteY8" fmla="*/ 837403 h 837403"/>
              <a:gd name="connsiteX9" fmla="*/ 616463 w 1721794"/>
              <a:gd name="connsiteY9" fmla="*/ 789973 h 837403"/>
              <a:gd name="connsiteX10" fmla="*/ 612139 w 1721794"/>
              <a:gd name="connsiteY10" fmla="*/ 734249 h 837403"/>
              <a:gd name="connsiteX0" fmla="*/ 612139 w 1721794"/>
              <a:gd name="connsiteY0" fmla="*/ 734249 h 837403"/>
              <a:gd name="connsiteX1" fmla="*/ 1193010 w 1721794"/>
              <a:gd name="connsiteY1" fmla="*/ 734938 h 837403"/>
              <a:gd name="connsiteX2" fmla="*/ 1595711 w 1721794"/>
              <a:gd name="connsiteY2" fmla="*/ 628754 h 837403"/>
              <a:gd name="connsiteX3" fmla="*/ 1674387 w 1721794"/>
              <a:gd name="connsiteY3" fmla="*/ 142276 h 837403"/>
              <a:gd name="connsiteX4" fmla="*/ 721925 w 1721794"/>
              <a:gd name="connsiteY4" fmla="*/ 1516 h 837403"/>
              <a:gd name="connsiteX5" fmla="*/ 43741 w 1721794"/>
              <a:gd name="connsiteY5" fmla="*/ 106863 h 837403"/>
              <a:gd name="connsiteX6" fmla="*/ 110364 w 1721794"/>
              <a:gd name="connsiteY6" fmla="*/ 628502 h 837403"/>
              <a:gd name="connsiteX7" fmla="*/ 461403 w 1721794"/>
              <a:gd name="connsiteY7" fmla="*/ 708922 h 837403"/>
              <a:gd name="connsiteX8" fmla="*/ 634344 w 1721794"/>
              <a:gd name="connsiteY8" fmla="*/ 837403 h 837403"/>
              <a:gd name="connsiteX9" fmla="*/ 616463 w 1721794"/>
              <a:gd name="connsiteY9" fmla="*/ 789973 h 837403"/>
              <a:gd name="connsiteX10" fmla="*/ 612139 w 1721794"/>
              <a:gd name="connsiteY10" fmla="*/ 734249 h 837403"/>
              <a:gd name="connsiteX0" fmla="*/ 612199 w 1721854"/>
              <a:gd name="connsiteY0" fmla="*/ 750772 h 853926"/>
              <a:gd name="connsiteX1" fmla="*/ 1193070 w 1721854"/>
              <a:gd name="connsiteY1" fmla="*/ 751461 h 853926"/>
              <a:gd name="connsiteX2" fmla="*/ 1595771 w 1721854"/>
              <a:gd name="connsiteY2" fmla="*/ 645277 h 853926"/>
              <a:gd name="connsiteX3" fmla="*/ 1674447 w 1721854"/>
              <a:gd name="connsiteY3" fmla="*/ 158799 h 853926"/>
              <a:gd name="connsiteX4" fmla="*/ 722810 w 1721854"/>
              <a:gd name="connsiteY4" fmla="*/ 903 h 853926"/>
              <a:gd name="connsiteX5" fmla="*/ 43801 w 1721854"/>
              <a:gd name="connsiteY5" fmla="*/ 123386 h 853926"/>
              <a:gd name="connsiteX6" fmla="*/ 110424 w 1721854"/>
              <a:gd name="connsiteY6" fmla="*/ 645025 h 853926"/>
              <a:gd name="connsiteX7" fmla="*/ 461463 w 1721854"/>
              <a:gd name="connsiteY7" fmla="*/ 725445 h 853926"/>
              <a:gd name="connsiteX8" fmla="*/ 634404 w 1721854"/>
              <a:gd name="connsiteY8" fmla="*/ 853926 h 853926"/>
              <a:gd name="connsiteX9" fmla="*/ 616523 w 1721854"/>
              <a:gd name="connsiteY9" fmla="*/ 806496 h 853926"/>
              <a:gd name="connsiteX10" fmla="*/ 612199 w 1721854"/>
              <a:gd name="connsiteY10" fmla="*/ 750772 h 853926"/>
              <a:gd name="connsiteX0" fmla="*/ 608050 w 1717705"/>
              <a:gd name="connsiteY0" fmla="*/ 754226 h 857380"/>
              <a:gd name="connsiteX1" fmla="*/ 1188921 w 1717705"/>
              <a:gd name="connsiteY1" fmla="*/ 754915 h 857380"/>
              <a:gd name="connsiteX2" fmla="*/ 1591622 w 1717705"/>
              <a:gd name="connsiteY2" fmla="*/ 648731 h 857380"/>
              <a:gd name="connsiteX3" fmla="*/ 1670298 w 1717705"/>
              <a:gd name="connsiteY3" fmla="*/ 162253 h 857380"/>
              <a:gd name="connsiteX4" fmla="*/ 662369 w 1717705"/>
              <a:gd name="connsiteY4" fmla="*/ 828 h 857380"/>
              <a:gd name="connsiteX5" fmla="*/ 39652 w 1717705"/>
              <a:gd name="connsiteY5" fmla="*/ 126840 h 857380"/>
              <a:gd name="connsiteX6" fmla="*/ 106275 w 1717705"/>
              <a:gd name="connsiteY6" fmla="*/ 648479 h 857380"/>
              <a:gd name="connsiteX7" fmla="*/ 457314 w 1717705"/>
              <a:gd name="connsiteY7" fmla="*/ 728899 h 857380"/>
              <a:gd name="connsiteX8" fmla="*/ 630255 w 1717705"/>
              <a:gd name="connsiteY8" fmla="*/ 857380 h 857380"/>
              <a:gd name="connsiteX9" fmla="*/ 612374 w 1717705"/>
              <a:gd name="connsiteY9" fmla="*/ 809950 h 857380"/>
              <a:gd name="connsiteX10" fmla="*/ 608050 w 1717705"/>
              <a:gd name="connsiteY10" fmla="*/ 754226 h 857380"/>
              <a:gd name="connsiteX0" fmla="*/ 607236 w 1716891"/>
              <a:gd name="connsiteY0" fmla="*/ 759127 h 862281"/>
              <a:gd name="connsiteX1" fmla="*/ 1188107 w 1716891"/>
              <a:gd name="connsiteY1" fmla="*/ 759816 h 862281"/>
              <a:gd name="connsiteX2" fmla="*/ 1590808 w 1716891"/>
              <a:gd name="connsiteY2" fmla="*/ 653632 h 862281"/>
              <a:gd name="connsiteX3" fmla="*/ 1669484 w 1716891"/>
              <a:gd name="connsiteY3" fmla="*/ 167154 h 862281"/>
              <a:gd name="connsiteX4" fmla="*/ 650503 w 1716891"/>
              <a:gd name="connsiteY4" fmla="*/ 739 h 862281"/>
              <a:gd name="connsiteX5" fmla="*/ 38838 w 1716891"/>
              <a:gd name="connsiteY5" fmla="*/ 131741 h 862281"/>
              <a:gd name="connsiteX6" fmla="*/ 105461 w 1716891"/>
              <a:gd name="connsiteY6" fmla="*/ 653380 h 862281"/>
              <a:gd name="connsiteX7" fmla="*/ 456500 w 1716891"/>
              <a:gd name="connsiteY7" fmla="*/ 733800 h 862281"/>
              <a:gd name="connsiteX8" fmla="*/ 629441 w 1716891"/>
              <a:gd name="connsiteY8" fmla="*/ 862281 h 862281"/>
              <a:gd name="connsiteX9" fmla="*/ 611560 w 1716891"/>
              <a:gd name="connsiteY9" fmla="*/ 814851 h 862281"/>
              <a:gd name="connsiteX10" fmla="*/ 607236 w 1716891"/>
              <a:gd name="connsiteY10" fmla="*/ 759127 h 862281"/>
              <a:gd name="connsiteX0" fmla="*/ 607236 w 1719556"/>
              <a:gd name="connsiteY0" fmla="*/ 759127 h 862281"/>
              <a:gd name="connsiteX1" fmla="*/ 1188107 w 1719556"/>
              <a:gd name="connsiteY1" fmla="*/ 759816 h 862281"/>
              <a:gd name="connsiteX2" fmla="*/ 1602273 w 1719556"/>
              <a:gd name="connsiteY2" fmla="*/ 650054 h 862281"/>
              <a:gd name="connsiteX3" fmla="*/ 1669484 w 1719556"/>
              <a:gd name="connsiteY3" fmla="*/ 167154 h 862281"/>
              <a:gd name="connsiteX4" fmla="*/ 650503 w 1719556"/>
              <a:gd name="connsiteY4" fmla="*/ 739 h 862281"/>
              <a:gd name="connsiteX5" fmla="*/ 38838 w 1719556"/>
              <a:gd name="connsiteY5" fmla="*/ 131741 h 862281"/>
              <a:gd name="connsiteX6" fmla="*/ 105461 w 1719556"/>
              <a:gd name="connsiteY6" fmla="*/ 653380 h 862281"/>
              <a:gd name="connsiteX7" fmla="*/ 456500 w 1719556"/>
              <a:gd name="connsiteY7" fmla="*/ 733800 h 862281"/>
              <a:gd name="connsiteX8" fmla="*/ 629441 w 1719556"/>
              <a:gd name="connsiteY8" fmla="*/ 862281 h 862281"/>
              <a:gd name="connsiteX9" fmla="*/ 611560 w 1719556"/>
              <a:gd name="connsiteY9" fmla="*/ 814851 h 862281"/>
              <a:gd name="connsiteX10" fmla="*/ 607236 w 1719556"/>
              <a:gd name="connsiteY10" fmla="*/ 759127 h 862281"/>
              <a:gd name="connsiteX0" fmla="*/ 632575 w 1744895"/>
              <a:gd name="connsiteY0" fmla="*/ 758827 h 861981"/>
              <a:gd name="connsiteX1" fmla="*/ 1213446 w 1744895"/>
              <a:gd name="connsiteY1" fmla="*/ 759516 h 861981"/>
              <a:gd name="connsiteX2" fmla="*/ 1627612 w 1744895"/>
              <a:gd name="connsiteY2" fmla="*/ 649754 h 861981"/>
              <a:gd name="connsiteX3" fmla="*/ 1694823 w 1744895"/>
              <a:gd name="connsiteY3" fmla="*/ 166854 h 861981"/>
              <a:gd name="connsiteX4" fmla="*/ 675842 w 1744895"/>
              <a:gd name="connsiteY4" fmla="*/ 439 h 861981"/>
              <a:gd name="connsiteX5" fmla="*/ 33743 w 1744895"/>
              <a:gd name="connsiteY5" fmla="*/ 138126 h 861981"/>
              <a:gd name="connsiteX6" fmla="*/ 130800 w 1744895"/>
              <a:gd name="connsiteY6" fmla="*/ 653080 h 861981"/>
              <a:gd name="connsiteX7" fmla="*/ 481839 w 1744895"/>
              <a:gd name="connsiteY7" fmla="*/ 733500 h 861981"/>
              <a:gd name="connsiteX8" fmla="*/ 654780 w 1744895"/>
              <a:gd name="connsiteY8" fmla="*/ 861981 h 861981"/>
              <a:gd name="connsiteX9" fmla="*/ 636899 w 1744895"/>
              <a:gd name="connsiteY9" fmla="*/ 814551 h 861981"/>
              <a:gd name="connsiteX10" fmla="*/ 632575 w 1744895"/>
              <a:gd name="connsiteY10" fmla="*/ 758827 h 861981"/>
              <a:gd name="connsiteX0" fmla="*/ 632575 w 1744895"/>
              <a:gd name="connsiteY0" fmla="*/ 758471 h 861625"/>
              <a:gd name="connsiteX1" fmla="*/ 1213446 w 1744895"/>
              <a:gd name="connsiteY1" fmla="*/ 759160 h 861625"/>
              <a:gd name="connsiteX2" fmla="*/ 1627612 w 1744895"/>
              <a:gd name="connsiteY2" fmla="*/ 649398 h 861625"/>
              <a:gd name="connsiteX3" fmla="*/ 1694823 w 1744895"/>
              <a:gd name="connsiteY3" fmla="*/ 166498 h 861625"/>
              <a:gd name="connsiteX4" fmla="*/ 675842 w 1744895"/>
              <a:gd name="connsiteY4" fmla="*/ 83 h 861625"/>
              <a:gd name="connsiteX5" fmla="*/ 33743 w 1744895"/>
              <a:gd name="connsiteY5" fmla="*/ 137770 h 861625"/>
              <a:gd name="connsiteX6" fmla="*/ 130800 w 1744895"/>
              <a:gd name="connsiteY6" fmla="*/ 652724 h 861625"/>
              <a:gd name="connsiteX7" fmla="*/ 481839 w 1744895"/>
              <a:gd name="connsiteY7" fmla="*/ 733144 h 861625"/>
              <a:gd name="connsiteX8" fmla="*/ 654780 w 1744895"/>
              <a:gd name="connsiteY8" fmla="*/ 861625 h 861625"/>
              <a:gd name="connsiteX9" fmla="*/ 636899 w 1744895"/>
              <a:gd name="connsiteY9" fmla="*/ 814195 h 861625"/>
              <a:gd name="connsiteX10" fmla="*/ 632575 w 1744895"/>
              <a:gd name="connsiteY10" fmla="*/ 758471 h 86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44895" h="861625">
                <a:moveTo>
                  <a:pt x="632575" y="758471"/>
                </a:moveTo>
                <a:cubicBezTo>
                  <a:pt x="777957" y="764736"/>
                  <a:pt x="1047607" y="777339"/>
                  <a:pt x="1213446" y="759160"/>
                </a:cubicBezTo>
                <a:cubicBezTo>
                  <a:pt x="1379286" y="740981"/>
                  <a:pt x="1547382" y="748175"/>
                  <a:pt x="1627612" y="649398"/>
                </a:cubicBezTo>
                <a:cubicBezTo>
                  <a:pt x="1707842" y="550621"/>
                  <a:pt x="1806456" y="397765"/>
                  <a:pt x="1694823" y="166498"/>
                </a:cubicBezTo>
                <a:cubicBezTo>
                  <a:pt x="1627519" y="31436"/>
                  <a:pt x="975412" y="1999"/>
                  <a:pt x="675842" y="83"/>
                </a:cubicBezTo>
                <a:cubicBezTo>
                  <a:pt x="376272" y="-1833"/>
                  <a:pt x="124583" y="28997"/>
                  <a:pt x="33743" y="137770"/>
                </a:cubicBezTo>
                <a:cubicBezTo>
                  <a:pt x="-57097" y="246544"/>
                  <a:pt x="56117" y="553495"/>
                  <a:pt x="130800" y="652724"/>
                </a:cubicBezTo>
                <a:cubicBezTo>
                  <a:pt x="205483" y="751953"/>
                  <a:pt x="435738" y="733144"/>
                  <a:pt x="481839" y="733144"/>
                </a:cubicBezTo>
                <a:cubicBezTo>
                  <a:pt x="537493" y="797776"/>
                  <a:pt x="593997" y="831638"/>
                  <a:pt x="654780" y="861625"/>
                </a:cubicBezTo>
                <a:cubicBezTo>
                  <a:pt x="644708" y="843702"/>
                  <a:pt x="641518" y="831628"/>
                  <a:pt x="636899" y="814195"/>
                </a:cubicBezTo>
                <a:cubicBezTo>
                  <a:pt x="627046" y="785048"/>
                  <a:pt x="632575" y="758471"/>
                  <a:pt x="632575" y="75847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D99C2D-A43A-46FE-B44B-BDB4839D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162" y="897953"/>
            <a:ext cx="5083026" cy="172413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End of KS1 standardised assessment</a:t>
            </a: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80C1BABC-D8F0-40DC-A386-73BB1E2CA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11403">
            <a:off x="821875" y="593596"/>
            <a:ext cx="5622781" cy="2432251"/>
          </a:xfrm>
          <a:custGeom>
            <a:avLst/>
            <a:gdLst>
              <a:gd name="connsiteX0" fmla="*/ 702544 w 1731866"/>
              <a:gd name="connsiteY0" fmla="*/ 704513 h 898547"/>
              <a:gd name="connsiteX1" fmla="*/ 1151838 w 1731866"/>
              <a:gd name="connsiteY1" fmla="*/ 709752 h 898547"/>
              <a:gd name="connsiteX2" fmla="*/ 1632946 w 1731866"/>
              <a:gd name="connsiteY2" fmla="*/ 622027 h 898547"/>
              <a:gd name="connsiteX3" fmla="*/ 1678094 w 1731866"/>
              <a:gd name="connsiteY3" fmla="*/ 138252 h 898547"/>
              <a:gd name="connsiteX4" fmla="*/ 721213 w 1731866"/>
              <a:gd name="connsiteY4" fmla="*/ 2711 h 898547"/>
              <a:gd name="connsiteX5" fmla="*/ 29222 w 1731866"/>
              <a:gd name="connsiteY5" fmla="*/ 208261 h 898547"/>
              <a:gd name="connsiteX6" fmla="*/ 142569 w 1731866"/>
              <a:gd name="connsiteY6" fmla="*/ 668985 h 898547"/>
              <a:gd name="connsiteX7" fmla="*/ 426128 w 1731866"/>
              <a:gd name="connsiteY7" fmla="*/ 701846 h 898547"/>
              <a:gd name="connsiteX8" fmla="*/ 729119 w 1731866"/>
              <a:gd name="connsiteY8" fmla="*/ 898538 h 898547"/>
              <a:gd name="connsiteX9" fmla="*/ 670635 w 1731866"/>
              <a:gd name="connsiteY9" fmla="*/ 773570 h 898547"/>
              <a:gd name="connsiteX10" fmla="*/ 702544 w 1731866"/>
              <a:gd name="connsiteY10" fmla="*/ 704513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70673 w 1731865"/>
              <a:gd name="connsiteY9" fmla="*/ 773579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7404 w 1731865"/>
              <a:gd name="connsiteY9" fmla="*/ 774971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7404 w 1731865"/>
              <a:gd name="connsiteY9" fmla="*/ 774971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7404 w 1731865"/>
              <a:gd name="connsiteY9" fmla="*/ 774971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77755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77755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86108 h 898547"/>
              <a:gd name="connsiteX10" fmla="*/ 629450 w 1731865"/>
              <a:gd name="connsiteY10" fmla="*/ 704522 h 898547"/>
              <a:gd name="connsiteX0" fmla="*/ 629450 w 1731865"/>
              <a:gd name="connsiteY0" fmla="*/ 704522 h 898547"/>
              <a:gd name="connsiteX1" fmla="*/ 1151876 w 1731865"/>
              <a:gd name="connsiteY1" fmla="*/ 709761 h 898547"/>
              <a:gd name="connsiteX2" fmla="*/ 1632984 w 1731865"/>
              <a:gd name="connsiteY2" fmla="*/ 622036 h 898547"/>
              <a:gd name="connsiteX3" fmla="*/ 1678132 w 1731865"/>
              <a:gd name="connsiteY3" fmla="*/ 138261 h 898547"/>
              <a:gd name="connsiteX4" fmla="*/ 721251 w 1731865"/>
              <a:gd name="connsiteY4" fmla="*/ 2720 h 898547"/>
              <a:gd name="connsiteX5" fmla="*/ 29260 w 1731865"/>
              <a:gd name="connsiteY5" fmla="*/ 208270 h 898547"/>
              <a:gd name="connsiteX6" fmla="*/ 142607 w 1731865"/>
              <a:gd name="connsiteY6" fmla="*/ 668994 h 898547"/>
              <a:gd name="connsiteX7" fmla="*/ 426166 w 1731865"/>
              <a:gd name="connsiteY7" fmla="*/ 701855 h 898547"/>
              <a:gd name="connsiteX8" fmla="*/ 729157 w 1731865"/>
              <a:gd name="connsiteY8" fmla="*/ 898547 h 898547"/>
              <a:gd name="connsiteX9" fmla="*/ 641864 w 1731865"/>
              <a:gd name="connsiteY9" fmla="*/ 786108 h 898547"/>
              <a:gd name="connsiteX10" fmla="*/ 629450 w 1731865"/>
              <a:gd name="connsiteY10" fmla="*/ 704522 h 898547"/>
              <a:gd name="connsiteX0" fmla="*/ 629450 w 1731865"/>
              <a:gd name="connsiteY0" fmla="*/ 704522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04522 h 891586"/>
              <a:gd name="connsiteX0" fmla="*/ 629450 w 1731865"/>
              <a:gd name="connsiteY0" fmla="*/ 704522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04522 h 891586"/>
              <a:gd name="connsiteX0" fmla="*/ 629450 w 1731865"/>
              <a:gd name="connsiteY0" fmla="*/ 704522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04522 h 891586"/>
              <a:gd name="connsiteX0" fmla="*/ 629450 w 1731865"/>
              <a:gd name="connsiteY0" fmla="*/ 718060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18060 h 891586"/>
              <a:gd name="connsiteX0" fmla="*/ 629450 w 1731865"/>
              <a:gd name="connsiteY0" fmla="*/ 718060 h 891586"/>
              <a:gd name="connsiteX1" fmla="*/ 1151876 w 1731865"/>
              <a:gd name="connsiteY1" fmla="*/ 709761 h 891586"/>
              <a:gd name="connsiteX2" fmla="*/ 1632984 w 1731865"/>
              <a:gd name="connsiteY2" fmla="*/ 622036 h 891586"/>
              <a:gd name="connsiteX3" fmla="*/ 1678132 w 1731865"/>
              <a:gd name="connsiteY3" fmla="*/ 138261 h 891586"/>
              <a:gd name="connsiteX4" fmla="*/ 721251 w 1731865"/>
              <a:gd name="connsiteY4" fmla="*/ 2720 h 891586"/>
              <a:gd name="connsiteX5" fmla="*/ 29260 w 1731865"/>
              <a:gd name="connsiteY5" fmla="*/ 208270 h 891586"/>
              <a:gd name="connsiteX6" fmla="*/ 142607 w 1731865"/>
              <a:gd name="connsiteY6" fmla="*/ 668994 h 891586"/>
              <a:gd name="connsiteX7" fmla="*/ 426166 w 1731865"/>
              <a:gd name="connsiteY7" fmla="*/ 701855 h 891586"/>
              <a:gd name="connsiteX8" fmla="*/ 723617 w 1731865"/>
              <a:gd name="connsiteY8" fmla="*/ 891586 h 891586"/>
              <a:gd name="connsiteX9" fmla="*/ 641864 w 1731865"/>
              <a:gd name="connsiteY9" fmla="*/ 786108 h 891586"/>
              <a:gd name="connsiteX10" fmla="*/ 629450 w 1731865"/>
              <a:gd name="connsiteY10" fmla="*/ 718060 h 891586"/>
              <a:gd name="connsiteX0" fmla="*/ 629450 w 1735472"/>
              <a:gd name="connsiteY0" fmla="*/ 718060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1864 w 1735472"/>
              <a:gd name="connsiteY9" fmla="*/ 786108 h 891586"/>
              <a:gd name="connsiteX10" fmla="*/ 629450 w 1735472"/>
              <a:gd name="connsiteY10" fmla="*/ 718060 h 891586"/>
              <a:gd name="connsiteX0" fmla="*/ 631845 w 1735472"/>
              <a:gd name="connsiteY0" fmla="*/ 725582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1864 w 1735472"/>
              <a:gd name="connsiteY9" fmla="*/ 786108 h 891586"/>
              <a:gd name="connsiteX10" fmla="*/ 631845 w 1735472"/>
              <a:gd name="connsiteY10" fmla="*/ 725582 h 891586"/>
              <a:gd name="connsiteX0" fmla="*/ 631845 w 1735472"/>
              <a:gd name="connsiteY0" fmla="*/ 725582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4259 w 1735472"/>
              <a:gd name="connsiteY9" fmla="*/ 796638 h 891586"/>
              <a:gd name="connsiteX10" fmla="*/ 631845 w 1735472"/>
              <a:gd name="connsiteY10" fmla="*/ 725582 h 891586"/>
              <a:gd name="connsiteX0" fmla="*/ 631845 w 1735472"/>
              <a:gd name="connsiteY0" fmla="*/ 725582 h 891586"/>
              <a:gd name="connsiteX1" fmla="*/ 1165047 w 1735472"/>
              <a:gd name="connsiteY1" fmla="*/ 724804 h 891586"/>
              <a:gd name="connsiteX2" fmla="*/ 1632984 w 1735472"/>
              <a:gd name="connsiteY2" fmla="*/ 622036 h 891586"/>
              <a:gd name="connsiteX3" fmla="*/ 1678132 w 1735472"/>
              <a:gd name="connsiteY3" fmla="*/ 138261 h 891586"/>
              <a:gd name="connsiteX4" fmla="*/ 721251 w 1735472"/>
              <a:gd name="connsiteY4" fmla="*/ 2720 h 891586"/>
              <a:gd name="connsiteX5" fmla="*/ 29260 w 1735472"/>
              <a:gd name="connsiteY5" fmla="*/ 208270 h 891586"/>
              <a:gd name="connsiteX6" fmla="*/ 142607 w 1735472"/>
              <a:gd name="connsiteY6" fmla="*/ 668994 h 891586"/>
              <a:gd name="connsiteX7" fmla="*/ 426166 w 1735472"/>
              <a:gd name="connsiteY7" fmla="*/ 701855 h 891586"/>
              <a:gd name="connsiteX8" fmla="*/ 723617 w 1735472"/>
              <a:gd name="connsiteY8" fmla="*/ 891586 h 891586"/>
              <a:gd name="connsiteX9" fmla="*/ 644259 w 1735472"/>
              <a:gd name="connsiteY9" fmla="*/ 796638 h 891586"/>
              <a:gd name="connsiteX10" fmla="*/ 631845 w 1735472"/>
              <a:gd name="connsiteY10" fmla="*/ 725582 h 891586"/>
              <a:gd name="connsiteX0" fmla="*/ 618115 w 1721742"/>
              <a:gd name="connsiteY0" fmla="*/ 725582 h 891586"/>
              <a:gd name="connsiteX1" fmla="*/ 1151317 w 1721742"/>
              <a:gd name="connsiteY1" fmla="*/ 724804 h 891586"/>
              <a:gd name="connsiteX2" fmla="*/ 1619254 w 1721742"/>
              <a:gd name="connsiteY2" fmla="*/ 622036 h 891586"/>
              <a:gd name="connsiteX3" fmla="*/ 1664402 w 1721742"/>
              <a:gd name="connsiteY3" fmla="*/ 138261 h 891586"/>
              <a:gd name="connsiteX4" fmla="*/ 707521 w 1721742"/>
              <a:gd name="connsiteY4" fmla="*/ 2720 h 891586"/>
              <a:gd name="connsiteX5" fmla="*/ 15530 w 1721742"/>
              <a:gd name="connsiteY5" fmla="*/ 208270 h 891586"/>
              <a:gd name="connsiteX6" fmla="*/ 128877 w 1721742"/>
              <a:gd name="connsiteY6" fmla="*/ 668994 h 891586"/>
              <a:gd name="connsiteX7" fmla="*/ 446999 w 1721742"/>
              <a:gd name="connsiteY7" fmla="*/ 710126 h 891586"/>
              <a:gd name="connsiteX8" fmla="*/ 709887 w 1721742"/>
              <a:gd name="connsiteY8" fmla="*/ 891586 h 891586"/>
              <a:gd name="connsiteX9" fmla="*/ 630529 w 1721742"/>
              <a:gd name="connsiteY9" fmla="*/ 796638 h 891586"/>
              <a:gd name="connsiteX10" fmla="*/ 618115 w 1721742"/>
              <a:gd name="connsiteY10" fmla="*/ 725582 h 891586"/>
              <a:gd name="connsiteX0" fmla="*/ 647607 w 1751234"/>
              <a:gd name="connsiteY0" fmla="*/ 725582 h 891586"/>
              <a:gd name="connsiteX1" fmla="*/ 1180809 w 1751234"/>
              <a:gd name="connsiteY1" fmla="*/ 724804 h 891586"/>
              <a:gd name="connsiteX2" fmla="*/ 1648746 w 1751234"/>
              <a:gd name="connsiteY2" fmla="*/ 622036 h 891586"/>
              <a:gd name="connsiteX3" fmla="*/ 1693894 w 1751234"/>
              <a:gd name="connsiteY3" fmla="*/ 138261 h 891586"/>
              <a:gd name="connsiteX4" fmla="*/ 737013 w 1751234"/>
              <a:gd name="connsiteY4" fmla="*/ 2720 h 891586"/>
              <a:gd name="connsiteX5" fmla="*/ 45022 w 1751234"/>
              <a:gd name="connsiteY5" fmla="*/ 208270 h 891586"/>
              <a:gd name="connsiteX6" fmla="*/ 112285 w 1751234"/>
              <a:gd name="connsiteY6" fmla="*/ 648316 h 891586"/>
              <a:gd name="connsiteX7" fmla="*/ 476491 w 1751234"/>
              <a:gd name="connsiteY7" fmla="*/ 710126 h 891586"/>
              <a:gd name="connsiteX8" fmla="*/ 739379 w 1751234"/>
              <a:gd name="connsiteY8" fmla="*/ 891586 h 891586"/>
              <a:gd name="connsiteX9" fmla="*/ 660021 w 1751234"/>
              <a:gd name="connsiteY9" fmla="*/ 796638 h 891586"/>
              <a:gd name="connsiteX10" fmla="*/ 647607 w 1751234"/>
              <a:gd name="connsiteY10" fmla="*/ 725582 h 891586"/>
              <a:gd name="connsiteX0" fmla="*/ 643800 w 1747427"/>
              <a:gd name="connsiteY0" fmla="*/ 725582 h 891586"/>
              <a:gd name="connsiteX1" fmla="*/ 1177002 w 1747427"/>
              <a:gd name="connsiteY1" fmla="*/ 724804 h 891586"/>
              <a:gd name="connsiteX2" fmla="*/ 1644939 w 1747427"/>
              <a:gd name="connsiteY2" fmla="*/ 622036 h 891586"/>
              <a:gd name="connsiteX3" fmla="*/ 1690087 w 1747427"/>
              <a:gd name="connsiteY3" fmla="*/ 138261 h 891586"/>
              <a:gd name="connsiteX4" fmla="*/ 733206 w 1747427"/>
              <a:gd name="connsiteY4" fmla="*/ 2720 h 891586"/>
              <a:gd name="connsiteX5" fmla="*/ 41215 w 1747427"/>
              <a:gd name="connsiteY5" fmla="*/ 208270 h 891586"/>
              <a:gd name="connsiteX6" fmla="*/ 121645 w 1747427"/>
              <a:gd name="connsiteY6" fmla="*/ 629706 h 891586"/>
              <a:gd name="connsiteX7" fmla="*/ 472684 w 1747427"/>
              <a:gd name="connsiteY7" fmla="*/ 710126 h 891586"/>
              <a:gd name="connsiteX8" fmla="*/ 735572 w 1747427"/>
              <a:gd name="connsiteY8" fmla="*/ 891586 h 891586"/>
              <a:gd name="connsiteX9" fmla="*/ 656214 w 1747427"/>
              <a:gd name="connsiteY9" fmla="*/ 796638 h 891586"/>
              <a:gd name="connsiteX10" fmla="*/ 643800 w 1747427"/>
              <a:gd name="connsiteY10" fmla="*/ 725582 h 891586"/>
              <a:gd name="connsiteX0" fmla="*/ 622547 w 1726174"/>
              <a:gd name="connsiteY0" fmla="*/ 723164 h 889168"/>
              <a:gd name="connsiteX1" fmla="*/ 1155749 w 1726174"/>
              <a:gd name="connsiteY1" fmla="*/ 722386 h 889168"/>
              <a:gd name="connsiteX2" fmla="*/ 1623686 w 1726174"/>
              <a:gd name="connsiteY2" fmla="*/ 619618 h 889168"/>
              <a:gd name="connsiteX3" fmla="*/ 1668834 w 1726174"/>
              <a:gd name="connsiteY3" fmla="*/ 135843 h 889168"/>
              <a:gd name="connsiteX4" fmla="*/ 711953 w 1726174"/>
              <a:gd name="connsiteY4" fmla="*/ 302 h 889168"/>
              <a:gd name="connsiteX5" fmla="*/ 46296 w 1726174"/>
              <a:gd name="connsiteY5" fmla="*/ 158293 h 889168"/>
              <a:gd name="connsiteX6" fmla="*/ 100392 w 1726174"/>
              <a:gd name="connsiteY6" fmla="*/ 627288 h 889168"/>
              <a:gd name="connsiteX7" fmla="*/ 451431 w 1726174"/>
              <a:gd name="connsiteY7" fmla="*/ 707708 h 889168"/>
              <a:gd name="connsiteX8" fmla="*/ 714319 w 1726174"/>
              <a:gd name="connsiteY8" fmla="*/ 889168 h 889168"/>
              <a:gd name="connsiteX9" fmla="*/ 634961 w 1726174"/>
              <a:gd name="connsiteY9" fmla="*/ 794220 h 889168"/>
              <a:gd name="connsiteX10" fmla="*/ 622547 w 1726174"/>
              <a:gd name="connsiteY10" fmla="*/ 723164 h 889168"/>
              <a:gd name="connsiteX0" fmla="*/ 622547 w 1726174"/>
              <a:gd name="connsiteY0" fmla="*/ 723164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34961 w 1726174"/>
              <a:gd name="connsiteY9" fmla="*/ 794220 h 876761"/>
              <a:gd name="connsiteX10" fmla="*/ 622547 w 1726174"/>
              <a:gd name="connsiteY10" fmla="*/ 723164 h 876761"/>
              <a:gd name="connsiteX0" fmla="*/ 622547 w 1726174"/>
              <a:gd name="connsiteY0" fmla="*/ 723164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03690 w 1726174"/>
              <a:gd name="connsiteY9" fmla="*/ 792152 h 876761"/>
              <a:gd name="connsiteX10" fmla="*/ 622547 w 1726174"/>
              <a:gd name="connsiteY10" fmla="*/ 723164 h 876761"/>
              <a:gd name="connsiteX0" fmla="*/ 622547 w 1726174"/>
              <a:gd name="connsiteY0" fmla="*/ 723164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03690 w 1726174"/>
              <a:gd name="connsiteY9" fmla="*/ 792152 h 876761"/>
              <a:gd name="connsiteX10" fmla="*/ 622547 w 1726174"/>
              <a:gd name="connsiteY10" fmla="*/ 723164 h 876761"/>
              <a:gd name="connsiteX0" fmla="*/ 596213 w 1726174"/>
              <a:gd name="connsiteY0" fmla="*/ 719029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603690 w 1726174"/>
              <a:gd name="connsiteY9" fmla="*/ 792152 h 876761"/>
              <a:gd name="connsiteX10" fmla="*/ 596213 w 1726174"/>
              <a:gd name="connsiteY10" fmla="*/ 719029 h 876761"/>
              <a:gd name="connsiteX0" fmla="*/ 596213 w 1726174"/>
              <a:gd name="connsiteY0" fmla="*/ 719029 h 876761"/>
              <a:gd name="connsiteX1" fmla="*/ 1155749 w 1726174"/>
              <a:gd name="connsiteY1" fmla="*/ 722386 h 876761"/>
              <a:gd name="connsiteX2" fmla="*/ 1623686 w 1726174"/>
              <a:gd name="connsiteY2" fmla="*/ 619618 h 876761"/>
              <a:gd name="connsiteX3" fmla="*/ 1668834 w 1726174"/>
              <a:gd name="connsiteY3" fmla="*/ 135843 h 876761"/>
              <a:gd name="connsiteX4" fmla="*/ 711953 w 1726174"/>
              <a:gd name="connsiteY4" fmla="*/ 302 h 876761"/>
              <a:gd name="connsiteX5" fmla="*/ 46296 w 1726174"/>
              <a:gd name="connsiteY5" fmla="*/ 158293 h 876761"/>
              <a:gd name="connsiteX6" fmla="*/ 100392 w 1726174"/>
              <a:gd name="connsiteY6" fmla="*/ 627288 h 876761"/>
              <a:gd name="connsiteX7" fmla="*/ 451431 w 1726174"/>
              <a:gd name="connsiteY7" fmla="*/ 707708 h 876761"/>
              <a:gd name="connsiteX8" fmla="*/ 655068 w 1726174"/>
              <a:gd name="connsiteY8" fmla="*/ 876761 h 876761"/>
              <a:gd name="connsiteX9" fmla="*/ 597107 w 1726174"/>
              <a:gd name="connsiteY9" fmla="*/ 790084 h 876761"/>
              <a:gd name="connsiteX10" fmla="*/ 596213 w 1726174"/>
              <a:gd name="connsiteY10" fmla="*/ 719029 h 876761"/>
              <a:gd name="connsiteX0" fmla="*/ 596213 w 1726174"/>
              <a:gd name="connsiteY0" fmla="*/ 719029 h 856083"/>
              <a:gd name="connsiteX1" fmla="*/ 1155749 w 1726174"/>
              <a:gd name="connsiteY1" fmla="*/ 722386 h 856083"/>
              <a:gd name="connsiteX2" fmla="*/ 1623686 w 1726174"/>
              <a:gd name="connsiteY2" fmla="*/ 619618 h 856083"/>
              <a:gd name="connsiteX3" fmla="*/ 1668834 w 1726174"/>
              <a:gd name="connsiteY3" fmla="*/ 135843 h 856083"/>
              <a:gd name="connsiteX4" fmla="*/ 711953 w 1726174"/>
              <a:gd name="connsiteY4" fmla="*/ 302 h 856083"/>
              <a:gd name="connsiteX5" fmla="*/ 46296 w 1726174"/>
              <a:gd name="connsiteY5" fmla="*/ 158293 h 856083"/>
              <a:gd name="connsiteX6" fmla="*/ 100392 w 1726174"/>
              <a:gd name="connsiteY6" fmla="*/ 627288 h 856083"/>
              <a:gd name="connsiteX7" fmla="*/ 451431 w 1726174"/>
              <a:gd name="connsiteY7" fmla="*/ 707708 h 856083"/>
              <a:gd name="connsiteX8" fmla="*/ 640255 w 1726174"/>
              <a:gd name="connsiteY8" fmla="*/ 856083 h 856083"/>
              <a:gd name="connsiteX9" fmla="*/ 597107 w 1726174"/>
              <a:gd name="connsiteY9" fmla="*/ 790084 h 856083"/>
              <a:gd name="connsiteX10" fmla="*/ 596213 w 1726174"/>
              <a:gd name="connsiteY10" fmla="*/ 719029 h 856083"/>
              <a:gd name="connsiteX0" fmla="*/ 596213 w 1726174"/>
              <a:gd name="connsiteY0" fmla="*/ 719029 h 856083"/>
              <a:gd name="connsiteX1" fmla="*/ 1155749 w 1726174"/>
              <a:gd name="connsiteY1" fmla="*/ 722386 h 856083"/>
              <a:gd name="connsiteX2" fmla="*/ 1623686 w 1726174"/>
              <a:gd name="connsiteY2" fmla="*/ 619618 h 856083"/>
              <a:gd name="connsiteX3" fmla="*/ 1668834 w 1726174"/>
              <a:gd name="connsiteY3" fmla="*/ 135843 h 856083"/>
              <a:gd name="connsiteX4" fmla="*/ 711953 w 1726174"/>
              <a:gd name="connsiteY4" fmla="*/ 302 h 856083"/>
              <a:gd name="connsiteX5" fmla="*/ 46296 w 1726174"/>
              <a:gd name="connsiteY5" fmla="*/ 158293 h 856083"/>
              <a:gd name="connsiteX6" fmla="*/ 100392 w 1726174"/>
              <a:gd name="connsiteY6" fmla="*/ 627288 h 856083"/>
              <a:gd name="connsiteX7" fmla="*/ 451431 w 1726174"/>
              <a:gd name="connsiteY7" fmla="*/ 707708 h 856083"/>
              <a:gd name="connsiteX8" fmla="*/ 640255 w 1726174"/>
              <a:gd name="connsiteY8" fmla="*/ 856083 h 856083"/>
              <a:gd name="connsiteX9" fmla="*/ 592170 w 1726174"/>
              <a:gd name="connsiteY9" fmla="*/ 775610 h 856083"/>
              <a:gd name="connsiteX10" fmla="*/ 596213 w 1726174"/>
              <a:gd name="connsiteY10" fmla="*/ 719029 h 856083"/>
              <a:gd name="connsiteX0" fmla="*/ 596213 w 1726174"/>
              <a:gd name="connsiteY0" fmla="*/ 719029 h 856083"/>
              <a:gd name="connsiteX1" fmla="*/ 1155749 w 1726174"/>
              <a:gd name="connsiteY1" fmla="*/ 722386 h 856083"/>
              <a:gd name="connsiteX2" fmla="*/ 1623686 w 1726174"/>
              <a:gd name="connsiteY2" fmla="*/ 619618 h 856083"/>
              <a:gd name="connsiteX3" fmla="*/ 1668834 w 1726174"/>
              <a:gd name="connsiteY3" fmla="*/ 135843 h 856083"/>
              <a:gd name="connsiteX4" fmla="*/ 711953 w 1726174"/>
              <a:gd name="connsiteY4" fmla="*/ 302 h 856083"/>
              <a:gd name="connsiteX5" fmla="*/ 46296 w 1726174"/>
              <a:gd name="connsiteY5" fmla="*/ 158293 h 856083"/>
              <a:gd name="connsiteX6" fmla="*/ 100392 w 1726174"/>
              <a:gd name="connsiteY6" fmla="*/ 627288 h 856083"/>
              <a:gd name="connsiteX7" fmla="*/ 451431 w 1726174"/>
              <a:gd name="connsiteY7" fmla="*/ 707708 h 856083"/>
              <a:gd name="connsiteX8" fmla="*/ 640255 w 1726174"/>
              <a:gd name="connsiteY8" fmla="*/ 856083 h 856083"/>
              <a:gd name="connsiteX9" fmla="*/ 592170 w 1726174"/>
              <a:gd name="connsiteY9" fmla="*/ 775610 h 856083"/>
              <a:gd name="connsiteX10" fmla="*/ 596213 w 1726174"/>
              <a:gd name="connsiteY10" fmla="*/ 719029 h 856083"/>
              <a:gd name="connsiteX0" fmla="*/ 596213 w 1726174"/>
              <a:gd name="connsiteY0" fmla="*/ 719029 h 843676"/>
              <a:gd name="connsiteX1" fmla="*/ 1155749 w 1726174"/>
              <a:gd name="connsiteY1" fmla="*/ 722386 h 843676"/>
              <a:gd name="connsiteX2" fmla="*/ 1623686 w 1726174"/>
              <a:gd name="connsiteY2" fmla="*/ 619618 h 843676"/>
              <a:gd name="connsiteX3" fmla="*/ 1668834 w 1726174"/>
              <a:gd name="connsiteY3" fmla="*/ 135843 h 843676"/>
              <a:gd name="connsiteX4" fmla="*/ 711953 w 1726174"/>
              <a:gd name="connsiteY4" fmla="*/ 302 h 843676"/>
              <a:gd name="connsiteX5" fmla="*/ 46296 w 1726174"/>
              <a:gd name="connsiteY5" fmla="*/ 158293 h 843676"/>
              <a:gd name="connsiteX6" fmla="*/ 100392 w 1726174"/>
              <a:gd name="connsiteY6" fmla="*/ 627288 h 843676"/>
              <a:gd name="connsiteX7" fmla="*/ 451431 w 1726174"/>
              <a:gd name="connsiteY7" fmla="*/ 707708 h 843676"/>
              <a:gd name="connsiteX8" fmla="*/ 633672 w 1726174"/>
              <a:gd name="connsiteY8" fmla="*/ 843676 h 843676"/>
              <a:gd name="connsiteX9" fmla="*/ 592170 w 1726174"/>
              <a:gd name="connsiteY9" fmla="*/ 775610 h 843676"/>
              <a:gd name="connsiteX10" fmla="*/ 596213 w 1726174"/>
              <a:gd name="connsiteY10" fmla="*/ 719029 h 843676"/>
              <a:gd name="connsiteX0" fmla="*/ 596213 w 1726174"/>
              <a:gd name="connsiteY0" fmla="*/ 719029 h 843676"/>
              <a:gd name="connsiteX1" fmla="*/ 1155749 w 1726174"/>
              <a:gd name="connsiteY1" fmla="*/ 722386 h 843676"/>
              <a:gd name="connsiteX2" fmla="*/ 1623686 w 1726174"/>
              <a:gd name="connsiteY2" fmla="*/ 619618 h 843676"/>
              <a:gd name="connsiteX3" fmla="*/ 1668834 w 1726174"/>
              <a:gd name="connsiteY3" fmla="*/ 135843 h 843676"/>
              <a:gd name="connsiteX4" fmla="*/ 711953 w 1726174"/>
              <a:gd name="connsiteY4" fmla="*/ 302 h 843676"/>
              <a:gd name="connsiteX5" fmla="*/ 46296 w 1726174"/>
              <a:gd name="connsiteY5" fmla="*/ 158293 h 843676"/>
              <a:gd name="connsiteX6" fmla="*/ 100392 w 1726174"/>
              <a:gd name="connsiteY6" fmla="*/ 627288 h 843676"/>
              <a:gd name="connsiteX7" fmla="*/ 451431 w 1726174"/>
              <a:gd name="connsiteY7" fmla="*/ 707708 h 843676"/>
              <a:gd name="connsiteX8" fmla="*/ 633672 w 1726174"/>
              <a:gd name="connsiteY8" fmla="*/ 843676 h 843676"/>
              <a:gd name="connsiteX9" fmla="*/ 592170 w 1726174"/>
              <a:gd name="connsiteY9" fmla="*/ 775610 h 843676"/>
              <a:gd name="connsiteX10" fmla="*/ 596213 w 1726174"/>
              <a:gd name="connsiteY10" fmla="*/ 719029 h 843676"/>
              <a:gd name="connsiteX0" fmla="*/ 596213 w 1726174"/>
              <a:gd name="connsiteY0" fmla="*/ 719029 h 843785"/>
              <a:gd name="connsiteX1" fmla="*/ 1155749 w 1726174"/>
              <a:gd name="connsiteY1" fmla="*/ 722386 h 843785"/>
              <a:gd name="connsiteX2" fmla="*/ 1623686 w 1726174"/>
              <a:gd name="connsiteY2" fmla="*/ 619618 h 843785"/>
              <a:gd name="connsiteX3" fmla="*/ 1668834 w 1726174"/>
              <a:gd name="connsiteY3" fmla="*/ 135843 h 843785"/>
              <a:gd name="connsiteX4" fmla="*/ 711953 w 1726174"/>
              <a:gd name="connsiteY4" fmla="*/ 302 h 843785"/>
              <a:gd name="connsiteX5" fmla="*/ 46296 w 1726174"/>
              <a:gd name="connsiteY5" fmla="*/ 158293 h 843785"/>
              <a:gd name="connsiteX6" fmla="*/ 100392 w 1726174"/>
              <a:gd name="connsiteY6" fmla="*/ 627288 h 843785"/>
              <a:gd name="connsiteX7" fmla="*/ 451431 w 1726174"/>
              <a:gd name="connsiteY7" fmla="*/ 707708 h 843785"/>
              <a:gd name="connsiteX8" fmla="*/ 633672 w 1726174"/>
              <a:gd name="connsiteY8" fmla="*/ 843676 h 843785"/>
              <a:gd name="connsiteX9" fmla="*/ 592170 w 1726174"/>
              <a:gd name="connsiteY9" fmla="*/ 775610 h 843785"/>
              <a:gd name="connsiteX10" fmla="*/ 596213 w 1726174"/>
              <a:gd name="connsiteY10" fmla="*/ 719029 h 843785"/>
              <a:gd name="connsiteX0" fmla="*/ 596213 w 1726174"/>
              <a:gd name="connsiteY0" fmla="*/ 719029 h 843785"/>
              <a:gd name="connsiteX1" fmla="*/ 1155749 w 1726174"/>
              <a:gd name="connsiteY1" fmla="*/ 722386 h 843785"/>
              <a:gd name="connsiteX2" fmla="*/ 1623686 w 1726174"/>
              <a:gd name="connsiteY2" fmla="*/ 619618 h 843785"/>
              <a:gd name="connsiteX3" fmla="*/ 1668834 w 1726174"/>
              <a:gd name="connsiteY3" fmla="*/ 135843 h 843785"/>
              <a:gd name="connsiteX4" fmla="*/ 711953 w 1726174"/>
              <a:gd name="connsiteY4" fmla="*/ 302 h 843785"/>
              <a:gd name="connsiteX5" fmla="*/ 46296 w 1726174"/>
              <a:gd name="connsiteY5" fmla="*/ 158293 h 843785"/>
              <a:gd name="connsiteX6" fmla="*/ 100392 w 1726174"/>
              <a:gd name="connsiteY6" fmla="*/ 627288 h 843785"/>
              <a:gd name="connsiteX7" fmla="*/ 451431 w 1726174"/>
              <a:gd name="connsiteY7" fmla="*/ 707708 h 843785"/>
              <a:gd name="connsiteX8" fmla="*/ 633672 w 1726174"/>
              <a:gd name="connsiteY8" fmla="*/ 843676 h 843785"/>
              <a:gd name="connsiteX9" fmla="*/ 592170 w 1726174"/>
              <a:gd name="connsiteY9" fmla="*/ 775610 h 843785"/>
              <a:gd name="connsiteX10" fmla="*/ 596213 w 1726174"/>
              <a:gd name="connsiteY10" fmla="*/ 719029 h 843785"/>
              <a:gd name="connsiteX0" fmla="*/ 596213 w 1726174"/>
              <a:gd name="connsiteY0" fmla="*/ 719029 h 843785"/>
              <a:gd name="connsiteX1" fmla="*/ 1155749 w 1726174"/>
              <a:gd name="connsiteY1" fmla="*/ 722386 h 843785"/>
              <a:gd name="connsiteX2" fmla="*/ 1623686 w 1726174"/>
              <a:gd name="connsiteY2" fmla="*/ 619618 h 843785"/>
              <a:gd name="connsiteX3" fmla="*/ 1668834 w 1726174"/>
              <a:gd name="connsiteY3" fmla="*/ 135843 h 843785"/>
              <a:gd name="connsiteX4" fmla="*/ 711953 w 1726174"/>
              <a:gd name="connsiteY4" fmla="*/ 302 h 843785"/>
              <a:gd name="connsiteX5" fmla="*/ 46296 w 1726174"/>
              <a:gd name="connsiteY5" fmla="*/ 158293 h 843785"/>
              <a:gd name="connsiteX6" fmla="*/ 100392 w 1726174"/>
              <a:gd name="connsiteY6" fmla="*/ 627288 h 843785"/>
              <a:gd name="connsiteX7" fmla="*/ 451431 w 1726174"/>
              <a:gd name="connsiteY7" fmla="*/ 707708 h 843785"/>
              <a:gd name="connsiteX8" fmla="*/ 633672 w 1726174"/>
              <a:gd name="connsiteY8" fmla="*/ 843676 h 843785"/>
              <a:gd name="connsiteX9" fmla="*/ 603967 w 1726174"/>
              <a:gd name="connsiteY9" fmla="*/ 795371 h 843785"/>
              <a:gd name="connsiteX10" fmla="*/ 596213 w 1726174"/>
              <a:gd name="connsiteY10" fmla="*/ 719029 h 843785"/>
              <a:gd name="connsiteX0" fmla="*/ 596213 w 1726174"/>
              <a:gd name="connsiteY0" fmla="*/ 719029 h 833928"/>
              <a:gd name="connsiteX1" fmla="*/ 1155749 w 1726174"/>
              <a:gd name="connsiteY1" fmla="*/ 722386 h 833928"/>
              <a:gd name="connsiteX2" fmla="*/ 1623686 w 1726174"/>
              <a:gd name="connsiteY2" fmla="*/ 619618 h 833928"/>
              <a:gd name="connsiteX3" fmla="*/ 1668834 w 1726174"/>
              <a:gd name="connsiteY3" fmla="*/ 135843 h 833928"/>
              <a:gd name="connsiteX4" fmla="*/ 711953 w 1726174"/>
              <a:gd name="connsiteY4" fmla="*/ 302 h 833928"/>
              <a:gd name="connsiteX5" fmla="*/ 46296 w 1726174"/>
              <a:gd name="connsiteY5" fmla="*/ 158293 h 833928"/>
              <a:gd name="connsiteX6" fmla="*/ 100392 w 1726174"/>
              <a:gd name="connsiteY6" fmla="*/ 627288 h 833928"/>
              <a:gd name="connsiteX7" fmla="*/ 451431 w 1726174"/>
              <a:gd name="connsiteY7" fmla="*/ 707708 h 833928"/>
              <a:gd name="connsiteX8" fmla="*/ 629740 w 1726174"/>
              <a:gd name="connsiteY8" fmla="*/ 833796 h 833928"/>
              <a:gd name="connsiteX9" fmla="*/ 603967 w 1726174"/>
              <a:gd name="connsiteY9" fmla="*/ 795371 h 833928"/>
              <a:gd name="connsiteX10" fmla="*/ 596213 w 1726174"/>
              <a:gd name="connsiteY10" fmla="*/ 719029 h 833928"/>
              <a:gd name="connsiteX0" fmla="*/ 596213 w 1726174"/>
              <a:gd name="connsiteY0" fmla="*/ 719029 h 833928"/>
              <a:gd name="connsiteX1" fmla="*/ 1155749 w 1726174"/>
              <a:gd name="connsiteY1" fmla="*/ 722386 h 833928"/>
              <a:gd name="connsiteX2" fmla="*/ 1623686 w 1726174"/>
              <a:gd name="connsiteY2" fmla="*/ 619618 h 833928"/>
              <a:gd name="connsiteX3" fmla="*/ 1668834 w 1726174"/>
              <a:gd name="connsiteY3" fmla="*/ 135843 h 833928"/>
              <a:gd name="connsiteX4" fmla="*/ 711953 w 1726174"/>
              <a:gd name="connsiteY4" fmla="*/ 302 h 833928"/>
              <a:gd name="connsiteX5" fmla="*/ 46296 w 1726174"/>
              <a:gd name="connsiteY5" fmla="*/ 158293 h 833928"/>
              <a:gd name="connsiteX6" fmla="*/ 100392 w 1726174"/>
              <a:gd name="connsiteY6" fmla="*/ 627288 h 833928"/>
              <a:gd name="connsiteX7" fmla="*/ 451431 w 1726174"/>
              <a:gd name="connsiteY7" fmla="*/ 707708 h 833928"/>
              <a:gd name="connsiteX8" fmla="*/ 629740 w 1726174"/>
              <a:gd name="connsiteY8" fmla="*/ 833796 h 833928"/>
              <a:gd name="connsiteX9" fmla="*/ 602001 w 1726174"/>
              <a:gd name="connsiteY9" fmla="*/ 787961 h 833928"/>
              <a:gd name="connsiteX10" fmla="*/ 596213 w 1726174"/>
              <a:gd name="connsiteY10" fmla="*/ 719029 h 833928"/>
              <a:gd name="connsiteX0" fmla="*/ 596213 w 1726174"/>
              <a:gd name="connsiteY0" fmla="*/ 719029 h 836314"/>
              <a:gd name="connsiteX1" fmla="*/ 1155749 w 1726174"/>
              <a:gd name="connsiteY1" fmla="*/ 722386 h 836314"/>
              <a:gd name="connsiteX2" fmla="*/ 1623686 w 1726174"/>
              <a:gd name="connsiteY2" fmla="*/ 619618 h 836314"/>
              <a:gd name="connsiteX3" fmla="*/ 1668834 w 1726174"/>
              <a:gd name="connsiteY3" fmla="*/ 135843 h 836314"/>
              <a:gd name="connsiteX4" fmla="*/ 711953 w 1726174"/>
              <a:gd name="connsiteY4" fmla="*/ 302 h 836314"/>
              <a:gd name="connsiteX5" fmla="*/ 46296 w 1726174"/>
              <a:gd name="connsiteY5" fmla="*/ 158293 h 836314"/>
              <a:gd name="connsiteX6" fmla="*/ 100392 w 1726174"/>
              <a:gd name="connsiteY6" fmla="*/ 627288 h 836314"/>
              <a:gd name="connsiteX7" fmla="*/ 451431 w 1726174"/>
              <a:gd name="connsiteY7" fmla="*/ 707708 h 836314"/>
              <a:gd name="connsiteX8" fmla="*/ 624372 w 1726174"/>
              <a:gd name="connsiteY8" fmla="*/ 836189 h 836314"/>
              <a:gd name="connsiteX9" fmla="*/ 602001 w 1726174"/>
              <a:gd name="connsiteY9" fmla="*/ 787961 h 836314"/>
              <a:gd name="connsiteX10" fmla="*/ 596213 w 1726174"/>
              <a:gd name="connsiteY10" fmla="*/ 719029 h 836314"/>
              <a:gd name="connsiteX0" fmla="*/ 606950 w 1726174"/>
              <a:gd name="connsiteY0" fmla="*/ 711850 h 836314"/>
              <a:gd name="connsiteX1" fmla="*/ 1155749 w 1726174"/>
              <a:gd name="connsiteY1" fmla="*/ 722386 h 836314"/>
              <a:gd name="connsiteX2" fmla="*/ 1623686 w 1726174"/>
              <a:gd name="connsiteY2" fmla="*/ 619618 h 836314"/>
              <a:gd name="connsiteX3" fmla="*/ 1668834 w 1726174"/>
              <a:gd name="connsiteY3" fmla="*/ 135843 h 836314"/>
              <a:gd name="connsiteX4" fmla="*/ 711953 w 1726174"/>
              <a:gd name="connsiteY4" fmla="*/ 302 h 836314"/>
              <a:gd name="connsiteX5" fmla="*/ 46296 w 1726174"/>
              <a:gd name="connsiteY5" fmla="*/ 158293 h 836314"/>
              <a:gd name="connsiteX6" fmla="*/ 100392 w 1726174"/>
              <a:gd name="connsiteY6" fmla="*/ 627288 h 836314"/>
              <a:gd name="connsiteX7" fmla="*/ 451431 w 1726174"/>
              <a:gd name="connsiteY7" fmla="*/ 707708 h 836314"/>
              <a:gd name="connsiteX8" fmla="*/ 624372 w 1726174"/>
              <a:gd name="connsiteY8" fmla="*/ 836189 h 836314"/>
              <a:gd name="connsiteX9" fmla="*/ 602001 w 1726174"/>
              <a:gd name="connsiteY9" fmla="*/ 787961 h 836314"/>
              <a:gd name="connsiteX10" fmla="*/ 606950 w 1726174"/>
              <a:gd name="connsiteY10" fmla="*/ 711850 h 836314"/>
              <a:gd name="connsiteX0" fmla="*/ 612615 w 1731839"/>
              <a:gd name="connsiteY0" fmla="*/ 711557 h 836021"/>
              <a:gd name="connsiteX1" fmla="*/ 1161414 w 1731839"/>
              <a:gd name="connsiteY1" fmla="*/ 722093 h 836021"/>
              <a:gd name="connsiteX2" fmla="*/ 1629351 w 1731839"/>
              <a:gd name="connsiteY2" fmla="*/ 619325 h 836021"/>
              <a:gd name="connsiteX3" fmla="*/ 1674499 w 1731839"/>
              <a:gd name="connsiteY3" fmla="*/ 135550 h 836021"/>
              <a:gd name="connsiteX4" fmla="*/ 717618 w 1731839"/>
              <a:gd name="connsiteY4" fmla="*/ 9 h 836021"/>
              <a:gd name="connsiteX5" fmla="*/ 44803 w 1731839"/>
              <a:gd name="connsiteY5" fmla="*/ 138857 h 836021"/>
              <a:gd name="connsiteX6" fmla="*/ 106057 w 1731839"/>
              <a:gd name="connsiteY6" fmla="*/ 626995 h 836021"/>
              <a:gd name="connsiteX7" fmla="*/ 457096 w 1731839"/>
              <a:gd name="connsiteY7" fmla="*/ 707415 h 836021"/>
              <a:gd name="connsiteX8" fmla="*/ 630037 w 1731839"/>
              <a:gd name="connsiteY8" fmla="*/ 835896 h 836021"/>
              <a:gd name="connsiteX9" fmla="*/ 607666 w 1731839"/>
              <a:gd name="connsiteY9" fmla="*/ 787668 h 836021"/>
              <a:gd name="connsiteX10" fmla="*/ 612615 w 1731839"/>
              <a:gd name="connsiteY10" fmla="*/ 711557 h 836021"/>
              <a:gd name="connsiteX0" fmla="*/ 616922 w 1736146"/>
              <a:gd name="connsiteY0" fmla="*/ 712781 h 837245"/>
              <a:gd name="connsiteX1" fmla="*/ 1165721 w 1736146"/>
              <a:gd name="connsiteY1" fmla="*/ 723317 h 837245"/>
              <a:gd name="connsiteX2" fmla="*/ 1633658 w 1736146"/>
              <a:gd name="connsiteY2" fmla="*/ 620549 h 837245"/>
              <a:gd name="connsiteX3" fmla="*/ 1678806 w 1736146"/>
              <a:gd name="connsiteY3" fmla="*/ 136774 h 837245"/>
              <a:gd name="connsiteX4" fmla="*/ 721925 w 1736146"/>
              <a:gd name="connsiteY4" fmla="*/ 1233 h 837245"/>
              <a:gd name="connsiteX5" fmla="*/ 43741 w 1736146"/>
              <a:gd name="connsiteY5" fmla="*/ 106580 h 837245"/>
              <a:gd name="connsiteX6" fmla="*/ 110364 w 1736146"/>
              <a:gd name="connsiteY6" fmla="*/ 628219 h 837245"/>
              <a:gd name="connsiteX7" fmla="*/ 461403 w 1736146"/>
              <a:gd name="connsiteY7" fmla="*/ 708639 h 837245"/>
              <a:gd name="connsiteX8" fmla="*/ 634344 w 1736146"/>
              <a:gd name="connsiteY8" fmla="*/ 837120 h 837245"/>
              <a:gd name="connsiteX9" fmla="*/ 611973 w 1736146"/>
              <a:gd name="connsiteY9" fmla="*/ 788892 h 837245"/>
              <a:gd name="connsiteX10" fmla="*/ 616922 w 1736146"/>
              <a:gd name="connsiteY10" fmla="*/ 712781 h 837245"/>
              <a:gd name="connsiteX0" fmla="*/ 616922 w 1736146"/>
              <a:gd name="connsiteY0" fmla="*/ 712781 h 837245"/>
              <a:gd name="connsiteX1" fmla="*/ 1165721 w 1736146"/>
              <a:gd name="connsiteY1" fmla="*/ 723317 h 837245"/>
              <a:gd name="connsiteX2" fmla="*/ 1633658 w 1736146"/>
              <a:gd name="connsiteY2" fmla="*/ 620549 h 837245"/>
              <a:gd name="connsiteX3" fmla="*/ 1678806 w 1736146"/>
              <a:gd name="connsiteY3" fmla="*/ 136774 h 837245"/>
              <a:gd name="connsiteX4" fmla="*/ 721925 w 1736146"/>
              <a:gd name="connsiteY4" fmla="*/ 1233 h 837245"/>
              <a:gd name="connsiteX5" fmla="*/ 43741 w 1736146"/>
              <a:gd name="connsiteY5" fmla="*/ 106580 h 837245"/>
              <a:gd name="connsiteX6" fmla="*/ 110364 w 1736146"/>
              <a:gd name="connsiteY6" fmla="*/ 628219 h 837245"/>
              <a:gd name="connsiteX7" fmla="*/ 461403 w 1736146"/>
              <a:gd name="connsiteY7" fmla="*/ 708639 h 837245"/>
              <a:gd name="connsiteX8" fmla="*/ 634344 w 1736146"/>
              <a:gd name="connsiteY8" fmla="*/ 837120 h 837245"/>
              <a:gd name="connsiteX9" fmla="*/ 613762 w 1736146"/>
              <a:gd name="connsiteY9" fmla="*/ 791285 h 837245"/>
              <a:gd name="connsiteX10" fmla="*/ 616922 w 1736146"/>
              <a:gd name="connsiteY10" fmla="*/ 712781 h 837245"/>
              <a:gd name="connsiteX0" fmla="*/ 616922 w 1736146"/>
              <a:gd name="connsiteY0" fmla="*/ 712781 h 837245"/>
              <a:gd name="connsiteX1" fmla="*/ 1165721 w 1736146"/>
              <a:gd name="connsiteY1" fmla="*/ 723317 h 837245"/>
              <a:gd name="connsiteX2" fmla="*/ 1633658 w 1736146"/>
              <a:gd name="connsiteY2" fmla="*/ 620549 h 837245"/>
              <a:gd name="connsiteX3" fmla="*/ 1678806 w 1736146"/>
              <a:gd name="connsiteY3" fmla="*/ 136774 h 837245"/>
              <a:gd name="connsiteX4" fmla="*/ 721925 w 1736146"/>
              <a:gd name="connsiteY4" fmla="*/ 1233 h 837245"/>
              <a:gd name="connsiteX5" fmla="*/ 43741 w 1736146"/>
              <a:gd name="connsiteY5" fmla="*/ 106580 h 837245"/>
              <a:gd name="connsiteX6" fmla="*/ 110364 w 1736146"/>
              <a:gd name="connsiteY6" fmla="*/ 628219 h 837245"/>
              <a:gd name="connsiteX7" fmla="*/ 461403 w 1736146"/>
              <a:gd name="connsiteY7" fmla="*/ 708639 h 837245"/>
              <a:gd name="connsiteX8" fmla="*/ 634344 w 1736146"/>
              <a:gd name="connsiteY8" fmla="*/ 837120 h 837245"/>
              <a:gd name="connsiteX9" fmla="*/ 613762 w 1736146"/>
              <a:gd name="connsiteY9" fmla="*/ 791285 h 837245"/>
              <a:gd name="connsiteX10" fmla="*/ 616922 w 1736146"/>
              <a:gd name="connsiteY10" fmla="*/ 712781 h 837245"/>
              <a:gd name="connsiteX0" fmla="*/ 616922 w 1736070"/>
              <a:gd name="connsiteY0" fmla="*/ 712781 h 837245"/>
              <a:gd name="connsiteX1" fmla="*/ 1167511 w 1736070"/>
              <a:gd name="connsiteY1" fmla="*/ 711353 h 837245"/>
              <a:gd name="connsiteX2" fmla="*/ 1633658 w 1736070"/>
              <a:gd name="connsiteY2" fmla="*/ 620549 h 837245"/>
              <a:gd name="connsiteX3" fmla="*/ 1678806 w 1736070"/>
              <a:gd name="connsiteY3" fmla="*/ 136774 h 837245"/>
              <a:gd name="connsiteX4" fmla="*/ 721925 w 1736070"/>
              <a:gd name="connsiteY4" fmla="*/ 1233 h 837245"/>
              <a:gd name="connsiteX5" fmla="*/ 43741 w 1736070"/>
              <a:gd name="connsiteY5" fmla="*/ 106580 h 837245"/>
              <a:gd name="connsiteX6" fmla="*/ 110364 w 1736070"/>
              <a:gd name="connsiteY6" fmla="*/ 628219 h 837245"/>
              <a:gd name="connsiteX7" fmla="*/ 461403 w 1736070"/>
              <a:gd name="connsiteY7" fmla="*/ 708639 h 837245"/>
              <a:gd name="connsiteX8" fmla="*/ 634344 w 1736070"/>
              <a:gd name="connsiteY8" fmla="*/ 837120 h 837245"/>
              <a:gd name="connsiteX9" fmla="*/ 613762 w 1736070"/>
              <a:gd name="connsiteY9" fmla="*/ 791285 h 837245"/>
              <a:gd name="connsiteX10" fmla="*/ 616922 w 1736070"/>
              <a:gd name="connsiteY10" fmla="*/ 712781 h 837245"/>
              <a:gd name="connsiteX0" fmla="*/ 616922 w 1736070"/>
              <a:gd name="connsiteY0" fmla="*/ 712781 h 837245"/>
              <a:gd name="connsiteX1" fmla="*/ 1167511 w 1736070"/>
              <a:gd name="connsiteY1" fmla="*/ 711353 h 837245"/>
              <a:gd name="connsiteX2" fmla="*/ 1633658 w 1736070"/>
              <a:gd name="connsiteY2" fmla="*/ 620549 h 837245"/>
              <a:gd name="connsiteX3" fmla="*/ 1678806 w 1736070"/>
              <a:gd name="connsiteY3" fmla="*/ 136774 h 837245"/>
              <a:gd name="connsiteX4" fmla="*/ 721925 w 1736070"/>
              <a:gd name="connsiteY4" fmla="*/ 1233 h 837245"/>
              <a:gd name="connsiteX5" fmla="*/ 43741 w 1736070"/>
              <a:gd name="connsiteY5" fmla="*/ 106580 h 837245"/>
              <a:gd name="connsiteX6" fmla="*/ 110364 w 1736070"/>
              <a:gd name="connsiteY6" fmla="*/ 628219 h 837245"/>
              <a:gd name="connsiteX7" fmla="*/ 461403 w 1736070"/>
              <a:gd name="connsiteY7" fmla="*/ 708639 h 837245"/>
              <a:gd name="connsiteX8" fmla="*/ 634344 w 1736070"/>
              <a:gd name="connsiteY8" fmla="*/ 837120 h 837245"/>
              <a:gd name="connsiteX9" fmla="*/ 613762 w 1736070"/>
              <a:gd name="connsiteY9" fmla="*/ 791285 h 837245"/>
              <a:gd name="connsiteX10" fmla="*/ 616922 w 1736070"/>
              <a:gd name="connsiteY10" fmla="*/ 712781 h 837245"/>
              <a:gd name="connsiteX0" fmla="*/ 616922 w 1736070"/>
              <a:gd name="connsiteY0" fmla="*/ 712781 h 837245"/>
              <a:gd name="connsiteX1" fmla="*/ 1167511 w 1736070"/>
              <a:gd name="connsiteY1" fmla="*/ 711353 h 837245"/>
              <a:gd name="connsiteX2" fmla="*/ 1633658 w 1736070"/>
              <a:gd name="connsiteY2" fmla="*/ 620549 h 837245"/>
              <a:gd name="connsiteX3" fmla="*/ 1678806 w 1736070"/>
              <a:gd name="connsiteY3" fmla="*/ 136774 h 837245"/>
              <a:gd name="connsiteX4" fmla="*/ 721925 w 1736070"/>
              <a:gd name="connsiteY4" fmla="*/ 1233 h 837245"/>
              <a:gd name="connsiteX5" fmla="*/ 43741 w 1736070"/>
              <a:gd name="connsiteY5" fmla="*/ 106580 h 837245"/>
              <a:gd name="connsiteX6" fmla="*/ 110364 w 1736070"/>
              <a:gd name="connsiteY6" fmla="*/ 628219 h 837245"/>
              <a:gd name="connsiteX7" fmla="*/ 461403 w 1736070"/>
              <a:gd name="connsiteY7" fmla="*/ 708639 h 837245"/>
              <a:gd name="connsiteX8" fmla="*/ 634344 w 1736070"/>
              <a:gd name="connsiteY8" fmla="*/ 837120 h 837245"/>
              <a:gd name="connsiteX9" fmla="*/ 613762 w 1736070"/>
              <a:gd name="connsiteY9" fmla="*/ 791285 h 837245"/>
              <a:gd name="connsiteX10" fmla="*/ 616922 w 1736070"/>
              <a:gd name="connsiteY10" fmla="*/ 712781 h 837245"/>
              <a:gd name="connsiteX0" fmla="*/ 616922 w 1736070"/>
              <a:gd name="connsiteY0" fmla="*/ 712781 h 839094"/>
              <a:gd name="connsiteX1" fmla="*/ 1167511 w 1736070"/>
              <a:gd name="connsiteY1" fmla="*/ 711353 h 839094"/>
              <a:gd name="connsiteX2" fmla="*/ 1633658 w 1736070"/>
              <a:gd name="connsiteY2" fmla="*/ 620549 h 839094"/>
              <a:gd name="connsiteX3" fmla="*/ 1678806 w 1736070"/>
              <a:gd name="connsiteY3" fmla="*/ 136774 h 839094"/>
              <a:gd name="connsiteX4" fmla="*/ 721925 w 1736070"/>
              <a:gd name="connsiteY4" fmla="*/ 1233 h 839094"/>
              <a:gd name="connsiteX5" fmla="*/ 43741 w 1736070"/>
              <a:gd name="connsiteY5" fmla="*/ 106580 h 839094"/>
              <a:gd name="connsiteX6" fmla="*/ 110364 w 1736070"/>
              <a:gd name="connsiteY6" fmla="*/ 628219 h 839094"/>
              <a:gd name="connsiteX7" fmla="*/ 461403 w 1736070"/>
              <a:gd name="connsiteY7" fmla="*/ 708639 h 839094"/>
              <a:gd name="connsiteX8" fmla="*/ 634344 w 1736070"/>
              <a:gd name="connsiteY8" fmla="*/ 837120 h 839094"/>
              <a:gd name="connsiteX9" fmla="*/ 613762 w 1736070"/>
              <a:gd name="connsiteY9" fmla="*/ 791285 h 839094"/>
              <a:gd name="connsiteX10" fmla="*/ 616922 w 1736070"/>
              <a:gd name="connsiteY10" fmla="*/ 712781 h 839094"/>
              <a:gd name="connsiteX0" fmla="*/ 616922 w 1736070"/>
              <a:gd name="connsiteY0" fmla="*/ 712781 h 839094"/>
              <a:gd name="connsiteX1" fmla="*/ 1167511 w 1736070"/>
              <a:gd name="connsiteY1" fmla="*/ 711353 h 839094"/>
              <a:gd name="connsiteX2" fmla="*/ 1633658 w 1736070"/>
              <a:gd name="connsiteY2" fmla="*/ 620549 h 839094"/>
              <a:gd name="connsiteX3" fmla="*/ 1678806 w 1736070"/>
              <a:gd name="connsiteY3" fmla="*/ 136774 h 839094"/>
              <a:gd name="connsiteX4" fmla="*/ 721925 w 1736070"/>
              <a:gd name="connsiteY4" fmla="*/ 1233 h 839094"/>
              <a:gd name="connsiteX5" fmla="*/ 43741 w 1736070"/>
              <a:gd name="connsiteY5" fmla="*/ 106580 h 839094"/>
              <a:gd name="connsiteX6" fmla="*/ 110364 w 1736070"/>
              <a:gd name="connsiteY6" fmla="*/ 628219 h 839094"/>
              <a:gd name="connsiteX7" fmla="*/ 461403 w 1736070"/>
              <a:gd name="connsiteY7" fmla="*/ 708639 h 839094"/>
              <a:gd name="connsiteX8" fmla="*/ 634344 w 1736070"/>
              <a:gd name="connsiteY8" fmla="*/ 837120 h 839094"/>
              <a:gd name="connsiteX9" fmla="*/ 613762 w 1736070"/>
              <a:gd name="connsiteY9" fmla="*/ 791285 h 839094"/>
              <a:gd name="connsiteX10" fmla="*/ 616922 w 1736070"/>
              <a:gd name="connsiteY10" fmla="*/ 712781 h 839094"/>
              <a:gd name="connsiteX0" fmla="*/ 616922 w 1736070"/>
              <a:gd name="connsiteY0" fmla="*/ 715564 h 841877"/>
              <a:gd name="connsiteX1" fmla="*/ 1167511 w 1736070"/>
              <a:gd name="connsiteY1" fmla="*/ 714136 h 841877"/>
              <a:gd name="connsiteX2" fmla="*/ 1633658 w 1736070"/>
              <a:gd name="connsiteY2" fmla="*/ 623332 h 841877"/>
              <a:gd name="connsiteX3" fmla="*/ 1678806 w 1736070"/>
              <a:gd name="connsiteY3" fmla="*/ 186531 h 841877"/>
              <a:gd name="connsiteX4" fmla="*/ 721925 w 1736070"/>
              <a:gd name="connsiteY4" fmla="*/ 4016 h 841877"/>
              <a:gd name="connsiteX5" fmla="*/ 43741 w 1736070"/>
              <a:gd name="connsiteY5" fmla="*/ 109363 h 841877"/>
              <a:gd name="connsiteX6" fmla="*/ 110364 w 1736070"/>
              <a:gd name="connsiteY6" fmla="*/ 631002 h 841877"/>
              <a:gd name="connsiteX7" fmla="*/ 461403 w 1736070"/>
              <a:gd name="connsiteY7" fmla="*/ 711422 h 841877"/>
              <a:gd name="connsiteX8" fmla="*/ 634344 w 1736070"/>
              <a:gd name="connsiteY8" fmla="*/ 839903 h 841877"/>
              <a:gd name="connsiteX9" fmla="*/ 613762 w 1736070"/>
              <a:gd name="connsiteY9" fmla="*/ 794068 h 841877"/>
              <a:gd name="connsiteX10" fmla="*/ 616922 w 1736070"/>
              <a:gd name="connsiteY10" fmla="*/ 715564 h 841877"/>
              <a:gd name="connsiteX0" fmla="*/ 616922 w 1732832"/>
              <a:gd name="connsiteY0" fmla="*/ 713064 h 839377"/>
              <a:gd name="connsiteX1" fmla="*/ 1167511 w 1732832"/>
              <a:gd name="connsiteY1" fmla="*/ 711636 h 839377"/>
              <a:gd name="connsiteX2" fmla="*/ 1633658 w 1732832"/>
              <a:gd name="connsiteY2" fmla="*/ 620832 h 839377"/>
              <a:gd name="connsiteX3" fmla="*/ 1674387 w 1732832"/>
              <a:gd name="connsiteY3" fmla="*/ 142276 h 839377"/>
              <a:gd name="connsiteX4" fmla="*/ 721925 w 1732832"/>
              <a:gd name="connsiteY4" fmla="*/ 1516 h 839377"/>
              <a:gd name="connsiteX5" fmla="*/ 43741 w 1732832"/>
              <a:gd name="connsiteY5" fmla="*/ 106863 h 839377"/>
              <a:gd name="connsiteX6" fmla="*/ 110364 w 1732832"/>
              <a:gd name="connsiteY6" fmla="*/ 628502 h 839377"/>
              <a:gd name="connsiteX7" fmla="*/ 461403 w 1732832"/>
              <a:gd name="connsiteY7" fmla="*/ 708922 h 839377"/>
              <a:gd name="connsiteX8" fmla="*/ 634344 w 1732832"/>
              <a:gd name="connsiteY8" fmla="*/ 837403 h 839377"/>
              <a:gd name="connsiteX9" fmla="*/ 613762 w 1732832"/>
              <a:gd name="connsiteY9" fmla="*/ 791568 h 839377"/>
              <a:gd name="connsiteX10" fmla="*/ 616922 w 1732832"/>
              <a:gd name="connsiteY10" fmla="*/ 713064 h 839377"/>
              <a:gd name="connsiteX0" fmla="*/ 616922 w 1732832"/>
              <a:gd name="connsiteY0" fmla="*/ 713064 h 839377"/>
              <a:gd name="connsiteX1" fmla="*/ 1167511 w 1732832"/>
              <a:gd name="connsiteY1" fmla="*/ 711636 h 839377"/>
              <a:gd name="connsiteX2" fmla="*/ 1633658 w 1732832"/>
              <a:gd name="connsiteY2" fmla="*/ 620832 h 839377"/>
              <a:gd name="connsiteX3" fmla="*/ 1674387 w 1732832"/>
              <a:gd name="connsiteY3" fmla="*/ 142276 h 839377"/>
              <a:gd name="connsiteX4" fmla="*/ 721925 w 1732832"/>
              <a:gd name="connsiteY4" fmla="*/ 1516 h 839377"/>
              <a:gd name="connsiteX5" fmla="*/ 43741 w 1732832"/>
              <a:gd name="connsiteY5" fmla="*/ 106863 h 839377"/>
              <a:gd name="connsiteX6" fmla="*/ 110364 w 1732832"/>
              <a:gd name="connsiteY6" fmla="*/ 628502 h 839377"/>
              <a:gd name="connsiteX7" fmla="*/ 461403 w 1732832"/>
              <a:gd name="connsiteY7" fmla="*/ 708922 h 839377"/>
              <a:gd name="connsiteX8" fmla="*/ 634344 w 1732832"/>
              <a:gd name="connsiteY8" fmla="*/ 837403 h 839377"/>
              <a:gd name="connsiteX9" fmla="*/ 613762 w 1732832"/>
              <a:gd name="connsiteY9" fmla="*/ 791568 h 839377"/>
              <a:gd name="connsiteX10" fmla="*/ 616922 w 1732832"/>
              <a:gd name="connsiteY10" fmla="*/ 713064 h 839377"/>
              <a:gd name="connsiteX0" fmla="*/ 616922 w 1733140"/>
              <a:gd name="connsiteY0" fmla="*/ 713064 h 839377"/>
              <a:gd name="connsiteX1" fmla="*/ 1160523 w 1733140"/>
              <a:gd name="connsiteY1" fmla="*/ 724017 h 839377"/>
              <a:gd name="connsiteX2" fmla="*/ 1633658 w 1733140"/>
              <a:gd name="connsiteY2" fmla="*/ 620832 h 839377"/>
              <a:gd name="connsiteX3" fmla="*/ 1674387 w 1733140"/>
              <a:gd name="connsiteY3" fmla="*/ 142276 h 839377"/>
              <a:gd name="connsiteX4" fmla="*/ 721925 w 1733140"/>
              <a:gd name="connsiteY4" fmla="*/ 1516 h 839377"/>
              <a:gd name="connsiteX5" fmla="*/ 43741 w 1733140"/>
              <a:gd name="connsiteY5" fmla="*/ 106863 h 839377"/>
              <a:gd name="connsiteX6" fmla="*/ 110364 w 1733140"/>
              <a:gd name="connsiteY6" fmla="*/ 628502 h 839377"/>
              <a:gd name="connsiteX7" fmla="*/ 461403 w 1733140"/>
              <a:gd name="connsiteY7" fmla="*/ 708922 h 839377"/>
              <a:gd name="connsiteX8" fmla="*/ 634344 w 1733140"/>
              <a:gd name="connsiteY8" fmla="*/ 837403 h 839377"/>
              <a:gd name="connsiteX9" fmla="*/ 613762 w 1733140"/>
              <a:gd name="connsiteY9" fmla="*/ 791568 h 839377"/>
              <a:gd name="connsiteX10" fmla="*/ 616922 w 1733140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20832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00198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00198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0438"/>
              <a:gd name="connsiteY0" fmla="*/ 713064 h 839377"/>
              <a:gd name="connsiteX1" fmla="*/ 1160523 w 1730438"/>
              <a:gd name="connsiteY1" fmla="*/ 724017 h 839377"/>
              <a:gd name="connsiteX2" fmla="*/ 1633658 w 1730438"/>
              <a:gd name="connsiteY2" fmla="*/ 600198 h 839377"/>
              <a:gd name="connsiteX3" fmla="*/ 1674387 w 1730438"/>
              <a:gd name="connsiteY3" fmla="*/ 142276 h 839377"/>
              <a:gd name="connsiteX4" fmla="*/ 721925 w 1730438"/>
              <a:gd name="connsiteY4" fmla="*/ 1516 h 839377"/>
              <a:gd name="connsiteX5" fmla="*/ 43741 w 1730438"/>
              <a:gd name="connsiteY5" fmla="*/ 106863 h 839377"/>
              <a:gd name="connsiteX6" fmla="*/ 110364 w 1730438"/>
              <a:gd name="connsiteY6" fmla="*/ 628502 h 839377"/>
              <a:gd name="connsiteX7" fmla="*/ 461403 w 1730438"/>
              <a:gd name="connsiteY7" fmla="*/ 708922 h 839377"/>
              <a:gd name="connsiteX8" fmla="*/ 634344 w 1730438"/>
              <a:gd name="connsiteY8" fmla="*/ 837403 h 839377"/>
              <a:gd name="connsiteX9" fmla="*/ 613762 w 1730438"/>
              <a:gd name="connsiteY9" fmla="*/ 791568 h 839377"/>
              <a:gd name="connsiteX10" fmla="*/ 616922 w 1730438"/>
              <a:gd name="connsiteY10" fmla="*/ 713064 h 839377"/>
              <a:gd name="connsiteX0" fmla="*/ 616922 w 1732986"/>
              <a:gd name="connsiteY0" fmla="*/ 713064 h 839377"/>
              <a:gd name="connsiteX1" fmla="*/ 1164018 w 1732986"/>
              <a:gd name="connsiteY1" fmla="*/ 711636 h 839377"/>
              <a:gd name="connsiteX2" fmla="*/ 1633658 w 1732986"/>
              <a:gd name="connsiteY2" fmla="*/ 600198 h 839377"/>
              <a:gd name="connsiteX3" fmla="*/ 1674387 w 1732986"/>
              <a:gd name="connsiteY3" fmla="*/ 142276 h 839377"/>
              <a:gd name="connsiteX4" fmla="*/ 721925 w 1732986"/>
              <a:gd name="connsiteY4" fmla="*/ 1516 h 839377"/>
              <a:gd name="connsiteX5" fmla="*/ 43741 w 1732986"/>
              <a:gd name="connsiteY5" fmla="*/ 106863 h 839377"/>
              <a:gd name="connsiteX6" fmla="*/ 110364 w 1732986"/>
              <a:gd name="connsiteY6" fmla="*/ 628502 h 839377"/>
              <a:gd name="connsiteX7" fmla="*/ 461403 w 1732986"/>
              <a:gd name="connsiteY7" fmla="*/ 708922 h 839377"/>
              <a:gd name="connsiteX8" fmla="*/ 634344 w 1732986"/>
              <a:gd name="connsiteY8" fmla="*/ 837403 h 839377"/>
              <a:gd name="connsiteX9" fmla="*/ 613762 w 1732986"/>
              <a:gd name="connsiteY9" fmla="*/ 791568 h 839377"/>
              <a:gd name="connsiteX10" fmla="*/ 616922 w 1732986"/>
              <a:gd name="connsiteY10" fmla="*/ 713064 h 839377"/>
              <a:gd name="connsiteX0" fmla="*/ 616922 w 1732986"/>
              <a:gd name="connsiteY0" fmla="*/ 713064 h 839377"/>
              <a:gd name="connsiteX1" fmla="*/ 1164018 w 1732986"/>
              <a:gd name="connsiteY1" fmla="*/ 711636 h 839377"/>
              <a:gd name="connsiteX2" fmla="*/ 1633658 w 1732986"/>
              <a:gd name="connsiteY2" fmla="*/ 600198 h 839377"/>
              <a:gd name="connsiteX3" fmla="*/ 1674387 w 1732986"/>
              <a:gd name="connsiteY3" fmla="*/ 142276 h 839377"/>
              <a:gd name="connsiteX4" fmla="*/ 721925 w 1732986"/>
              <a:gd name="connsiteY4" fmla="*/ 1516 h 839377"/>
              <a:gd name="connsiteX5" fmla="*/ 43741 w 1732986"/>
              <a:gd name="connsiteY5" fmla="*/ 106863 h 839377"/>
              <a:gd name="connsiteX6" fmla="*/ 110364 w 1732986"/>
              <a:gd name="connsiteY6" fmla="*/ 628502 h 839377"/>
              <a:gd name="connsiteX7" fmla="*/ 461403 w 1732986"/>
              <a:gd name="connsiteY7" fmla="*/ 708922 h 839377"/>
              <a:gd name="connsiteX8" fmla="*/ 634344 w 1732986"/>
              <a:gd name="connsiteY8" fmla="*/ 837403 h 839377"/>
              <a:gd name="connsiteX9" fmla="*/ 616463 w 1732986"/>
              <a:gd name="connsiteY9" fmla="*/ 789973 h 839377"/>
              <a:gd name="connsiteX10" fmla="*/ 616922 w 1732986"/>
              <a:gd name="connsiteY10" fmla="*/ 713064 h 839377"/>
              <a:gd name="connsiteX0" fmla="*/ 616922 w 1732986"/>
              <a:gd name="connsiteY0" fmla="*/ 713064 h 837403"/>
              <a:gd name="connsiteX1" fmla="*/ 1164018 w 1732986"/>
              <a:gd name="connsiteY1" fmla="*/ 711636 h 837403"/>
              <a:gd name="connsiteX2" fmla="*/ 1633658 w 1732986"/>
              <a:gd name="connsiteY2" fmla="*/ 600198 h 837403"/>
              <a:gd name="connsiteX3" fmla="*/ 1674387 w 1732986"/>
              <a:gd name="connsiteY3" fmla="*/ 142276 h 837403"/>
              <a:gd name="connsiteX4" fmla="*/ 721925 w 1732986"/>
              <a:gd name="connsiteY4" fmla="*/ 1516 h 837403"/>
              <a:gd name="connsiteX5" fmla="*/ 43741 w 1732986"/>
              <a:gd name="connsiteY5" fmla="*/ 106863 h 837403"/>
              <a:gd name="connsiteX6" fmla="*/ 110364 w 1732986"/>
              <a:gd name="connsiteY6" fmla="*/ 628502 h 837403"/>
              <a:gd name="connsiteX7" fmla="*/ 461403 w 1732986"/>
              <a:gd name="connsiteY7" fmla="*/ 708922 h 837403"/>
              <a:gd name="connsiteX8" fmla="*/ 634344 w 1732986"/>
              <a:gd name="connsiteY8" fmla="*/ 837403 h 837403"/>
              <a:gd name="connsiteX9" fmla="*/ 616463 w 1732986"/>
              <a:gd name="connsiteY9" fmla="*/ 789973 h 837403"/>
              <a:gd name="connsiteX10" fmla="*/ 616922 w 1732986"/>
              <a:gd name="connsiteY10" fmla="*/ 713064 h 837403"/>
              <a:gd name="connsiteX0" fmla="*/ 616922 w 1730658"/>
              <a:gd name="connsiteY0" fmla="*/ 713064 h 837403"/>
              <a:gd name="connsiteX1" fmla="*/ 1164018 w 1730658"/>
              <a:gd name="connsiteY1" fmla="*/ 711636 h 837403"/>
              <a:gd name="connsiteX2" fmla="*/ 1626069 w 1730658"/>
              <a:gd name="connsiteY2" fmla="*/ 628754 h 837403"/>
              <a:gd name="connsiteX3" fmla="*/ 1674387 w 1730658"/>
              <a:gd name="connsiteY3" fmla="*/ 142276 h 837403"/>
              <a:gd name="connsiteX4" fmla="*/ 721925 w 1730658"/>
              <a:gd name="connsiteY4" fmla="*/ 1516 h 837403"/>
              <a:gd name="connsiteX5" fmla="*/ 43741 w 1730658"/>
              <a:gd name="connsiteY5" fmla="*/ 106863 h 837403"/>
              <a:gd name="connsiteX6" fmla="*/ 110364 w 1730658"/>
              <a:gd name="connsiteY6" fmla="*/ 628502 h 837403"/>
              <a:gd name="connsiteX7" fmla="*/ 461403 w 1730658"/>
              <a:gd name="connsiteY7" fmla="*/ 708922 h 837403"/>
              <a:gd name="connsiteX8" fmla="*/ 634344 w 1730658"/>
              <a:gd name="connsiteY8" fmla="*/ 837403 h 837403"/>
              <a:gd name="connsiteX9" fmla="*/ 616463 w 1730658"/>
              <a:gd name="connsiteY9" fmla="*/ 789973 h 837403"/>
              <a:gd name="connsiteX10" fmla="*/ 616922 w 1730658"/>
              <a:gd name="connsiteY10" fmla="*/ 713064 h 837403"/>
              <a:gd name="connsiteX0" fmla="*/ 616922 w 1722741"/>
              <a:gd name="connsiteY0" fmla="*/ 713064 h 837403"/>
              <a:gd name="connsiteX1" fmla="*/ 1164018 w 1722741"/>
              <a:gd name="connsiteY1" fmla="*/ 711636 h 837403"/>
              <a:gd name="connsiteX2" fmla="*/ 1595711 w 1722741"/>
              <a:gd name="connsiteY2" fmla="*/ 628754 h 837403"/>
              <a:gd name="connsiteX3" fmla="*/ 1674387 w 1722741"/>
              <a:gd name="connsiteY3" fmla="*/ 142276 h 837403"/>
              <a:gd name="connsiteX4" fmla="*/ 721925 w 1722741"/>
              <a:gd name="connsiteY4" fmla="*/ 1516 h 837403"/>
              <a:gd name="connsiteX5" fmla="*/ 43741 w 1722741"/>
              <a:gd name="connsiteY5" fmla="*/ 106863 h 837403"/>
              <a:gd name="connsiteX6" fmla="*/ 110364 w 1722741"/>
              <a:gd name="connsiteY6" fmla="*/ 628502 h 837403"/>
              <a:gd name="connsiteX7" fmla="*/ 461403 w 1722741"/>
              <a:gd name="connsiteY7" fmla="*/ 708922 h 837403"/>
              <a:gd name="connsiteX8" fmla="*/ 634344 w 1722741"/>
              <a:gd name="connsiteY8" fmla="*/ 837403 h 837403"/>
              <a:gd name="connsiteX9" fmla="*/ 616463 w 1722741"/>
              <a:gd name="connsiteY9" fmla="*/ 789973 h 837403"/>
              <a:gd name="connsiteX10" fmla="*/ 616922 w 1722741"/>
              <a:gd name="connsiteY10" fmla="*/ 713064 h 837403"/>
              <a:gd name="connsiteX0" fmla="*/ 612139 w 1722741"/>
              <a:gd name="connsiteY0" fmla="*/ 734249 h 837403"/>
              <a:gd name="connsiteX1" fmla="*/ 1164018 w 1722741"/>
              <a:gd name="connsiteY1" fmla="*/ 711636 h 837403"/>
              <a:gd name="connsiteX2" fmla="*/ 1595711 w 1722741"/>
              <a:gd name="connsiteY2" fmla="*/ 628754 h 837403"/>
              <a:gd name="connsiteX3" fmla="*/ 1674387 w 1722741"/>
              <a:gd name="connsiteY3" fmla="*/ 142276 h 837403"/>
              <a:gd name="connsiteX4" fmla="*/ 721925 w 1722741"/>
              <a:gd name="connsiteY4" fmla="*/ 1516 h 837403"/>
              <a:gd name="connsiteX5" fmla="*/ 43741 w 1722741"/>
              <a:gd name="connsiteY5" fmla="*/ 106863 h 837403"/>
              <a:gd name="connsiteX6" fmla="*/ 110364 w 1722741"/>
              <a:gd name="connsiteY6" fmla="*/ 628502 h 837403"/>
              <a:gd name="connsiteX7" fmla="*/ 461403 w 1722741"/>
              <a:gd name="connsiteY7" fmla="*/ 708922 h 837403"/>
              <a:gd name="connsiteX8" fmla="*/ 634344 w 1722741"/>
              <a:gd name="connsiteY8" fmla="*/ 837403 h 837403"/>
              <a:gd name="connsiteX9" fmla="*/ 616463 w 1722741"/>
              <a:gd name="connsiteY9" fmla="*/ 789973 h 837403"/>
              <a:gd name="connsiteX10" fmla="*/ 612139 w 1722741"/>
              <a:gd name="connsiteY10" fmla="*/ 734249 h 837403"/>
              <a:gd name="connsiteX0" fmla="*/ 612139 w 1721794"/>
              <a:gd name="connsiteY0" fmla="*/ 734249 h 837403"/>
              <a:gd name="connsiteX1" fmla="*/ 1193010 w 1721794"/>
              <a:gd name="connsiteY1" fmla="*/ 734938 h 837403"/>
              <a:gd name="connsiteX2" fmla="*/ 1595711 w 1721794"/>
              <a:gd name="connsiteY2" fmla="*/ 628754 h 837403"/>
              <a:gd name="connsiteX3" fmla="*/ 1674387 w 1721794"/>
              <a:gd name="connsiteY3" fmla="*/ 142276 h 837403"/>
              <a:gd name="connsiteX4" fmla="*/ 721925 w 1721794"/>
              <a:gd name="connsiteY4" fmla="*/ 1516 h 837403"/>
              <a:gd name="connsiteX5" fmla="*/ 43741 w 1721794"/>
              <a:gd name="connsiteY5" fmla="*/ 106863 h 837403"/>
              <a:gd name="connsiteX6" fmla="*/ 110364 w 1721794"/>
              <a:gd name="connsiteY6" fmla="*/ 628502 h 837403"/>
              <a:gd name="connsiteX7" fmla="*/ 461403 w 1721794"/>
              <a:gd name="connsiteY7" fmla="*/ 708922 h 837403"/>
              <a:gd name="connsiteX8" fmla="*/ 634344 w 1721794"/>
              <a:gd name="connsiteY8" fmla="*/ 837403 h 837403"/>
              <a:gd name="connsiteX9" fmla="*/ 616463 w 1721794"/>
              <a:gd name="connsiteY9" fmla="*/ 789973 h 837403"/>
              <a:gd name="connsiteX10" fmla="*/ 612139 w 1721794"/>
              <a:gd name="connsiteY10" fmla="*/ 734249 h 837403"/>
              <a:gd name="connsiteX0" fmla="*/ 612139 w 1721794"/>
              <a:gd name="connsiteY0" fmla="*/ 734249 h 837403"/>
              <a:gd name="connsiteX1" fmla="*/ 1193010 w 1721794"/>
              <a:gd name="connsiteY1" fmla="*/ 734938 h 837403"/>
              <a:gd name="connsiteX2" fmla="*/ 1595711 w 1721794"/>
              <a:gd name="connsiteY2" fmla="*/ 628754 h 837403"/>
              <a:gd name="connsiteX3" fmla="*/ 1674387 w 1721794"/>
              <a:gd name="connsiteY3" fmla="*/ 142276 h 837403"/>
              <a:gd name="connsiteX4" fmla="*/ 721925 w 1721794"/>
              <a:gd name="connsiteY4" fmla="*/ 1516 h 837403"/>
              <a:gd name="connsiteX5" fmla="*/ 43741 w 1721794"/>
              <a:gd name="connsiteY5" fmla="*/ 106863 h 837403"/>
              <a:gd name="connsiteX6" fmla="*/ 110364 w 1721794"/>
              <a:gd name="connsiteY6" fmla="*/ 628502 h 837403"/>
              <a:gd name="connsiteX7" fmla="*/ 461403 w 1721794"/>
              <a:gd name="connsiteY7" fmla="*/ 708922 h 837403"/>
              <a:gd name="connsiteX8" fmla="*/ 634344 w 1721794"/>
              <a:gd name="connsiteY8" fmla="*/ 837403 h 837403"/>
              <a:gd name="connsiteX9" fmla="*/ 616463 w 1721794"/>
              <a:gd name="connsiteY9" fmla="*/ 789973 h 837403"/>
              <a:gd name="connsiteX10" fmla="*/ 612139 w 1721794"/>
              <a:gd name="connsiteY10" fmla="*/ 734249 h 837403"/>
              <a:gd name="connsiteX0" fmla="*/ 612139 w 1721794"/>
              <a:gd name="connsiteY0" fmla="*/ 734249 h 837403"/>
              <a:gd name="connsiteX1" fmla="*/ 1193010 w 1721794"/>
              <a:gd name="connsiteY1" fmla="*/ 734938 h 837403"/>
              <a:gd name="connsiteX2" fmla="*/ 1595711 w 1721794"/>
              <a:gd name="connsiteY2" fmla="*/ 628754 h 837403"/>
              <a:gd name="connsiteX3" fmla="*/ 1674387 w 1721794"/>
              <a:gd name="connsiteY3" fmla="*/ 142276 h 837403"/>
              <a:gd name="connsiteX4" fmla="*/ 721925 w 1721794"/>
              <a:gd name="connsiteY4" fmla="*/ 1516 h 837403"/>
              <a:gd name="connsiteX5" fmla="*/ 43741 w 1721794"/>
              <a:gd name="connsiteY5" fmla="*/ 106863 h 837403"/>
              <a:gd name="connsiteX6" fmla="*/ 110364 w 1721794"/>
              <a:gd name="connsiteY6" fmla="*/ 628502 h 837403"/>
              <a:gd name="connsiteX7" fmla="*/ 461403 w 1721794"/>
              <a:gd name="connsiteY7" fmla="*/ 708922 h 837403"/>
              <a:gd name="connsiteX8" fmla="*/ 634344 w 1721794"/>
              <a:gd name="connsiteY8" fmla="*/ 837403 h 837403"/>
              <a:gd name="connsiteX9" fmla="*/ 616463 w 1721794"/>
              <a:gd name="connsiteY9" fmla="*/ 789973 h 837403"/>
              <a:gd name="connsiteX10" fmla="*/ 612139 w 1721794"/>
              <a:gd name="connsiteY10" fmla="*/ 734249 h 837403"/>
              <a:gd name="connsiteX0" fmla="*/ 612199 w 1721854"/>
              <a:gd name="connsiteY0" fmla="*/ 750772 h 853926"/>
              <a:gd name="connsiteX1" fmla="*/ 1193070 w 1721854"/>
              <a:gd name="connsiteY1" fmla="*/ 751461 h 853926"/>
              <a:gd name="connsiteX2" fmla="*/ 1595771 w 1721854"/>
              <a:gd name="connsiteY2" fmla="*/ 645277 h 853926"/>
              <a:gd name="connsiteX3" fmla="*/ 1674447 w 1721854"/>
              <a:gd name="connsiteY3" fmla="*/ 158799 h 853926"/>
              <a:gd name="connsiteX4" fmla="*/ 722810 w 1721854"/>
              <a:gd name="connsiteY4" fmla="*/ 903 h 853926"/>
              <a:gd name="connsiteX5" fmla="*/ 43801 w 1721854"/>
              <a:gd name="connsiteY5" fmla="*/ 123386 h 853926"/>
              <a:gd name="connsiteX6" fmla="*/ 110424 w 1721854"/>
              <a:gd name="connsiteY6" fmla="*/ 645025 h 853926"/>
              <a:gd name="connsiteX7" fmla="*/ 461463 w 1721854"/>
              <a:gd name="connsiteY7" fmla="*/ 725445 h 853926"/>
              <a:gd name="connsiteX8" fmla="*/ 634404 w 1721854"/>
              <a:gd name="connsiteY8" fmla="*/ 853926 h 853926"/>
              <a:gd name="connsiteX9" fmla="*/ 616523 w 1721854"/>
              <a:gd name="connsiteY9" fmla="*/ 806496 h 853926"/>
              <a:gd name="connsiteX10" fmla="*/ 612199 w 1721854"/>
              <a:gd name="connsiteY10" fmla="*/ 750772 h 853926"/>
              <a:gd name="connsiteX0" fmla="*/ 608050 w 1717705"/>
              <a:gd name="connsiteY0" fmla="*/ 754226 h 857380"/>
              <a:gd name="connsiteX1" fmla="*/ 1188921 w 1717705"/>
              <a:gd name="connsiteY1" fmla="*/ 754915 h 857380"/>
              <a:gd name="connsiteX2" fmla="*/ 1591622 w 1717705"/>
              <a:gd name="connsiteY2" fmla="*/ 648731 h 857380"/>
              <a:gd name="connsiteX3" fmla="*/ 1670298 w 1717705"/>
              <a:gd name="connsiteY3" fmla="*/ 162253 h 857380"/>
              <a:gd name="connsiteX4" fmla="*/ 662369 w 1717705"/>
              <a:gd name="connsiteY4" fmla="*/ 828 h 857380"/>
              <a:gd name="connsiteX5" fmla="*/ 39652 w 1717705"/>
              <a:gd name="connsiteY5" fmla="*/ 126840 h 857380"/>
              <a:gd name="connsiteX6" fmla="*/ 106275 w 1717705"/>
              <a:gd name="connsiteY6" fmla="*/ 648479 h 857380"/>
              <a:gd name="connsiteX7" fmla="*/ 457314 w 1717705"/>
              <a:gd name="connsiteY7" fmla="*/ 728899 h 857380"/>
              <a:gd name="connsiteX8" fmla="*/ 630255 w 1717705"/>
              <a:gd name="connsiteY8" fmla="*/ 857380 h 857380"/>
              <a:gd name="connsiteX9" fmla="*/ 612374 w 1717705"/>
              <a:gd name="connsiteY9" fmla="*/ 809950 h 857380"/>
              <a:gd name="connsiteX10" fmla="*/ 608050 w 1717705"/>
              <a:gd name="connsiteY10" fmla="*/ 754226 h 857380"/>
              <a:gd name="connsiteX0" fmla="*/ 607236 w 1716891"/>
              <a:gd name="connsiteY0" fmla="*/ 759127 h 862281"/>
              <a:gd name="connsiteX1" fmla="*/ 1188107 w 1716891"/>
              <a:gd name="connsiteY1" fmla="*/ 759816 h 862281"/>
              <a:gd name="connsiteX2" fmla="*/ 1590808 w 1716891"/>
              <a:gd name="connsiteY2" fmla="*/ 653632 h 862281"/>
              <a:gd name="connsiteX3" fmla="*/ 1669484 w 1716891"/>
              <a:gd name="connsiteY3" fmla="*/ 167154 h 862281"/>
              <a:gd name="connsiteX4" fmla="*/ 650503 w 1716891"/>
              <a:gd name="connsiteY4" fmla="*/ 739 h 862281"/>
              <a:gd name="connsiteX5" fmla="*/ 38838 w 1716891"/>
              <a:gd name="connsiteY5" fmla="*/ 131741 h 862281"/>
              <a:gd name="connsiteX6" fmla="*/ 105461 w 1716891"/>
              <a:gd name="connsiteY6" fmla="*/ 653380 h 862281"/>
              <a:gd name="connsiteX7" fmla="*/ 456500 w 1716891"/>
              <a:gd name="connsiteY7" fmla="*/ 733800 h 862281"/>
              <a:gd name="connsiteX8" fmla="*/ 629441 w 1716891"/>
              <a:gd name="connsiteY8" fmla="*/ 862281 h 862281"/>
              <a:gd name="connsiteX9" fmla="*/ 611560 w 1716891"/>
              <a:gd name="connsiteY9" fmla="*/ 814851 h 862281"/>
              <a:gd name="connsiteX10" fmla="*/ 607236 w 1716891"/>
              <a:gd name="connsiteY10" fmla="*/ 759127 h 862281"/>
              <a:gd name="connsiteX0" fmla="*/ 607236 w 1719556"/>
              <a:gd name="connsiteY0" fmla="*/ 759127 h 862281"/>
              <a:gd name="connsiteX1" fmla="*/ 1188107 w 1719556"/>
              <a:gd name="connsiteY1" fmla="*/ 759816 h 862281"/>
              <a:gd name="connsiteX2" fmla="*/ 1602273 w 1719556"/>
              <a:gd name="connsiteY2" fmla="*/ 650054 h 862281"/>
              <a:gd name="connsiteX3" fmla="*/ 1669484 w 1719556"/>
              <a:gd name="connsiteY3" fmla="*/ 167154 h 862281"/>
              <a:gd name="connsiteX4" fmla="*/ 650503 w 1719556"/>
              <a:gd name="connsiteY4" fmla="*/ 739 h 862281"/>
              <a:gd name="connsiteX5" fmla="*/ 38838 w 1719556"/>
              <a:gd name="connsiteY5" fmla="*/ 131741 h 862281"/>
              <a:gd name="connsiteX6" fmla="*/ 105461 w 1719556"/>
              <a:gd name="connsiteY6" fmla="*/ 653380 h 862281"/>
              <a:gd name="connsiteX7" fmla="*/ 456500 w 1719556"/>
              <a:gd name="connsiteY7" fmla="*/ 733800 h 862281"/>
              <a:gd name="connsiteX8" fmla="*/ 629441 w 1719556"/>
              <a:gd name="connsiteY8" fmla="*/ 862281 h 862281"/>
              <a:gd name="connsiteX9" fmla="*/ 611560 w 1719556"/>
              <a:gd name="connsiteY9" fmla="*/ 814851 h 862281"/>
              <a:gd name="connsiteX10" fmla="*/ 607236 w 1719556"/>
              <a:gd name="connsiteY10" fmla="*/ 759127 h 862281"/>
              <a:gd name="connsiteX0" fmla="*/ 632575 w 1744895"/>
              <a:gd name="connsiteY0" fmla="*/ 758827 h 861981"/>
              <a:gd name="connsiteX1" fmla="*/ 1213446 w 1744895"/>
              <a:gd name="connsiteY1" fmla="*/ 759516 h 861981"/>
              <a:gd name="connsiteX2" fmla="*/ 1627612 w 1744895"/>
              <a:gd name="connsiteY2" fmla="*/ 649754 h 861981"/>
              <a:gd name="connsiteX3" fmla="*/ 1694823 w 1744895"/>
              <a:gd name="connsiteY3" fmla="*/ 166854 h 861981"/>
              <a:gd name="connsiteX4" fmla="*/ 675842 w 1744895"/>
              <a:gd name="connsiteY4" fmla="*/ 439 h 861981"/>
              <a:gd name="connsiteX5" fmla="*/ 33743 w 1744895"/>
              <a:gd name="connsiteY5" fmla="*/ 138126 h 861981"/>
              <a:gd name="connsiteX6" fmla="*/ 130800 w 1744895"/>
              <a:gd name="connsiteY6" fmla="*/ 653080 h 861981"/>
              <a:gd name="connsiteX7" fmla="*/ 481839 w 1744895"/>
              <a:gd name="connsiteY7" fmla="*/ 733500 h 861981"/>
              <a:gd name="connsiteX8" fmla="*/ 654780 w 1744895"/>
              <a:gd name="connsiteY8" fmla="*/ 861981 h 861981"/>
              <a:gd name="connsiteX9" fmla="*/ 636899 w 1744895"/>
              <a:gd name="connsiteY9" fmla="*/ 814551 h 861981"/>
              <a:gd name="connsiteX10" fmla="*/ 632575 w 1744895"/>
              <a:gd name="connsiteY10" fmla="*/ 758827 h 861981"/>
              <a:gd name="connsiteX0" fmla="*/ 632575 w 1744895"/>
              <a:gd name="connsiteY0" fmla="*/ 758471 h 861625"/>
              <a:gd name="connsiteX1" fmla="*/ 1213446 w 1744895"/>
              <a:gd name="connsiteY1" fmla="*/ 759160 h 861625"/>
              <a:gd name="connsiteX2" fmla="*/ 1627612 w 1744895"/>
              <a:gd name="connsiteY2" fmla="*/ 649398 h 861625"/>
              <a:gd name="connsiteX3" fmla="*/ 1694823 w 1744895"/>
              <a:gd name="connsiteY3" fmla="*/ 166498 h 861625"/>
              <a:gd name="connsiteX4" fmla="*/ 675842 w 1744895"/>
              <a:gd name="connsiteY4" fmla="*/ 83 h 861625"/>
              <a:gd name="connsiteX5" fmla="*/ 33743 w 1744895"/>
              <a:gd name="connsiteY5" fmla="*/ 137770 h 861625"/>
              <a:gd name="connsiteX6" fmla="*/ 130800 w 1744895"/>
              <a:gd name="connsiteY6" fmla="*/ 652724 h 861625"/>
              <a:gd name="connsiteX7" fmla="*/ 481839 w 1744895"/>
              <a:gd name="connsiteY7" fmla="*/ 733144 h 861625"/>
              <a:gd name="connsiteX8" fmla="*/ 654780 w 1744895"/>
              <a:gd name="connsiteY8" fmla="*/ 861625 h 861625"/>
              <a:gd name="connsiteX9" fmla="*/ 636899 w 1744895"/>
              <a:gd name="connsiteY9" fmla="*/ 814195 h 861625"/>
              <a:gd name="connsiteX10" fmla="*/ 632575 w 1744895"/>
              <a:gd name="connsiteY10" fmla="*/ 758471 h 86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44895" h="861625">
                <a:moveTo>
                  <a:pt x="632575" y="758471"/>
                </a:moveTo>
                <a:cubicBezTo>
                  <a:pt x="777957" y="764736"/>
                  <a:pt x="1047607" y="777339"/>
                  <a:pt x="1213446" y="759160"/>
                </a:cubicBezTo>
                <a:cubicBezTo>
                  <a:pt x="1379286" y="740981"/>
                  <a:pt x="1547382" y="748175"/>
                  <a:pt x="1627612" y="649398"/>
                </a:cubicBezTo>
                <a:cubicBezTo>
                  <a:pt x="1707842" y="550621"/>
                  <a:pt x="1806456" y="397765"/>
                  <a:pt x="1694823" y="166498"/>
                </a:cubicBezTo>
                <a:cubicBezTo>
                  <a:pt x="1627519" y="31436"/>
                  <a:pt x="975412" y="1999"/>
                  <a:pt x="675842" y="83"/>
                </a:cubicBezTo>
                <a:cubicBezTo>
                  <a:pt x="376272" y="-1833"/>
                  <a:pt x="124583" y="28997"/>
                  <a:pt x="33743" y="137770"/>
                </a:cubicBezTo>
                <a:cubicBezTo>
                  <a:pt x="-57097" y="246544"/>
                  <a:pt x="56117" y="553495"/>
                  <a:pt x="130800" y="652724"/>
                </a:cubicBezTo>
                <a:cubicBezTo>
                  <a:pt x="205483" y="751953"/>
                  <a:pt x="435738" y="733144"/>
                  <a:pt x="481839" y="733144"/>
                </a:cubicBezTo>
                <a:cubicBezTo>
                  <a:pt x="537493" y="797776"/>
                  <a:pt x="593997" y="831638"/>
                  <a:pt x="654780" y="861625"/>
                </a:cubicBezTo>
                <a:cubicBezTo>
                  <a:pt x="644708" y="843702"/>
                  <a:pt x="641518" y="831628"/>
                  <a:pt x="636899" y="814195"/>
                </a:cubicBezTo>
                <a:cubicBezTo>
                  <a:pt x="627046" y="785048"/>
                  <a:pt x="632575" y="758471"/>
                  <a:pt x="632575" y="75847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0A792F26-E97F-49FE-BC72-E6FF0156E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266531" y="0"/>
            <a:ext cx="4956868" cy="6858000"/>
          </a:xfrm>
          <a:custGeom>
            <a:avLst/>
            <a:gdLst>
              <a:gd name="connsiteX0" fmla="*/ 7430701 w 7551955"/>
              <a:gd name="connsiteY0" fmla="*/ 6858000 h 6858000"/>
              <a:gd name="connsiteX1" fmla="*/ 0 w 7551955"/>
              <a:gd name="connsiteY1" fmla="*/ 6858000 h 6858000"/>
              <a:gd name="connsiteX2" fmla="*/ 0 w 7551955"/>
              <a:gd name="connsiteY2" fmla="*/ 0 h 6858000"/>
              <a:gd name="connsiteX3" fmla="*/ 7505795 w 7551955"/>
              <a:gd name="connsiteY3" fmla="*/ 0 h 6858000"/>
              <a:gd name="connsiteX4" fmla="*/ 7520785 w 7551955"/>
              <a:gd name="connsiteY4" fmla="*/ 379063 h 6858000"/>
              <a:gd name="connsiteX5" fmla="*/ 7433327 w 7551955"/>
              <a:gd name="connsiteY5" fmla="*/ 6803646 h 6858000"/>
              <a:gd name="connsiteX0" fmla="*/ 7430701 w 7520786"/>
              <a:gd name="connsiteY0" fmla="*/ 6858000 h 6858000"/>
              <a:gd name="connsiteX1" fmla="*/ 0 w 7520786"/>
              <a:gd name="connsiteY1" fmla="*/ 6858000 h 6858000"/>
              <a:gd name="connsiteX2" fmla="*/ 0 w 7520786"/>
              <a:gd name="connsiteY2" fmla="*/ 0 h 6858000"/>
              <a:gd name="connsiteX3" fmla="*/ 7505795 w 7520786"/>
              <a:gd name="connsiteY3" fmla="*/ 0 h 6858000"/>
              <a:gd name="connsiteX4" fmla="*/ 7520785 w 7520786"/>
              <a:gd name="connsiteY4" fmla="*/ 379063 h 6858000"/>
              <a:gd name="connsiteX5" fmla="*/ 7433327 w 7520786"/>
              <a:gd name="connsiteY5" fmla="*/ 6803646 h 6858000"/>
              <a:gd name="connsiteX6" fmla="*/ 7430701 w 752078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0786" h="6858000">
                <a:moveTo>
                  <a:pt x="7430701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7505795" y="0"/>
                </a:lnTo>
                <a:lnTo>
                  <a:pt x="7520785" y="379063"/>
                </a:lnTo>
                <a:cubicBezTo>
                  <a:pt x="7384101" y="2164699"/>
                  <a:pt x="7521128" y="5461844"/>
                  <a:pt x="7433327" y="6803646"/>
                </a:cubicBezTo>
                <a:lnTo>
                  <a:pt x="7430701" y="6858000"/>
                </a:ln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D310C-DEEB-4674-B2D1-017810E81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2230" y="1676609"/>
            <a:ext cx="4925469" cy="3454261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GB" b="0" dirty="0">
                <a:latin typeface="Twinkl Cursive Unlooped" panose="02000000000000000000" pitchFamily="2" charset="0"/>
              </a:rPr>
              <a:t>You may have heard that the SATS for Year 2 are now optional for schools. </a:t>
            </a:r>
          </a:p>
          <a:p>
            <a:pPr>
              <a:lnSpc>
                <a:spcPct val="90000"/>
              </a:lnSpc>
            </a:pPr>
            <a:endParaRPr lang="en-GB" b="0" dirty="0">
              <a:latin typeface="Twinkl Cursive Unlooped" panose="02000000000000000000" pitchFamily="2" charset="0"/>
            </a:endParaRPr>
          </a:p>
          <a:p>
            <a:pPr>
              <a:lnSpc>
                <a:spcPct val="90000"/>
              </a:lnSpc>
            </a:pPr>
            <a:r>
              <a:rPr lang="en-GB" b="0" dirty="0">
                <a:latin typeface="Twinkl Cursive Unlooped" panose="02000000000000000000" pitchFamily="2" charset="0"/>
              </a:rPr>
              <a:t>At the end of Year 2 we will continue to assess your child with standardised assessments, but this again is only to inform our teaching assessment of your child for entering KS2.</a:t>
            </a:r>
          </a:p>
        </p:txBody>
      </p:sp>
    </p:spTree>
    <p:extLst>
      <p:ext uri="{BB962C8B-B14F-4D97-AF65-F5344CB8AC3E}">
        <p14:creationId xmlns:p14="http://schemas.microsoft.com/office/powerpoint/2010/main" val="1985692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ag Rugs -">
            <a:extLst>
              <a:ext uri="{FF2B5EF4-FFF2-40B4-BE49-F238E27FC236}">
                <a16:creationId xmlns:a16="http://schemas.microsoft.com/office/drawing/2014/main" id="{CD4C0CAB-B6E4-8CEC-3C20-84F9D28E1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1331" y="3553570"/>
            <a:ext cx="2465888" cy="164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8E99B-5922-751B-21CD-211F547AD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084" y="112020"/>
            <a:ext cx="10333075" cy="1414131"/>
          </a:xfrm>
        </p:spPr>
        <p:txBody>
          <a:bodyPr/>
          <a:lstStyle/>
          <a:p>
            <a:r>
              <a:rPr lang="en-GB" b="1" u="sng" dirty="0">
                <a:latin typeface="Twinkl Cursive Unlooped" panose="02000000000000000000" pitchFamily="2" charset="0"/>
              </a:rPr>
              <a:t>Enrichment Reminder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6FC41-B177-0C0C-07FC-AA46071BA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390" y="1263279"/>
            <a:ext cx="11565072" cy="492824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000" u="sng" dirty="0">
                <a:latin typeface="Twinkl Cursive Unlooped" panose="02000000000000000000" pitchFamily="2" charset="0"/>
              </a:rPr>
              <a:t>Autumn Term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Great Fire of London day </a:t>
            </a:r>
            <a:r>
              <a:rPr lang="en-GB" sz="2000" u="sng" dirty="0">
                <a:latin typeface="Twinkl Cursive Unlooped" panose="02000000000000000000" pitchFamily="2" charset="0"/>
              </a:rPr>
              <a:t>–Tuesday 14</a:t>
            </a:r>
            <a:r>
              <a:rPr lang="en-GB" sz="2000" u="sng" baseline="30000" dirty="0">
                <a:latin typeface="Twinkl Cursive Unlooped" panose="02000000000000000000" pitchFamily="2" charset="0"/>
              </a:rPr>
              <a:t>th</a:t>
            </a:r>
            <a:r>
              <a:rPr lang="en-GB" sz="2000" u="sng" dirty="0">
                <a:latin typeface="Twinkl Cursive Unlooped" panose="02000000000000000000" pitchFamily="2" charset="0"/>
              </a:rPr>
              <a:t> October </a:t>
            </a:r>
            <a:r>
              <a:rPr lang="en-GB" sz="2000" b="0" dirty="0">
                <a:latin typeface="Twinkl Cursive Unlooped" panose="02000000000000000000" pitchFamily="2" charset="0"/>
              </a:rPr>
              <a:t>– </a:t>
            </a:r>
            <a:r>
              <a:rPr lang="en-GB" sz="2000" u="sng" dirty="0">
                <a:latin typeface="Twinkl Cursive Unlooped" panose="02000000000000000000" pitchFamily="2" charset="0"/>
              </a:rPr>
              <a:t>Please do offer to help if you can!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Orchard – </a:t>
            </a:r>
            <a:r>
              <a:rPr lang="en-GB" sz="2000" u="sng" dirty="0">
                <a:latin typeface="Twinkl Cursive Unlooped" panose="02000000000000000000" pitchFamily="2" charset="0"/>
              </a:rPr>
              <a:t>Thursday 25</a:t>
            </a:r>
            <a:r>
              <a:rPr lang="en-GB" sz="2000" u="sng" baseline="30000" dirty="0">
                <a:latin typeface="Twinkl Cursive Unlooped" panose="02000000000000000000" pitchFamily="2" charset="0"/>
              </a:rPr>
              <a:t>th</a:t>
            </a:r>
            <a:r>
              <a:rPr lang="en-GB" sz="2000" u="sng" dirty="0">
                <a:latin typeface="Twinkl Cursive Unlooped" panose="02000000000000000000" pitchFamily="2" charset="0"/>
              </a:rPr>
              <a:t>  September 2025 </a:t>
            </a:r>
            <a:r>
              <a:rPr lang="en-GB" sz="2000" b="0" dirty="0">
                <a:latin typeface="Twinkl Cursive Unlooped" panose="02000000000000000000" pitchFamily="2" charset="0"/>
              </a:rPr>
              <a:t>– What to bring!?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u="sng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Bring in welly boots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0" dirty="0">
                <a:latin typeface="Twinkl Cursive Unlooped" panose="02000000000000000000" pitchFamily="2" charset="0"/>
              </a:rPr>
              <a:t>Come into school in non-school uniform but wear school shoes. </a:t>
            </a:r>
          </a:p>
          <a:p>
            <a:pPr marL="0" indent="0">
              <a:buNone/>
            </a:pPr>
            <a:r>
              <a:rPr lang="en-GB" sz="2000" u="sng" dirty="0">
                <a:latin typeface="Twinkl Cursive Unlooped" panose="02000000000000000000" pitchFamily="2" charset="0"/>
              </a:rPr>
              <a:t>Spring Term</a:t>
            </a:r>
          </a:p>
          <a:p>
            <a:pPr>
              <a:buFontTx/>
              <a:buChar char="-"/>
            </a:pPr>
            <a:r>
              <a:rPr lang="en-GB" sz="2000" b="0" dirty="0">
                <a:latin typeface="Twinkl Cursive Unlooped" panose="02000000000000000000" pitchFamily="2" charset="0"/>
              </a:rPr>
              <a:t>Orchard  - Forest school learning days.</a:t>
            </a:r>
          </a:p>
          <a:p>
            <a:pPr>
              <a:buFontTx/>
              <a:buChar char="-"/>
            </a:pPr>
            <a:r>
              <a:rPr lang="en-GB" sz="2000" u="sng" dirty="0">
                <a:latin typeface="Twinkl Cursive Unlooped" panose="02000000000000000000" pitchFamily="2" charset="0"/>
              </a:rPr>
              <a:t>Summer Term 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- Chiltern open air museum – Link to Florence Nightingale 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- Orchard – Forest school learning days</a:t>
            </a:r>
          </a:p>
          <a:p>
            <a:pPr marL="0" indent="0">
              <a:buNone/>
            </a:pPr>
            <a:endParaRPr lang="en-GB" sz="2000" b="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We cook with your child throughout the year – please ensure children have an apron.</a:t>
            </a:r>
          </a:p>
          <a:p>
            <a:pPr marL="0" indent="0">
              <a:buNone/>
            </a:pPr>
            <a:endParaRPr lang="en-GB" sz="2000" b="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All allergy consent has been given through </a:t>
            </a:r>
            <a:r>
              <a:rPr lang="en-GB" sz="2000" b="0" dirty="0" err="1">
                <a:latin typeface="Twinkl Cursive Unlooped" panose="02000000000000000000" pitchFamily="2" charset="0"/>
              </a:rPr>
              <a:t>arbor</a:t>
            </a:r>
            <a:r>
              <a:rPr lang="en-GB" sz="2000" b="0" dirty="0">
                <a:latin typeface="Twinkl Cursive Unlooped" panose="02000000000000000000" pitchFamily="2" charset="0"/>
              </a:rPr>
              <a:t>, please update the school office if there are any 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changes regarding allergy requirements. </a:t>
            </a:r>
          </a:p>
        </p:txBody>
      </p:sp>
      <p:pic>
        <p:nvPicPr>
          <p:cNvPr id="6146" name="Picture 2" descr="Forest School – Central Primary School">
            <a:extLst>
              <a:ext uri="{FF2B5EF4-FFF2-40B4-BE49-F238E27FC236}">
                <a16:creationId xmlns:a16="http://schemas.microsoft.com/office/drawing/2014/main" id="{B74DB998-6C7F-E723-A3FA-BF27D9FE7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765" y="332922"/>
            <a:ext cx="2413021" cy="161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reat Fire of London - History Off The Page">
            <a:extLst>
              <a:ext uri="{FF2B5EF4-FFF2-40B4-BE49-F238E27FC236}">
                <a16:creationId xmlns:a16="http://schemas.microsoft.com/office/drawing/2014/main" id="{C1E90826-7FC5-1D53-015E-03474B5B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765" y="1939040"/>
            <a:ext cx="2465888" cy="164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363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B401B-E0AE-D2D4-DD90-C6941F717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to remember…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2D2EA-EC6A-CD76-F8CF-AABEECFB6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25" y="2089298"/>
            <a:ext cx="10696353" cy="3827722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u="sng" dirty="0">
                <a:latin typeface="Twinkl Cursive Unlooped" panose="02000000000000000000" pitchFamily="2" charset="0"/>
              </a:rPr>
              <a:t>Importance of attendance! </a:t>
            </a:r>
          </a:p>
          <a:p>
            <a:r>
              <a:rPr lang="en-GB" b="0" dirty="0">
                <a:latin typeface="Twinkl Cursive Unlooped" panose="02000000000000000000" pitchFamily="2" charset="0"/>
              </a:rPr>
              <a:t>If your child is absent this breaks the continuity of learning, and they could find it trickier to access the learning.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u="sng" dirty="0">
                <a:latin typeface="Twinkl Cursive Unlooped" panose="02000000000000000000" pitchFamily="2" charset="0"/>
              </a:rPr>
              <a:t>Support your child!</a:t>
            </a:r>
          </a:p>
          <a:p>
            <a:r>
              <a:rPr lang="en-GB" b="0" dirty="0">
                <a:latin typeface="Twinkl Cursive Unlooped" panose="02000000000000000000" pitchFamily="2" charset="0"/>
              </a:rPr>
              <a:t>Please read every day! Reading underpins everything that we do in school.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u="sng" dirty="0">
                <a:latin typeface="Twinkl Cursive Unlooped" panose="02000000000000000000" pitchFamily="2" charset="0"/>
              </a:rPr>
              <a:t>Outside achievements!</a:t>
            </a:r>
          </a:p>
          <a:p>
            <a:r>
              <a:rPr lang="en-GB" b="0" dirty="0">
                <a:latin typeface="Twinkl Cursive Unlooped" panose="02000000000000000000" pitchFamily="2" charset="0"/>
              </a:rPr>
              <a:t>We love to hear about your child’s achievements outside of school, however we do not do a show and tell as this uses up valuable learning time. Your child can share this with adults and their friends during the day. </a:t>
            </a: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1935CD09-3C80-69A2-AE02-C3B1D902E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174" y="558209"/>
            <a:ext cx="26384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03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22B2-A451-62DB-08C6-3F0173C76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653" y="744909"/>
            <a:ext cx="5500047" cy="315541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>
                <a:solidFill>
                  <a:schemeClr val="tx2"/>
                </a:solidFill>
                <a:latin typeface="Twinkl Cursive Looped" panose="02000000000000000000" pitchFamily="2" charset="0"/>
              </a:rPr>
              <a:t>Any questions…?</a:t>
            </a:r>
          </a:p>
        </p:txBody>
      </p:sp>
      <p:pic>
        <p:nvPicPr>
          <p:cNvPr id="1028" name="Picture 4" descr="Question mark - Free shapes and symbols icons">
            <a:extLst>
              <a:ext uri="{FF2B5EF4-FFF2-40B4-BE49-F238E27FC236}">
                <a16:creationId xmlns:a16="http://schemas.microsoft.com/office/drawing/2014/main" id="{3104501A-F4BB-3A1C-74B8-3270CF9430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"/>
          <a:stretch/>
        </p:blipFill>
        <p:spPr bwMode="auto"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16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hitchatVTI">
  <a:themeElements>
    <a:clrScheme name="AnalogousFromRegularSeed_2SEEDS">
      <a:dk1>
        <a:srgbClr val="000000"/>
      </a:dk1>
      <a:lt1>
        <a:srgbClr val="FFFFFF"/>
      </a:lt1>
      <a:dk2>
        <a:srgbClr val="31231C"/>
      </a:dk2>
      <a:lt2>
        <a:srgbClr val="F0F2F3"/>
      </a:lt2>
      <a:accent1>
        <a:srgbClr val="B1653B"/>
      </a:accent1>
      <a:accent2>
        <a:srgbClr val="C34D54"/>
      </a:accent2>
      <a:accent3>
        <a:srgbClr val="BBA149"/>
      </a:accent3>
      <a:accent4>
        <a:srgbClr val="3B87B1"/>
      </a:accent4>
      <a:accent5>
        <a:srgbClr val="4D67C3"/>
      </a:accent5>
      <a:accent6>
        <a:srgbClr val="5742B4"/>
      </a:accent6>
      <a:hlink>
        <a:srgbClr val="3F91BF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1054</Words>
  <Application>Microsoft Office PowerPoint</Application>
  <PresentationFormat>Widescreen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The Hand</vt:lpstr>
      <vt:lpstr>The Serif Hand</vt:lpstr>
      <vt:lpstr>Twinkl Cursive Looped</vt:lpstr>
      <vt:lpstr>Twinkl Cursive Unlooped</vt:lpstr>
      <vt:lpstr>Wingdings</vt:lpstr>
      <vt:lpstr>ChitchatVTI</vt:lpstr>
      <vt:lpstr>Year 2</vt:lpstr>
      <vt:lpstr>Included in this presentation:</vt:lpstr>
      <vt:lpstr>Curriculum expectation of Year 2- Writing</vt:lpstr>
      <vt:lpstr>Curriculum expectation of Year 2 - Maths</vt:lpstr>
      <vt:lpstr>Curriculum expectation of Year 2 -  Maths</vt:lpstr>
      <vt:lpstr>Curriculum expectation of Year 2- Reading</vt:lpstr>
      <vt:lpstr>Curriculum expectation of Year 2 - Reading</vt:lpstr>
      <vt:lpstr>Homework</vt:lpstr>
      <vt:lpstr>Spellings and Reading</vt:lpstr>
      <vt:lpstr>End of KS1 standardised assessment</vt:lpstr>
      <vt:lpstr>Enrichment Reminder</vt:lpstr>
      <vt:lpstr>Things to remember…</vt:lpstr>
      <vt:lpstr>Any questions…?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Expectations</dc:title>
  <dc:creator>Miss Buckley</dc:creator>
  <cp:lastModifiedBy>Mr Burt</cp:lastModifiedBy>
  <cp:revision>33</cp:revision>
  <dcterms:created xsi:type="dcterms:W3CDTF">2021-11-05T14:25:13Z</dcterms:created>
  <dcterms:modified xsi:type="dcterms:W3CDTF">2025-09-19T15:32:06Z</dcterms:modified>
</cp:coreProperties>
</file>