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1" r:id="rId4"/>
    <p:sldId id="260" r:id="rId5"/>
    <p:sldId id="283" r:id="rId6"/>
    <p:sldId id="263" r:id="rId7"/>
    <p:sldId id="280" r:id="rId8"/>
    <p:sldId id="265" r:id="rId9"/>
    <p:sldId id="272" r:id="rId10"/>
    <p:sldId id="273" r:id="rId11"/>
    <p:sldId id="267" r:id="rId12"/>
    <p:sldId id="282" r:id="rId13"/>
    <p:sldId id="281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4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414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7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9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0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80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1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06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6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3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688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B0C63E3-982C-4BBD-8447-8261AE062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Close up of pink flowers on a tree&#10;&#10;AI-generated content may be incorrect.">
            <a:extLst>
              <a:ext uri="{FF2B5EF4-FFF2-40B4-BE49-F238E27FC236}">
                <a16:creationId xmlns:a16="http://schemas.microsoft.com/office/drawing/2014/main" id="{CB3F3B04-90C2-C8E6-598F-FD72B8EDD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1E7105B-33FE-49A2-B3D1-C73B1FE15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20131" y="3988417"/>
            <a:ext cx="5898441" cy="2407359"/>
          </a:xfrm>
          <a:custGeom>
            <a:avLst/>
            <a:gdLst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405213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3171"/>
              <a:gd name="connsiteX1" fmla="*/ 9719033 w 9735159"/>
              <a:gd name="connsiteY1" fmla="*/ 122134 h 4583171"/>
              <a:gd name="connsiteX2" fmla="*/ 9675361 w 9735159"/>
              <a:gd name="connsiteY2" fmla="*/ 1854278 h 4583171"/>
              <a:gd name="connsiteX3" fmla="*/ 9667887 w 9735159"/>
              <a:gd name="connsiteY3" fmla="*/ 4129680 h 4583171"/>
              <a:gd name="connsiteX4" fmla="*/ 9156509 w 9735159"/>
              <a:gd name="connsiteY4" fmla="*/ 4179051 h 4583171"/>
              <a:gd name="connsiteX5" fmla="*/ 8374371 w 9735159"/>
              <a:gd name="connsiteY5" fmla="*/ 4200672 h 4583171"/>
              <a:gd name="connsiteX6" fmla="*/ 7989742 w 9735159"/>
              <a:gd name="connsiteY6" fmla="*/ 4205904 h 4583171"/>
              <a:gd name="connsiteX7" fmla="*/ 7685624 w 9735159"/>
              <a:gd name="connsiteY7" fmla="*/ 4466489 h 4583171"/>
              <a:gd name="connsiteX8" fmla="*/ 7189698 w 9735159"/>
              <a:gd name="connsiteY8" fmla="*/ 4582555 h 4583171"/>
              <a:gd name="connsiteX9" fmla="*/ 7423142 w 9735159"/>
              <a:gd name="connsiteY9" fmla="*/ 4218401 h 4583171"/>
              <a:gd name="connsiteX10" fmla="*/ 7322085 w 9735159"/>
              <a:gd name="connsiteY10" fmla="*/ 4198994 h 4583171"/>
              <a:gd name="connsiteX11" fmla="*/ 5976239 w 9735159"/>
              <a:gd name="connsiteY11" fmla="*/ 4198994 h 4583171"/>
              <a:gd name="connsiteX12" fmla="*/ 5703149 w 9735159"/>
              <a:gd name="connsiteY12" fmla="*/ 4203217 h 4583171"/>
              <a:gd name="connsiteX13" fmla="*/ 204518 w 9735159"/>
              <a:gd name="connsiteY13" fmla="*/ 4241988 h 4583171"/>
              <a:gd name="connsiteX14" fmla="*/ 45709 w 9735159"/>
              <a:gd name="connsiteY14" fmla="*/ 2519688 h 4583171"/>
              <a:gd name="connsiteX15" fmla="*/ 0 w 9735159"/>
              <a:gd name="connsiteY15" fmla="*/ 105770 h 4583171"/>
              <a:gd name="connsiteX16" fmla="*/ 6334131 w 9735159"/>
              <a:gd name="connsiteY16" fmla="*/ 49746 h 4583171"/>
              <a:gd name="connsiteX17" fmla="*/ 8936301 w 9735159"/>
              <a:gd name="connsiteY17" fmla="*/ 9904 h 4583171"/>
              <a:gd name="connsiteX18" fmla="*/ 9439106 w 9735159"/>
              <a:gd name="connsiteY18" fmla="*/ 1 h 4583171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23142 w 9735159"/>
              <a:gd name="connsiteY9" fmla="*/ 4218401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169685 w 9735159"/>
              <a:gd name="connsiteY10" fmla="*/ 4210283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29680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78"/>
              <a:gd name="connsiteX1" fmla="*/ 9719033 w 9735159"/>
              <a:gd name="connsiteY1" fmla="*/ 122134 h 4583178"/>
              <a:gd name="connsiteX2" fmla="*/ 9675361 w 9735159"/>
              <a:gd name="connsiteY2" fmla="*/ 1854278 h 4583178"/>
              <a:gd name="connsiteX3" fmla="*/ 9667887 w 9735159"/>
              <a:gd name="connsiteY3" fmla="*/ 4157902 h 4583178"/>
              <a:gd name="connsiteX4" fmla="*/ 9156509 w 9735159"/>
              <a:gd name="connsiteY4" fmla="*/ 4179051 h 4583178"/>
              <a:gd name="connsiteX5" fmla="*/ 8374371 w 9735159"/>
              <a:gd name="connsiteY5" fmla="*/ 4200672 h 4583178"/>
              <a:gd name="connsiteX6" fmla="*/ 7989742 w 9735159"/>
              <a:gd name="connsiteY6" fmla="*/ 4205904 h 4583178"/>
              <a:gd name="connsiteX7" fmla="*/ 7189698 w 9735159"/>
              <a:gd name="connsiteY7" fmla="*/ 4582555 h 4583178"/>
              <a:gd name="connsiteX8" fmla="*/ 7389118 w 9735159"/>
              <a:gd name="connsiteY8" fmla="*/ 4221461 h 4583178"/>
              <a:gd name="connsiteX9" fmla="*/ 7169685 w 9735159"/>
              <a:gd name="connsiteY9" fmla="*/ 4210283 h 4583178"/>
              <a:gd name="connsiteX10" fmla="*/ 5703149 w 9735159"/>
              <a:gd name="connsiteY10" fmla="*/ 4203217 h 4583178"/>
              <a:gd name="connsiteX11" fmla="*/ 204518 w 9735159"/>
              <a:gd name="connsiteY11" fmla="*/ 4241988 h 4583178"/>
              <a:gd name="connsiteX12" fmla="*/ 45709 w 9735159"/>
              <a:gd name="connsiteY12" fmla="*/ 2519688 h 4583178"/>
              <a:gd name="connsiteX13" fmla="*/ 0 w 9735159"/>
              <a:gd name="connsiteY13" fmla="*/ 105770 h 4583178"/>
              <a:gd name="connsiteX14" fmla="*/ 6334131 w 9735159"/>
              <a:gd name="connsiteY14" fmla="*/ 49746 h 4583178"/>
              <a:gd name="connsiteX15" fmla="*/ 8936301 w 9735159"/>
              <a:gd name="connsiteY15" fmla="*/ 9904 h 4583178"/>
              <a:gd name="connsiteX16" fmla="*/ 9439106 w 9735159"/>
              <a:gd name="connsiteY16" fmla="*/ 1 h 4583178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204518 w 9702102"/>
              <a:gd name="connsiteY11" fmla="*/ 4245444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941688 w 9702102"/>
              <a:gd name="connsiteY10" fmla="*/ 4246430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52358 w 9715354"/>
              <a:gd name="connsiteY0" fmla="*/ 3457 h 4586634"/>
              <a:gd name="connsiteX1" fmla="*/ 9680769 w 9715354"/>
              <a:gd name="connsiteY1" fmla="*/ 99832 h 4586634"/>
              <a:gd name="connsiteX2" fmla="*/ 9688613 w 9715354"/>
              <a:gd name="connsiteY2" fmla="*/ 1857734 h 4586634"/>
              <a:gd name="connsiteX3" fmla="*/ 9681139 w 9715354"/>
              <a:gd name="connsiteY3" fmla="*/ 4161358 h 4586634"/>
              <a:gd name="connsiteX4" fmla="*/ 9169761 w 9715354"/>
              <a:gd name="connsiteY4" fmla="*/ 4182507 h 4586634"/>
              <a:gd name="connsiteX5" fmla="*/ 8387623 w 9715354"/>
              <a:gd name="connsiteY5" fmla="*/ 4204128 h 4586634"/>
              <a:gd name="connsiteX6" fmla="*/ 8002994 w 9715354"/>
              <a:gd name="connsiteY6" fmla="*/ 4209360 h 4586634"/>
              <a:gd name="connsiteX7" fmla="*/ 7202950 w 9715354"/>
              <a:gd name="connsiteY7" fmla="*/ 4586011 h 4586634"/>
              <a:gd name="connsiteX8" fmla="*/ 7402370 w 9715354"/>
              <a:gd name="connsiteY8" fmla="*/ 4224917 h 4586634"/>
              <a:gd name="connsiteX9" fmla="*/ 7182937 w 9715354"/>
              <a:gd name="connsiteY9" fmla="*/ 4213739 h 4586634"/>
              <a:gd name="connsiteX10" fmla="*/ 5954940 w 9715354"/>
              <a:gd name="connsiteY10" fmla="*/ 4246430 h 4586634"/>
              <a:gd name="connsiteX11" fmla="*/ 204518 w 9715354"/>
              <a:gd name="connsiteY11" fmla="*/ 4298452 h 4586634"/>
              <a:gd name="connsiteX12" fmla="*/ 58961 w 9715354"/>
              <a:gd name="connsiteY12" fmla="*/ 2523144 h 4586634"/>
              <a:gd name="connsiteX13" fmla="*/ 0 w 9715354"/>
              <a:gd name="connsiteY13" fmla="*/ 29712 h 4586634"/>
              <a:gd name="connsiteX14" fmla="*/ 6347383 w 9715354"/>
              <a:gd name="connsiteY14" fmla="*/ 53202 h 4586634"/>
              <a:gd name="connsiteX15" fmla="*/ 8949553 w 9715354"/>
              <a:gd name="connsiteY15" fmla="*/ 13360 h 4586634"/>
              <a:gd name="connsiteX16" fmla="*/ 9452358 w 9715354"/>
              <a:gd name="connsiteY16" fmla="*/ 3457 h 4586634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186170 w 9715354"/>
              <a:gd name="connsiteY11" fmla="*/ 4249291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394607 w 9657603"/>
              <a:gd name="connsiteY0" fmla="*/ 3457 h 4586593"/>
              <a:gd name="connsiteX1" fmla="*/ 9623018 w 9657603"/>
              <a:gd name="connsiteY1" fmla="*/ 99832 h 4586593"/>
              <a:gd name="connsiteX2" fmla="*/ 9630862 w 9657603"/>
              <a:gd name="connsiteY2" fmla="*/ 1857734 h 4586593"/>
              <a:gd name="connsiteX3" fmla="*/ 9623388 w 9657603"/>
              <a:gd name="connsiteY3" fmla="*/ 4161358 h 4586593"/>
              <a:gd name="connsiteX4" fmla="*/ 9112010 w 9657603"/>
              <a:gd name="connsiteY4" fmla="*/ 4182507 h 4586593"/>
              <a:gd name="connsiteX5" fmla="*/ 8329872 w 9657603"/>
              <a:gd name="connsiteY5" fmla="*/ 4204128 h 4586593"/>
              <a:gd name="connsiteX6" fmla="*/ 7945243 w 9657603"/>
              <a:gd name="connsiteY6" fmla="*/ 4209360 h 4586593"/>
              <a:gd name="connsiteX7" fmla="*/ 7145199 w 9657603"/>
              <a:gd name="connsiteY7" fmla="*/ 4586011 h 4586593"/>
              <a:gd name="connsiteX8" fmla="*/ 7315744 w 9657603"/>
              <a:gd name="connsiteY8" fmla="*/ 4205666 h 4586593"/>
              <a:gd name="connsiteX9" fmla="*/ 7125186 w 9657603"/>
              <a:gd name="connsiteY9" fmla="*/ 4213739 h 4586593"/>
              <a:gd name="connsiteX10" fmla="*/ 5897189 w 9657603"/>
              <a:gd name="connsiteY10" fmla="*/ 4246430 h 4586593"/>
              <a:gd name="connsiteX11" fmla="*/ 128419 w 9657603"/>
              <a:gd name="connsiteY11" fmla="*/ 4249291 h 4586593"/>
              <a:gd name="connsiteX12" fmla="*/ 1210 w 9657603"/>
              <a:gd name="connsiteY12" fmla="*/ 2523144 h 4586593"/>
              <a:gd name="connsiteX13" fmla="*/ 107383 w 9657603"/>
              <a:gd name="connsiteY13" fmla="*/ 46100 h 4586593"/>
              <a:gd name="connsiteX14" fmla="*/ 6289632 w 9657603"/>
              <a:gd name="connsiteY14" fmla="*/ 53202 h 4586593"/>
              <a:gd name="connsiteX15" fmla="*/ 8891802 w 9657603"/>
              <a:gd name="connsiteY15" fmla="*/ 13360 h 4586593"/>
              <a:gd name="connsiteX16" fmla="*/ 9394607 w 9657603"/>
              <a:gd name="connsiteY16" fmla="*/ 3457 h 4586593"/>
              <a:gd name="connsiteX0" fmla="*/ 9394607 w 9657603"/>
              <a:gd name="connsiteY0" fmla="*/ 3457 h 4586636"/>
              <a:gd name="connsiteX1" fmla="*/ 9623018 w 9657603"/>
              <a:gd name="connsiteY1" fmla="*/ 99832 h 4586636"/>
              <a:gd name="connsiteX2" fmla="*/ 9630862 w 9657603"/>
              <a:gd name="connsiteY2" fmla="*/ 1857734 h 4586636"/>
              <a:gd name="connsiteX3" fmla="*/ 9623388 w 9657603"/>
              <a:gd name="connsiteY3" fmla="*/ 4161358 h 4586636"/>
              <a:gd name="connsiteX4" fmla="*/ 9112010 w 9657603"/>
              <a:gd name="connsiteY4" fmla="*/ 4182507 h 4586636"/>
              <a:gd name="connsiteX5" fmla="*/ 8329872 w 9657603"/>
              <a:gd name="connsiteY5" fmla="*/ 4204128 h 4586636"/>
              <a:gd name="connsiteX6" fmla="*/ 7945243 w 9657603"/>
              <a:gd name="connsiteY6" fmla="*/ 4209360 h 4586636"/>
              <a:gd name="connsiteX7" fmla="*/ 7145199 w 9657603"/>
              <a:gd name="connsiteY7" fmla="*/ 4586011 h 4586636"/>
              <a:gd name="connsiteX8" fmla="*/ 7281267 w 9657603"/>
              <a:gd name="connsiteY8" fmla="*/ 4225802 h 4586636"/>
              <a:gd name="connsiteX9" fmla="*/ 7125186 w 9657603"/>
              <a:gd name="connsiteY9" fmla="*/ 4213739 h 4586636"/>
              <a:gd name="connsiteX10" fmla="*/ 5897189 w 9657603"/>
              <a:gd name="connsiteY10" fmla="*/ 4246430 h 4586636"/>
              <a:gd name="connsiteX11" fmla="*/ 128419 w 9657603"/>
              <a:gd name="connsiteY11" fmla="*/ 4249291 h 4586636"/>
              <a:gd name="connsiteX12" fmla="*/ 1210 w 9657603"/>
              <a:gd name="connsiteY12" fmla="*/ 2523144 h 4586636"/>
              <a:gd name="connsiteX13" fmla="*/ 107383 w 9657603"/>
              <a:gd name="connsiteY13" fmla="*/ 46100 h 4586636"/>
              <a:gd name="connsiteX14" fmla="*/ 6289632 w 9657603"/>
              <a:gd name="connsiteY14" fmla="*/ 53202 h 4586636"/>
              <a:gd name="connsiteX15" fmla="*/ 8891802 w 9657603"/>
              <a:gd name="connsiteY15" fmla="*/ 13360 h 4586636"/>
              <a:gd name="connsiteX16" fmla="*/ 9394607 w 9657603"/>
              <a:gd name="connsiteY16" fmla="*/ 3457 h 4586636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45243 w 9657603"/>
              <a:gd name="connsiteY6" fmla="*/ 4209360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86614 w 9657603"/>
              <a:gd name="connsiteY6" fmla="*/ 4209361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7986614 w 9657603"/>
              <a:gd name="connsiteY6" fmla="*/ 4209361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  <a:gd name="connsiteX0" fmla="*/ 9394607 w 9657603"/>
              <a:gd name="connsiteY0" fmla="*/ 3457 h 4703430"/>
              <a:gd name="connsiteX1" fmla="*/ 9623018 w 9657603"/>
              <a:gd name="connsiteY1" fmla="*/ 99832 h 4703430"/>
              <a:gd name="connsiteX2" fmla="*/ 9630862 w 9657603"/>
              <a:gd name="connsiteY2" fmla="*/ 1857734 h 4703430"/>
              <a:gd name="connsiteX3" fmla="*/ 9623388 w 9657603"/>
              <a:gd name="connsiteY3" fmla="*/ 4161358 h 4703430"/>
              <a:gd name="connsiteX4" fmla="*/ 9112010 w 9657603"/>
              <a:gd name="connsiteY4" fmla="*/ 4182507 h 4703430"/>
              <a:gd name="connsiteX5" fmla="*/ 8329872 w 9657603"/>
              <a:gd name="connsiteY5" fmla="*/ 4204128 h 4703430"/>
              <a:gd name="connsiteX6" fmla="*/ 7986614 w 9657603"/>
              <a:gd name="connsiteY6" fmla="*/ 4209361 h 4703430"/>
              <a:gd name="connsiteX7" fmla="*/ 7212456 w 9657603"/>
              <a:gd name="connsiteY7" fmla="*/ 4702993 h 4703430"/>
              <a:gd name="connsiteX8" fmla="*/ 7281267 w 9657603"/>
              <a:gd name="connsiteY8" fmla="*/ 4225802 h 4703430"/>
              <a:gd name="connsiteX9" fmla="*/ 7125186 w 9657603"/>
              <a:gd name="connsiteY9" fmla="*/ 4213739 h 4703430"/>
              <a:gd name="connsiteX10" fmla="*/ 5897189 w 9657603"/>
              <a:gd name="connsiteY10" fmla="*/ 4246430 h 4703430"/>
              <a:gd name="connsiteX11" fmla="*/ 128419 w 9657603"/>
              <a:gd name="connsiteY11" fmla="*/ 4249291 h 4703430"/>
              <a:gd name="connsiteX12" fmla="*/ 1210 w 9657603"/>
              <a:gd name="connsiteY12" fmla="*/ 2523144 h 4703430"/>
              <a:gd name="connsiteX13" fmla="*/ 107383 w 9657603"/>
              <a:gd name="connsiteY13" fmla="*/ 46100 h 4703430"/>
              <a:gd name="connsiteX14" fmla="*/ 6289632 w 9657603"/>
              <a:gd name="connsiteY14" fmla="*/ 53202 h 4703430"/>
              <a:gd name="connsiteX15" fmla="*/ 8891802 w 9657603"/>
              <a:gd name="connsiteY15" fmla="*/ 13360 h 4703430"/>
              <a:gd name="connsiteX16" fmla="*/ 9394607 w 9657603"/>
              <a:gd name="connsiteY16" fmla="*/ 3457 h 4703430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8017916 w 9657603"/>
              <a:gd name="connsiteY6" fmla="*/ 4201019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657603" h="4703432">
                <a:moveTo>
                  <a:pt x="9394607" y="3457"/>
                </a:moveTo>
                <a:cubicBezTo>
                  <a:pt x="9516476" y="17869"/>
                  <a:pt x="9603828" y="67"/>
                  <a:pt x="9623018" y="99832"/>
                </a:cubicBezTo>
                <a:cubicBezTo>
                  <a:pt x="9663463" y="310097"/>
                  <a:pt x="9671420" y="1060231"/>
                  <a:pt x="9630862" y="1857734"/>
                </a:cubicBezTo>
                <a:cubicBezTo>
                  <a:pt x="9672809" y="2754011"/>
                  <a:pt x="9655629" y="4009774"/>
                  <a:pt x="9623388" y="4161358"/>
                </a:cubicBezTo>
                <a:cubicBezTo>
                  <a:pt x="9354727" y="4212000"/>
                  <a:pt x="9327596" y="4175379"/>
                  <a:pt x="9112010" y="4182507"/>
                </a:cubicBezTo>
                <a:lnTo>
                  <a:pt x="8329872" y="4204128"/>
                </a:lnTo>
                <a:lnTo>
                  <a:pt x="8017916" y="4201019"/>
                </a:lnTo>
                <a:cubicBezTo>
                  <a:pt x="7933360" y="4208221"/>
                  <a:pt x="7867092" y="4463041"/>
                  <a:pt x="7212456" y="4702993"/>
                </a:cubicBezTo>
                <a:cubicBezTo>
                  <a:pt x="7188016" y="4718116"/>
                  <a:pt x="7307839" y="4337988"/>
                  <a:pt x="7281267" y="4225802"/>
                </a:cubicBezTo>
                <a:lnTo>
                  <a:pt x="7125186" y="4213739"/>
                </a:lnTo>
                <a:lnTo>
                  <a:pt x="5897189" y="4246430"/>
                </a:lnTo>
                <a:cubicBezTo>
                  <a:pt x="4543098" y="4269265"/>
                  <a:pt x="1951362" y="4294817"/>
                  <a:pt x="128419" y="4249291"/>
                </a:cubicBezTo>
                <a:cubicBezTo>
                  <a:pt x="-43135" y="4269633"/>
                  <a:pt x="14750" y="4077770"/>
                  <a:pt x="1210" y="2523144"/>
                </a:cubicBezTo>
                <a:cubicBezTo>
                  <a:pt x="-13293" y="1882751"/>
                  <a:pt x="107383" y="46100"/>
                  <a:pt x="107383" y="46100"/>
                </a:cubicBezTo>
                <a:cubicBezTo>
                  <a:pt x="814502" y="-6826"/>
                  <a:pt x="4178255" y="71877"/>
                  <a:pt x="6289632" y="53202"/>
                </a:cubicBezTo>
                <a:lnTo>
                  <a:pt x="8891802" y="13360"/>
                </a:lnTo>
                <a:cubicBezTo>
                  <a:pt x="9059577" y="25101"/>
                  <a:pt x="9272738" y="-10955"/>
                  <a:pt x="9394607" y="3457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BCE89E7-427E-40B5-97E7-9A460CA6E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676185" y="4020995"/>
            <a:ext cx="5898441" cy="2407359"/>
          </a:xfrm>
          <a:custGeom>
            <a:avLst/>
            <a:gdLst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405213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23535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72133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8804"/>
              <a:gd name="connsiteX1" fmla="*/ 9719033 w 9735159"/>
              <a:gd name="connsiteY1" fmla="*/ 122134 h 4588804"/>
              <a:gd name="connsiteX2" fmla="*/ 9675361 w 9735159"/>
              <a:gd name="connsiteY2" fmla="*/ 1854278 h 4588804"/>
              <a:gd name="connsiteX3" fmla="*/ 9667887 w 9735159"/>
              <a:gd name="connsiteY3" fmla="*/ 4129680 h 4588804"/>
              <a:gd name="connsiteX4" fmla="*/ 9156509 w 9735159"/>
              <a:gd name="connsiteY4" fmla="*/ 4179051 h 4588804"/>
              <a:gd name="connsiteX5" fmla="*/ 8374371 w 9735159"/>
              <a:gd name="connsiteY5" fmla="*/ 4200672 h 4588804"/>
              <a:gd name="connsiteX6" fmla="*/ 7989742 w 9735159"/>
              <a:gd name="connsiteY6" fmla="*/ 4205904 h 4588804"/>
              <a:gd name="connsiteX7" fmla="*/ 7685624 w 9735159"/>
              <a:gd name="connsiteY7" fmla="*/ 4466489 h 4588804"/>
              <a:gd name="connsiteX8" fmla="*/ 7161476 w 9735159"/>
              <a:gd name="connsiteY8" fmla="*/ 4588200 h 4588804"/>
              <a:gd name="connsiteX9" fmla="*/ 7423142 w 9735159"/>
              <a:gd name="connsiteY9" fmla="*/ 4218401 h 4588804"/>
              <a:gd name="connsiteX10" fmla="*/ 7322085 w 9735159"/>
              <a:gd name="connsiteY10" fmla="*/ 4198994 h 4588804"/>
              <a:gd name="connsiteX11" fmla="*/ 5976239 w 9735159"/>
              <a:gd name="connsiteY11" fmla="*/ 4198994 h 4588804"/>
              <a:gd name="connsiteX12" fmla="*/ 5703149 w 9735159"/>
              <a:gd name="connsiteY12" fmla="*/ 4203217 h 4588804"/>
              <a:gd name="connsiteX13" fmla="*/ 204518 w 9735159"/>
              <a:gd name="connsiteY13" fmla="*/ 4241988 h 4588804"/>
              <a:gd name="connsiteX14" fmla="*/ 45709 w 9735159"/>
              <a:gd name="connsiteY14" fmla="*/ 2519688 h 4588804"/>
              <a:gd name="connsiteX15" fmla="*/ 0 w 9735159"/>
              <a:gd name="connsiteY15" fmla="*/ 105770 h 4588804"/>
              <a:gd name="connsiteX16" fmla="*/ 6334131 w 9735159"/>
              <a:gd name="connsiteY16" fmla="*/ 49746 h 4588804"/>
              <a:gd name="connsiteX17" fmla="*/ 8936301 w 9735159"/>
              <a:gd name="connsiteY17" fmla="*/ 9904 h 4588804"/>
              <a:gd name="connsiteX18" fmla="*/ 9439106 w 9735159"/>
              <a:gd name="connsiteY18" fmla="*/ 1 h 4588804"/>
              <a:gd name="connsiteX0" fmla="*/ 9439106 w 9735159"/>
              <a:gd name="connsiteY0" fmla="*/ 1 h 4583171"/>
              <a:gd name="connsiteX1" fmla="*/ 9719033 w 9735159"/>
              <a:gd name="connsiteY1" fmla="*/ 122134 h 4583171"/>
              <a:gd name="connsiteX2" fmla="*/ 9675361 w 9735159"/>
              <a:gd name="connsiteY2" fmla="*/ 1854278 h 4583171"/>
              <a:gd name="connsiteX3" fmla="*/ 9667887 w 9735159"/>
              <a:gd name="connsiteY3" fmla="*/ 4129680 h 4583171"/>
              <a:gd name="connsiteX4" fmla="*/ 9156509 w 9735159"/>
              <a:gd name="connsiteY4" fmla="*/ 4179051 h 4583171"/>
              <a:gd name="connsiteX5" fmla="*/ 8374371 w 9735159"/>
              <a:gd name="connsiteY5" fmla="*/ 4200672 h 4583171"/>
              <a:gd name="connsiteX6" fmla="*/ 7989742 w 9735159"/>
              <a:gd name="connsiteY6" fmla="*/ 4205904 h 4583171"/>
              <a:gd name="connsiteX7" fmla="*/ 7685624 w 9735159"/>
              <a:gd name="connsiteY7" fmla="*/ 4466489 h 4583171"/>
              <a:gd name="connsiteX8" fmla="*/ 7189698 w 9735159"/>
              <a:gd name="connsiteY8" fmla="*/ 4582555 h 4583171"/>
              <a:gd name="connsiteX9" fmla="*/ 7423142 w 9735159"/>
              <a:gd name="connsiteY9" fmla="*/ 4218401 h 4583171"/>
              <a:gd name="connsiteX10" fmla="*/ 7322085 w 9735159"/>
              <a:gd name="connsiteY10" fmla="*/ 4198994 h 4583171"/>
              <a:gd name="connsiteX11" fmla="*/ 5976239 w 9735159"/>
              <a:gd name="connsiteY11" fmla="*/ 4198994 h 4583171"/>
              <a:gd name="connsiteX12" fmla="*/ 5703149 w 9735159"/>
              <a:gd name="connsiteY12" fmla="*/ 4203217 h 4583171"/>
              <a:gd name="connsiteX13" fmla="*/ 204518 w 9735159"/>
              <a:gd name="connsiteY13" fmla="*/ 4241988 h 4583171"/>
              <a:gd name="connsiteX14" fmla="*/ 45709 w 9735159"/>
              <a:gd name="connsiteY14" fmla="*/ 2519688 h 4583171"/>
              <a:gd name="connsiteX15" fmla="*/ 0 w 9735159"/>
              <a:gd name="connsiteY15" fmla="*/ 105770 h 4583171"/>
              <a:gd name="connsiteX16" fmla="*/ 6334131 w 9735159"/>
              <a:gd name="connsiteY16" fmla="*/ 49746 h 4583171"/>
              <a:gd name="connsiteX17" fmla="*/ 8936301 w 9735159"/>
              <a:gd name="connsiteY17" fmla="*/ 9904 h 4583171"/>
              <a:gd name="connsiteX18" fmla="*/ 9439106 w 9735159"/>
              <a:gd name="connsiteY18" fmla="*/ 1 h 4583171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23142 w 9735159"/>
              <a:gd name="connsiteY9" fmla="*/ 4218401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976239 w 9735159"/>
              <a:gd name="connsiteY11" fmla="*/ 4198994 h 4585292"/>
              <a:gd name="connsiteX12" fmla="*/ 5703149 w 9735159"/>
              <a:gd name="connsiteY12" fmla="*/ 4203217 h 4585292"/>
              <a:gd name="connsiteX13" fmla="*/ 204518 w 9735159"/>
              <a:gd name="connsiteY13" fmla="*/ 4241988 h 4585292"/>
              <a:gd name="connsiteX14" fmla="*/ 45709 w 9735159"/>
              <a:gd name="connsiteY14" fmla="*/ 2519688 h 4585292"/>
              <a:gd name="connsiteX15" fmla="*/ 0 w 9735159"/>
              <a:gd name="connsiteY15" fmla="*/ 105770 h 4585292"/>
              <a:gd name="connsiteX16" fmla="*/ 6334131 w 9735159"/>
              <a:gd name="connsiteY16" fmla="*/ 49746 h 4585292"/>
              <a:gd name="connsiteX17" fmla="*/ 8936301 w 9735159"/>
              <a:gd name="connsiteY17" fmla="*/ 9904 h 4585292"/>
              <a:gd name="connsiteX18" fmla="*/ 9439106 w 9735159"/>
              <a:gd name="connsiteY18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322085 w 9735159"/>
              <a:gd name="connsiteY10" fmla="*/ 4198994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5292"/>
              <a:gd name="connsiteX1" fmla="*/ 9719033 w 9735159"/>
              <a:gd name="connsiteY1" fmla="*/ 122134 h 4585292"/>
              <a:gd name="connsiteX2" fmla="*/ 9675361 w 9735159"/>
              <a:gd name="connsiteY2" fmla="*/ 1854278 h 4585292"/>
              <a:gd name="connsiteX3" fmla="*/ 9667887 w 9735159"/>
              <a:gd name="connsiteY3" fmla="*/ 4129680 h 4585292"/>
              <a:gd name="connsiteX4" fmla="*/ 9156509 w 9735159"/>
              <a:gd name="connsiteY4" fmla="*/ 4179051 h 4585292"/>
              <a:gd name="connsiteX5" fmla="*/ 8374371 w 9735159"/>
              <a:gd name="connsiteY5" fmla="*/ 4200672 h 4585292"/>
              <a:gd name="connsiteX6" fmla="*/ 7989742 w 9735159"/>
              <a:gd name="connsiteY6" fmla="*/ 4205904 h 4585292"/>
              <a:gd name="connsiteX7" fmla="*/ 7685624 w 9735159"/>
              <a:gd name="connsiteY7" fmla="*/ 4466489 h 4585292"/>
              <a:gd name="connsiteX8" fmla="*/ 7189698 w 9735159"/>
              <a:gd name="connsiteY8" fmla="*/ 4582555 h 4585292"/>
              <a:gd name="connsiteX9" fmla="*/ 7406209 w 9735159"/>
              <a:gd name="connsiteY9" fmla="*/ 4195824 h 4585292"/>
              <a:gd name="connsiteX10" fmla="*/ 7169685 w 9735159"/>
              <a:gd name="connsiteY10" fmla="*/ 4210283 h 4585292"/>
              <a:gd name="connsiteX11" fmla="*/ 5703149 w 9735159"/>
              <a:gd name="connsiteY11" fmla="*/ 4203217 h 4585292"/>
              <a:gd name="connsiteX12" fmla="*/ 204518 w 9735159"/>
              <a:gd name="connsiteY12" fmla="*/ 4241988 h 4585292"/>
              <a:gd name="connsiteX13" fmla="*/ 45709 w 9735159"/>
              <a:gd name="connsiteY13" fmla="*/ 2519688 h 4585292"/>
              <a:gd name="connsiteX14" fmla="*/ 0 w 9735159"/>
              <a:gd name="connsiteY14" fmla="*/ 105770 h 4585292"/>
              <a:gd name="connsiteX15" fmla="*/ 6334131 w 9735159"/>
              <a:gd name="connsiteY15" fmla="*/ 49746 h 4585292"/>
              <a:gd name="connsiteX16" fmla="*/ 8936301 w 9735159"/>
              <a:gd name="connsiteY16" fmla="*/ 9904 h 4585292"/>
              <a:gd name="connsiteX17" fmla="*/ 9439106 w 9735159"/>
              <a:gd name="connsiteY17" fmla="*/ 1 h 4585292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29680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685624 w 9735159"/>
              <a:gd name="connsiteY7" fmla="*/ 4466489 h 4583125"/>
              <a:gd name="connsiteX8" fmla="*/ 7189698 w 9735159"/>
              <a:gd name="connsiteY8" fmla="*/ 4582555 h 4583125"/>
              <a:gd name="connsiteX9" fmla="*/ 7406209 w 9735159"/>
              <a:gd name="connsiteY9" fmla="*/ 4195824 h 4583125"/>
              <a:gd name="connsiteX10" fmla="*/ 7169685 w 9735159"/>
              <a:gd name="connsiteY10" fmla="*/ 4210283 h 4583125"/>
              <a:gd name="connsiteX11" fmla="*/ 5703149 w 9735159"/>
              <a:gd name="connsiteY11" fmla="*/ 4203217 h 4583125"/>
              <a:gd name="connsiteX12" fmla="*/ 204518 w 9735159"/>
              <a:gd name="connsiteY12" fmla="*/ 4241988 h 4583125"/>
              <a:gd name="connsiteX13" fmla="*/ 45709 w 9735159"/>
              <a:gd name="connsiteY13" fmla="*/ 2519688 h 4583125"/>
              <a:gd name="connsiteX14" fmla="*/ 0 w 9735159"/>
              <a:gd name="connsiteY14" fmla="*/ 105770 h 4583125"/>
              <a:gd name="connsiteX15" fmla="*/ 6334131 w 9735159"/>
              <a:gd name="connsiteY15" fmla="*/ 49746 h 4583125"/>
              <a:gd name="connsiteX16" fmla="*/ 8936301 w 9735159"/>
              <a:gd name="connsiteY16" fmla="*/ 9904 h 4583125"/>
              <a:gd name="connsiteX17" fmla="*/ 9439106 w 9735159"/>
              <a:gd name="connsiteY17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25"/>
              <a:gd name="connsiteX1" fmla="*/ 9719033 w 9735159"/>
              <a:gd name="connsiteY1" fmla="*/ 122134 h 4583125"/>
              <a:gd name="connsiteX2" fmla="*/ 9675361 w 9735159"/>
              <a:gd name="connsiteY2" fmla="*/ 1854278 h 4583125"/>
              <a:gd name="connsiteX3" fmla="*/ 9667887 w 9735159"/>
              <a:gd name="connsiteY3" fmla="*/ 4157902 h 4583125"/>
              <a:gd name="connsiteX4" fmla="*/ 9156509 w 9735159"/>
              <a:gd name="connsiteY4" fmla="*/ 4179051 h 4583125"/>
              <a:gd name="connsiteX5" fmla="*/ 8374371 w 9735159"/>
              <a:gd name="connsiteY5" fmla="*/ 4200672 h 4583125"/>
              <a:gd name="connsiteX6" fmla="*/ 7989742 w 9735159"/>
              <a:gd name="connsiteY6" fmla="*/ 4205904 h 4583125"/>
              <a:gd name="connsiteX7" fmla="*/ 7189698 w 9735159"/>
              <a:gd name="connsiteY7" fmla="*/ 4582555 h 4583125"/>
              <a:gd name="connsiteX8" fmla="*/ 7406209 w 9735159"/>
              <a:gd name="connsiteY8" fmla="*/ 4195824 h 4583125"/>
              <a:gd name="connsiteX9" fmla="*/ 7169685 w 9735159"/>
              <a:gd name="connsiteY9" fmla="*/ 4210283 h 4583125"/>
              <a:gd name="connsiteX10" fmla="*/ 5703149 w 9735159"/>
              <a:gd name="connsiteY10" fmla="*/ 4203217 h 4583125"/>
              <a:gd name="connsiteX11" fmla="*/ 204518 w 9735159"/>
              <a:gd name="connsiteY11" fmla="*/ 4241988 h 4583125"/>
              <a:gd name="connsiteX12" fmla="*/ 45709 w 9735159"/>
              <a:gd name="connsiteY12" fmla="*/ 2519688 h 4583125"/>
              <a:gd name="connsiteX13" fmla="*/ 0 w 9735159"/>
              <a:gd name="connsiteY13" fmla="*/ 105770 h 4583125"/>
              <a:gd name="connsiteX14" fmla="*/ 6334131 w 9735159"/>
              <a:gd name="connsiteY14" fmla="*/ 49746 h 4583125"/>
              <a:gd name="connsiteX15" fmla="*/ 8936301 w 9735159"/>
              <a:gd name="connsiteY15" fmla="*/ 9904 h 4583125"/>
              <a:gd name="connsiteX16" fmla="*/ 9439106 w 9735159"/>
              <a:gd name="connsiteY16" fmla="*/ 1 h 4583125"/>
              <a:gd name="connsiteX0" fmla="*/ 9439106 w 9735159"/>
              <a:gd name="connsiteY0" fmla="*/ 1 h 4583178"/>
              <a:gd name="connsiteX1" fmla="*/ 9719033 w 9735159"/>
              <a:gd name="connsiteY1" fmla="*/ 122134 h 4583178"/>
              <a:gd name="connsiteX2" fmla="*/ 9675361 w 9735159"/>
              <a:gd name="connsiteY2" fmla="*/ 1854278 h 4583178"/>
              <a:gd name="connsiteX3" fmla="*/ 9667887 w 9735159"/>
              <a:gd name="connsiteY3" fmla="*/ 4157902 h 4583178"/>
              <a:gd name="connsiteX4" fmla="*/ 9156509 w 9735159"/>
              <a:gd name="connsiteY4" fmla="*/ 4179051 h 4583178"/>
              <a:gd name="connsiteX5" fmla="*/ 8374371 w 9735159"/>
              <a:gd name="connsiteY5" fmla="*/ 4200672 h 4583178"/>
              <a:gd name="connsiteX6" fmla="*/ 7989742 w 9735159"/>
              <a:gd name="connsiteY6" fmla="*/ 4205904 h 4583178"/>
              <a:gd name="connsiteX7" fmla="*/ 7189698 w 9735159"/>
              <a:gd name="connsiteY7" fmla="*/ 4582555 h 4583178"/>
              <a:gd name="connsiteX8" fmla="*/ 7389118 w 9735159"/>
              <a:gd name="connsiteY8" fmla="*/ 4221461 h 4583178"/>
              <a:gd name="connsiteX9" fmla="*/ 7169685 w 9735159"/>
              <a:gd name="connsiteY9" fmla="*/ 4210283 h 4583178"/>
              <a:gd name="connsiteX10" fmla="*/ 5703149 w 9735159"/>
              <a:gd name="connsiteY10" fmla="*/ 4203217 h 4583178"/>
              <a:gd name="connsiteX11" fmla="*/ 204518 w 9735159"/>
              <a:gd name="connsiteY11" fmla="*/ 4241988 h 4583178"/>
              <a:gd name="connsiteX12" fmla="*/ 45709 w 9735159"/>
              <a:gd name="connsiteY12" fmla="*/ 2519688 h 4583178"/>
              <a:gd name="connsiteX13" fmla="*/ 0 w 9735159"/>
              <a:gd name="connsiteY13" fmla="*/ 105770 h 4583178"/>
              <a:gd name="connsiteX14" fmla="*/ 6334131 w 9735159"/>
              <a:gd name="connsiteY14" fmla="*/ 49746 h 4583178"/>
              <a:gd name="connsiteX15" fmla="*/ 8936301 w 9735159"/>
              <a:gd name="connsiteY15" fmla="*/ 9904 h 4583178"/>
              <a:gd name="connsiteX16" fmla="*/ 9439106 w 9735159"/>
              <a:gd name="connsiteY16" fmla="*/ 1 h 4583178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204518 w 9702102"/>
              <a:gd name="connsiteY11" fmla="*/ 4245444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703149 w 9702102"/>
              <a:gd name="connsiteY10" fmla="*/ 4206673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39106 w 9702102"/>
              <a:gd name="connsiteY0" fmla="*/ 3457 h 4586634"/>
              <a:gd name="connsiteX1" fmla="*/ 9667517 w 9702102"/>
              <a:gd name="connsiteY1" fmla="*/ 99832 h 4586634"/>
              <a:gd name="connsiteX2" fmla="*/ 9675361 w 9702102"/>
              <a:gd name="connsiteY2" fmla="*/ 1857734 h 4586634"/>
              <a:gd name="connsiteX3" fmla="*/ 9667887 w 9702102"/>
              <a:gd name="connsiteY3" fmla="*/ 4161358 h 4586634"/>
              <a:gd name="connsiteX4" fmla="*/ 9156509 w 9702102"/>
              <a:gd name="connsiteY4" fmla="*/ 4182507 h 4586634"/>
              <a:gd name="connsiteX5" fmla="*/ 8374371 w 9702102"/>
              <a:gd name="connsiteY5" fmla="*/ 4204128 h 4586634"/>
              <a:gd name="connsiteX6" fmla="*/ 7989742 w 9702102"/>
              <a:gd name="connsiteY6" fmla="*/ 4209360 h 4586634"/>
              <a:gd name="connsiteX7" fmla="*/ 7189698 w 9702102"/>
              <a:gd name="connsiteY7" fmla="*/ 4586011 h 4586634"/>
              <a:gd name="connsiteX8" fmla="*/ 7389118 w 9702102"/>
              <a:gd name="connsiteY8" fmla="*/ 4224917 h 4586634"/>
              <a:gd name="connsiteX9" fmla="*/ 7169685 w 9702102"/>
              <a:gd name="connsiteY9" fmla="*/ 4213739 h 4586634"/>
              <a:gd name="connsiteX10" fmla="*/ 5941688 w 9702102"/>
              <a:gd name="connsiteY10" fmla="*/ 4246430 h 4586634"/>
              <a:gd name="connsiteX11" fmla="*/ 191266 w 9702102"/>
              <a:gd name="connsiteY11" fmla="*/ 4298452 h 4586634"/>
              <a:gd name="connsiteX12" fmla="*/ 45709 w 9702102"/>
              <a:gd name="connsiteY12" fmla="*/ 2523144 h 4586634"/>
              <a:gd name="connsiteX13" fmla="*/ 0 w 9702102"/>
              <a:gd name="connsiteY13" fmla="*/ 109226 h 4586634"/>
              <a:gd name="connsiteX14" fmla="*/ 6334131 w 9702102"/>
              <a:gd name="connsiteY14" fmla="*/ 53202 h 4586634"/>
              <a:gd name="connsiteX15" fmla="*/ 8936301 w 9702102"/>
              <a:gd name="connsiteY15" fmla="*/ 13360 h 4586634"/>
              <a:gd name="connsiteX16" fmla="*/ 9439106 w 9702102"/>
              <a:gd name="connsiteY16" fmla="*/ 3457 h 4586634"/>
              <a:gd name="connsiteX0" fmla="*/ 9452358 w 9715354"/>
              <a:gd name="connsiteY0" fmla="*/ 3457 h 4586634"/>
              <a:gd name="connsiteX1" fmla="*/ 9680769 w 9715354"/>
              <a:gd name="connsiteY1" fmla="*/ 99832 h 4586634"/>
              <a:gd name="connsiteX2" fmla="*/ 9688613 w 9715354"/>
              <a:gd name="connsiteY2" fmla="*/ 1857734 h 4586634"/>
              <a:gd name="connsiteX3" fmla="*/ 9681139 w 9715354"/>
              <a:gd name="connsiteY3" fmla="*/ 4161358 h 4586634"/>
              <a:gd name="connsiteX4" fmla="*/ 9169761 w 9715354"/>
              <a:gd name="connsiteY4" fmla="*/ 4182507 h 4586634"/>
              <a:gd name="connsiteX5" fmla="*/ 8387623 w 9715354"/>
              <a:gd name="connsiteY5" fmla="*/ 4204128 h 4586634"/>
              <a:gd name="connsiteX6" fmla="*/ 8002994 w 9715354"/>
              <a:gd name="connsiteY6" fmla="*/ 4209360 h 4586634"/>
              <a:gd name="connsiteX7" fmla="*/ 7202950 w 9715354"/>
              <a:gd name="connsiteY7" fmla="*/ 4586011 h 4586634"/>
              <a:gd name="connsiteX8" fmla="*/ 7402370 w 9715354"/>
              <a:gd name="connsiteY8" fmla="*/ 4224917 h 4586634"/>
              <a:gd name="connsiteX9" fmla="*/ 7182937 w 9715354"/>
              <a:gd name="connsiteY9" fmla="*/ 4213739 h 4586634"/>
              <a:gd name="connsiteX10" fmla="*/ 5954940 w 9715354"/>
              <a:gd name="connsiteY10" fmla="*/ 4246430 h 4586634"/>
              <a:gd name="connsiteX11" fmla="*/ 204518 w 9715354"/>
              <a:gd name="connsiteY11" fmla="*/ 4298452 h 4586634"/>
              <a:gd name="connsiteX12" fmla="*/ 58961 w 9715354"/>
              <a:gd name="connsiteY12" fmla="*/ 2523144 h 4586634"/>
              <a:gd name="connsiteX13" fmla="*/ 0 w 9715354"/>
              <a:gd name="connsiteY13" fmla="*/ 29712 h 4586634"/>
              <a:gd name="connsiteX14" fmla="*/ 6347383 w 9715354"/>
              <a:gd name="connsiteY14" fmla="*/ 53202 h 4586634"/>
              <a:gd name="connsiteX15" fmla="*/ 8949553 w 9715354"/>
              <a:gd name="connsiteY15" fmla="*/ 13360 h 4586634"/>
              <a:gd name="connsiteX16" fmla="*/ 9452358 w 9715354"/>
              <a:gd name="connsiteY16" fmla="*/ 3457 h 4586634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204518 w 9715354"/>
              <a:gd name="connsiteY11" fmla="*/ 4298452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452358 w 9715354"/>
              <a:gd name="connsiteY0" fmla="*/ 3457 h 4586593"/>
              <a:gd name="connsiteX1" fmla="*/ 9680769 w 9715354"/>
              <a:gd name="connsiteY1" fmla="*/ 99832 h 4586593"/>
              <a:gd name="connsiteX2" fmla="*/ 9688613 w 9715354"/>
              <a:gd name="connsiteY2" fmla="*/ 1857734 h 4586593"/>
              <a:gd name="connsiteX3" fmla="*/ 9681139 w 9715354"/>
              <a:gd name="connsiteY3" fmla="*/ 4161358 h 4586593"/>
              <a:gd name="connsiteX4" fmla="*/ 9169761 w 9715354"/>
              <a:gd name="connsiteY4" fmla="*/ 4182507 h 4586593"/>
              <a:gd name="connsiteX5" fmla="*/ 8387623 w 9715354"/>
              <a:gd name="connsiteY5" fmla="*/ 4204128 h 4586593"/>
              <a:gd name="connsiteX6" fmla="*/ 8002994 w 9715354"/>
              <a:gd name="connsiteY6" fmla="*/ 4209360 h 4586593"/>
              <a:gd name="connsiteX7" fmla="*/ 7202950 w 9715354"/>
              <a:gd name="connsiteY7" fmla="*/ 4586011 h 4586593"/>
              <a:gd name="connsiteX8" fmla="*/ 7373495 w 9715354"/>
              <a:gd name="connsiteY8" fmla="*/ 4205666 h 4586593"/>
              <a:gd name="connsiteX9" fmla="*/ 7182937 w 9715354"/>
              <a:gd name="connsiteY9" fmla="*/ 4213739 h 4586593"/>
              <a:gd name="connsiteX10" fmla="*/ 5954940 w 9715354"/>
              <a:gd name="connsiteY10" fmla="*/ 4246430 h 4586593"/>
              <a:gd name="connsiteX11" fmla="*/ 186170 w 9715354"/>
              <a:gd name="connsiteY11" fmla="*/ 4249291 h 4586593"/>
              <a:gd name="connsiteX12" fmla="*/ 58961 w 9715354"/>
              <a:gd name="connsiteY12" fmla="*/ 2523144 h 4586593"/>
              <a:gd name="connsiteX13" fmla="*/ 0 w 9715354"/>
              <a:gd name="connsiteY13" fmla="*/ 29712 h 4586593"/>
              <a:gd name="connsiteX14" fmla="*/ 6347383 w 9715354"/>
              <a:gd name="connsiteY14" fmla="*/ 53202 h 4586593"/>
              <a:gd name="connsiteX15" fmla="*/ 8949553 w 9715354"/>
              <a:gd name="connsiteY15" fmla="*/ 13360 h 4586593"/>
              <a:gd name="connsiteX16" fmla="*/ 9452358 w 9715354"/>
              <a:gd name="connsiteY16" fmla="*/ 3457 h 4586593"/>
              <a:gd name="connsiteX0" fmla="*/ 9394607 w 9657603"/>
              <a:gd name="connsiteY0" fmla="*/ 3457 h 4586593"/>
              <a:gd name="connsiteX1" fmla="*/ 9623018 w 9657603"/>
              <a:gd name="connsiteY1" fmla="*/ 99832 h 4586593"/>
              <a:gd name="connsiteX2" fmla="*/ 9630862 w 9657603"/>
              <a:gd name="connsiteY2" fmla="*/ 1857734 h 4586593"/>
              <a:gd name="connsiteX3" fmla="*/ 9623388 w 9657603"/>
              <a:gd name="connsiteY3" fmla="*/ 4161358 h 4586593"/>
              <a:gd name="connsiteX4" fmla="*/ 9112010 w 9657603"/>
              <a:gd name="connsiteY4" fmla="*/ 4182507 h 4586593"/>
              <a:gd name="connsiteX5" fmla="*/ 8329872 w 9657603"/>
              <a:gd name="connsiteY5" fmla="*/ 4204128 h 4586593"/>
              <a:gd name="connsiteX6" fmla="*/ 7945243 w 9657603"/>
              <a:gd name="connsiteY6" fmla="*/ 4209360 h 4586593"/>
              <a:gd name="connsiteX7" fmla="*/ 7145199 w 9657603"/>
              <a:gd name="connsiteY7" fmla="*/ 4586011 h 4586593"/>
              <a:gd name="connsiteX8" fmla="*/ 7315744 w 9657603"/>
              <a:gd name="connsiteY8" fmla="*/ 4205666 h 4586593"/>
              <a:gd name="connsiteX9" fmla="*/ 7125186 w 9657603"/>
              <a:gd name="connsiteY9" fmla="*/ 4213739 h 4586593"/>
              <a:gd name="connsiteX10" fmla="*/ 5897189 w 9657603"/>
              <a:gd name="connsiteY10" fmla="*/ 4246430 h 4586593"/>
              <a:gd name="connsiteX11" fmla="*/ 128419 w 9657603"/>
              <a:gd name="connsiteY11" fmla="*/ 4249291 h 4586593"/>
              <a:gd name="connsiteX12" fmla="*/ 1210 w 9657603"/>
              <a:gd name="connsiteY12" fmla="*/ 2523144 h 4586593"/>
              <a:gd name="connsiteX13" fmla="*/ 107383 w 9657603"/>
              <a:gd name="connsiteY13" fmla="*/ 46100 h 4586593"/>
              <a:gd name="connsiteX14" fmla="*/ 6289632 w 9657603"/>
              <a:gd name="connsiteY14" fmla="*/ 53202 h 4586593"/>
              <a:gd name="connsiteX15" fmla="*/ 8891802 w 9657603"/>
              <a:gd name="connsiteY15" fmla="*/ 13360 h 4586593"/>
              <a:gd name="connsiteX16" fmla="*/ 9394607 w 9657603"/>
              <a:gd name="connsiteY16" fmla="*/ 3457 h 4586593"/>
              <a:gd name="connsiteX0" fmla="*/ 9394607 w 9657603"/>
              <a:gd name="connsiteY0" fmla="*/ 3457 h 4586636"/>
              <a:gd name="connsiteX1" fmla="*/ 9623018 w 9657603"/>
              <a:gd name="connsiteY1" fmla="*/ 99832 h 4586636"/>
              <a:gd name="connsiteX2" fmla="*/ 9630862 w 9657603"/>
              <a:gd name="connsiteY2" fmla="*/ 1857734 h 4586636"/>
              <a:gd name="connsiteX3" fmla="*/ 9623388 w 9657603"/>
              <a:gd name="connsiteY3" fmla="*/ 4161358 h 4586636"/>
              <a:gd name="connsiteX4" fmla="*/ 9112010 w 9657603"/>
              <a:gd name="connsiteY4" fmla="*/ 4182507 h 4586636"/>
              <a:gd name="connsiteX5" fmla="*/ 8329872 w 9657603"/>
              <a:gd name="connsiteY5" fmla="*/ 4204128 h 4586636"/>
              <a:gd name="connsiteX6" fmla="*/ 7945243 w 9657603"/>
              <a:gd name="connsiteY6" fmla="*/ 4209360 h 4586636"/>
              <a:gd name="connsiteX7" fmla="*/ 7145199 w 9657603"/>
              <a:gd name="connsiteY7" fmla="*/ 4586011 h 4586636"/>
              <a:gd name="connsiteX8" fmla="*/ 7281267 w 9657603"/>
              <a:gd name="connsiteY8" fmla="*/ 4225802 h 4586636"/>
              <a:gd name="connsiteX9" fmla="*/ 7125186 w 9657603"/>
              <a:gd name="connsiteY9" fmla="*/ 4213739 h 4586636"/>
              <a:gd name="connsiteX10" fmla="*/ 5897189 w 9657603"/>
              <a:gd name="connsiteY10" fmla="*/ 4246430 h 4586636"/>
              <a:gd name="connsiteX11" fmla="*/ 128419 w 9657603"/>
              <a:gd name="connsiteY11" fmla="*/ 4249291 h 4586636"/>
              <a:gd name="connsiteX12" fmla="*/ 1210 w 9657603"/>
              <a:gd name="connsiteY12" fmla="*/ 2523144 h 4586636"/>
              <a:gd name="connsiteX13" fmla="*/ 107383 w 9657603"/>
              <a:gd name="connsiteY13" fmla="*/ 46100 h 4586636"/>
              <a:gd name="connsiteX14" fmla="*/ 6289632 w 9657603"/>
              <a:gd name="connsiteY14" fmla="*/ 53202 h 4586636"/>
              <a:gd name="connsiteX15" fmla="*/ 8891802 w 9657603"/>
              <a:gd name="connsiteY15" fmla="*/ 13360 h 4586636"/>
              <a:gd name="connsiteX16" fmla="*/ 9394607 w 9657603"/>
              <a:gd name="connsiteY16" fmla="*/ 3457 h 4586636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45243 w 9657603"/>
              <a:gd name="connsiteY6" fmla="*/ 4209360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20127"/>
              <a:gd name="connsiteX1" fmla="*/ 9623018 w 9657603"/>
              <a:gd name="connsiteY1" fmla="*/ 99832 h 4620127"/>
              <a:gd name="connsiteX2" fmla="*/ 9630862 w 9657603"/>
              <a:gd name="connsiteY2" fmla="*/ 1857734 h 4620127"/>
              <a:gd name="connsiteX3" fmla="*/ 9623388 w 9657603"/>
              <a:gd name="connsiteY3" fmla="*/ 4161358 h 4620127"/>
              <a:gd name="connsiteX4" fmla="*/ 9112010 w 9657603"/>
              <a:gd name="connsiteY4" fmla="*/ 4182507 h 4620127"/>
              <a:gd name="connsiteX5" fmla="*/ 8329872 w 9657603"/>
              <a:gd name="connsiteY5" fmla="*/ 4204128 h 4620127"/>
              <a:gd name="connsiteX6" fmla="*/ 7986614 w 9657603"/>
              <a:gd name="connsiteY6" fmla="*/ 4209361 h 4620127"/>
              <a:gd name="connsiteX7" fmla="*/ 7110723 w 9657603"/>
              <a:gd name="connsiteY7" fmla="*/ 4619570 h 4620127"/>
              <a:gd name="connsiteX8" fmla="*/ 7281267 w 9657603"/>
              <a:gd name="connsiteY8" fmla="*/ 4225802 h 4620127"/>
              <a:gd name="connsiteX9" fmla="*/ 7125186 w 9657603"/>
              <a:gd name="connsiteY9" fmla="*/ 4213739 h 4620127"/>
              <a:gd name="connsiteX10" fmla="*/ 5897189 w 9657603"/>
              <a:gd name="connsiteY10" fmla="*/ 4246430 h 4620127"/>
              <a:gd name="connsiteX11" fmla="*/ 128419 w 9657603"/>
              <a:gd name="connsiteY11" fmla="*/ 4249291 h 4620127"/>
              <a:gd name="connsiteX12" fmla="*/ 1210 w 9657603"/>
              <a:gd name="connsiteY12" fmla="*/ 2523144 h 4620127"/>
              <a:gd name="connsiteX13" fmla="*/ 107383 w 9657603"/>
              <a:gd name="connsiteY13" fmla="*/ 46100 h 4620127"/>
              <a:gd name="connsiteX14" fmla="*/ 6289632 w 9657603"/>
              <a:gd name="connsiteY14" fmla="*/ 53202 h 4620127"/>
              <a:gd name="connsiteX15" fmla="*/ 8891802 w 9657603"/>
              <a:gd name="connsiteY15" fmla="*/ 13360 h 4620127"/>
              <a:gd name="connsiteX16" fmla="*/ 9394607 w 9657603"/>
              <a:gd name="connsiteY16" fmla="*/ 3457 h 4620127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645112"/>
              <a:gd name="connsiteX1" fmla="*/ 9623018 w 9657603"/>
              <a:gd name="connsiteY1" fmla="*/ 99832 h 4645112"/>
              <a:gd name="connsiteX2" fmla="*/ 9630862 w 9657603"/>
              <a:gd name="connsiteY2" fmla="*/ 1857734 h 4645112"/>
              <a:gd name="connsiteX3" fmla="*/ 9623388 w 9657603"/>
              <a:gd name="connsiteY3" fmla="*/ 4161358 h 4645112"/>
              <a:gd name="connsiteX4" fmla="*/ 9112010 w 9657603"/>
              <a:gd name="connsiteY4" fmla="*/ 4182507 h 4645112"/>
              <a:gd name="connsiteX5" fmla="*/ 8329872 w 9657603"/>
              <a:gd name="connsiteY5" fmla="*/ 4204128 h 4645112"/>
              <a:gd name="connsiteX6" fmla="*/ 7986614 w 9657603"/>
              <a:gd name="connsiteY6" fmla="*/ 4209361 h 4645112"/>
              <a:gd name="connsiteX7" fmla="*/ 7220281 w 9657603"/>
              <a:gd name="connsiteY7" fmla="*/ 4644597 h 4645112"/>
              <a:gd name="connsiteX8" fmla="*/ 7281267 w 9657603"/>
              <a:gd name="connsiteY8" fmla="*/ 4225802 h 4645112"/>
              <a:gd name="connsiteX9" fmla="*/ 7125186 w 9657603"/>
              <a:gd name="connsiteY9" fmla="*/ 4213739 h 4645112"/>
              <a:gd name="connsiteX10" fmla="*/ 5897189 w 9657603"/>
              <a:gd name="connsiteY10" fmla="*/ 4246430 h 4645112"/>
              <a:gd name="connsiteX11" fmla="*/ 128419 w 9657603"/>
              <a:gd name="connsiteY11" fmla="*/ 4249291 h 4645112"/>
              <a:gd name="connsiteX12" fmla="*/ 1210 w 9657603"/>
              <a:gd name="connsiteY12" fmla="*/ 2523144 h 4645112"/>
              <a:gd name="connsiteX13" fmla="*/ 107383 w 9657603"/>
              <a:gd name="connsiteY13" fmla="*/ 46100 h 4645112"/>
              <a:gd name="connsiteX14" fmla="*/ 6289632 w 9657603"/>
              <a:gd name="connsiteY14" fmla="*/ 53202 h 4645112"/>
              <a:gd name="connsiteX15" fmla="*/ 8891802 w 9657603"/>
              <a:gd name="connsiteY15" fmla="*/ 13360 h 4645112"/>
              <a:gd name="connsiteX16" fmla="*/ 9394607 w 9657603"/>
              <a:gd name="connsiteY16" fmla="*/ 3457 h 4645112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7986614 w 9657603"/>
              <a:gd name="connsiteY6" fmla="*/ 4209361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  <a:gd name="connsiteX0" fmla="*/ 9394607 w 9657603"/>
              <a:gd name="connsiteY0" fmla="*/ 3457 h 4703430"/>
              <a:gd name="connsiteX1" fmla="*/ 9623018 w 9657603"/>
              <a:gd name="connsiteY1" fmla="*/ 99832 h 4703430"/>
              <a:gd name="connsiteX2" fmla="*/ 9630862 w 9657603"/>
              <a:gd name="connsiteY2" fmla="*/ 1857734 h 4703430"/>
              <a:gd name="connsiteX3" fmla="*/ 9623388 w 9657603"/>
              <a:gd name="connsiteY3" fmla="*/ 4161358 h 4703430"/>
              <a:gd name="connsiteX4" fmla="*/ 9112010 w 9657603"/>
              <a:gd name="connsiteY4" fmla="*/ 4182507 h 4703430"/>
              <a:gd name="connsiteX5" fmla="*/ 8329872 w 9657603"/>
              <a:gd name="connsiteY5" fmla="*/ 4204128 h 4703430"/>
              <a:gd name="connsiteX6" fmla="*/ 7986614 w 9657603"/>
              <a:gd name="connsiteY6" fmla="*/ 4209361 h 4703430"/>
              <a:gd name="connsiteX7" fmla="*/ 7212456 w 9657603"/>
              <a:gd name="connsiteY7" fmla="*/ 4702993 h 4703430"/>
              <a:gd name="connsiteX8" fmla="*/ 7281267 w 9657603"/>
              <a:gd name="connsiteY8" fmla="*/ 4225802 h 4703430"/>
              <a:gd name="connsiteX9" fmla="*/ 7125186 w 9657603"/>
              <a:gd name="connsiteY9" fmla="*/ 4213739 h 4703430"/>
              <a:gd name="connsiteX10" fmla="*/ 5897189 w 9657603"/>
              <a:gd name="connsiteY10" fmla="*/ 4246430 h 4703430"/>
              <a:gd name="connsiteX11" fmla="*/ 128419 w 9657603"/>
              <a:gd name="connsiteY11" fmla="*/ 4249291 h 4703430"/>
              <a:gd name="connsiteX12" fmla="*/ 1210 w 9657603"/>
              <a:gd name="connsiteY12" fmla="*/ 2523144 h 4703430"/>
              <a:gd name="connsiteX13" fmla="*/ 107383 w 9657603"/>
              <a:gd name="connsiteY13" fmla="*/ 46100 h 4703430"/>
              <a:gd name="connsiteX14" fmla="*/ 6289632 w 9657603"/>
              <a:gd name="connsiteY14" fmla="*/ 53202 h 4703430"/>
              <a:gd name="connsiteX15" fmla="*/ 8891802 w 9657603"/>
              <a:gd name="connsiteY15" fmla="*/ 13360 h 4703430"/>
              <a:gd name="connsiteX16" fmla="*/ 9394607 w 9657603"/>
              <a:gd name="connsiteY16" fmla="*/ 3457 h 4703430"/>
              <a:gd name="connsiteX0" fmla="*/ 9394607 w 9657603"/>
              <a:gd name="connsiteY0" fmla="*/ 3457 h 4703432"/>
              <a:gd name="connsiteX1" fmla="*/ 9623018 w 9657603"/>
              <a:gd name="connsiteY1" fmla="*/ 99832 h 4703432"/>
              <a:gd name="connsiteX2" fmla="*/ 9630862 w 9657603"/>
              <a:gd name="connsiteY2" fmla="*/ 1857734 h 4703432"/>
              <a:gd name="connsiteX3" fmla="*/ 9623388 w 9657603"/>
              <a:gd name="connsiteY3" fmla="*/ 4161358 h 4703432"/>
              <a:gd name="connsiteX4" fmla="*/ 9112010 w 9657603"/>
              <a:gd name="connsiteY4" fmla="*/ 4182507 h 4703432"/>
              <a:gd name="connsiteX5" fmla="*/ 8329872 w 9657603"/>
              <a:gd name="connsiteY5" fmla="*/ 4204128 h 4703432"/>
              <a:gd name="connsiteX6" fmla="*/ 8017916 w 9657603"/>
              <a:gd name="connsiteY6" fmla="*/ 4201019 h 4703432"/>
              <a:gd name="connsiteX7" fmla="*/ 7212456 w 9657603"/>
              <a:gd name="connsiteY7" fmla="*/ 4702993 h 4703432"/>
              <a:gd name="connsiteX8" fmla="*/ 7281267 w 9657603"/>
              <a:gd name="connsiteY8" fmla="*/ 4225802 h 4703432"/>
              <a:gd name="connsiteX9" fmla="*/ 7125186 w 9657603"/>
              <a:gd name="connsiteY9" fmla="*/ 4213739 h 4703432"/>
              <a:gd name="connsiteX10" fmla="*/ 5897189 w 9657603"/>
              <a:gd name="connsiteY10" fmla="*/ 4246430 h 4703432"/>
              <a:gd name="connsiteX11" fmla="*/ 128419 w 9657603"/>
              <a:gd name="connsiteY11" fmla="*/ 4249291 h 4703432"/>
              <a:gd name="connsiteX12" fmla="*/ 1210 w 9657603"/>
              <a:gd name="connsiteY12" fmla="*/ 2523144 h 4703432"/>
              <a:gd name="connsiteX13" fmla="*/ 107383 w 9657603"/>
              <a:gd name="connsiteY13" fmla="*/ 46100 h 4703432"/>
              <a:gd name="connsiteX14" fmla="*/ 6289632 w 9657603"/>
              <a:gd name="connsiteY14" fmla="*/ 53202 h 4703432"/>
              <a:gd name="connsiteX15" fmla="*/ 8891802 w 9657603"/>
              <a:gd name="connsiteY15" fmla="*/ 13360 h 4703432"/>
              <a:gd name="connsiteX16" fmla="*/ 9394607 w 9657603"/>
              <a:gd name="connsiteY16" fmla="*/ 3457 h 470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657603" h="4703432">
                <a:moveTo>
                  <a:pt x="9394607" y="3457"/>
                </a:moveTo>
                <a:cubicBezTo>
                  <a:pt x="9516476" y="17869"/>
                  <a:pt x="9603828" y="67"/>
                  <a:pt x="9623018" y="99832"/>
                </a:cubicBezTo>
                <a:cubicBezTo>
                  <a:pt x="9663463" y="310097"/>
                  <a:pt x="9671420" y="1060231"/>
                  <a:pt x="9630862" y="1857734"/>
                </a:cubicBezTo>
                <a:cubicBezTo>
                  <a:pt x="9672809" y="2754011"/>
                  <a:pt x="9655629" y="4009774"/>
                  <a:pt x="9623388" y="4161358"/>
                </a:cubicBezTo>
                <a:cubicBezTo>
                  <a:pt x="9354727" y="4212000"/>
                  <a:pt x="9327596" y="4175379"/>
                  <a:pt x="9112010" y="4182507"/>
                </a:cubicBezTo>
                <a:lnTo>
                  <a:pt x="8329872" y="4204128"/>
                </a:lnTo>
                <a:lnTo>
                  <a:pt x="8017916" y="4201019"/>
                </a:lnTo>
                <a:cubicBezTo>
                  <a:pt x="7933360" y="4208221"/>
                  <a:pt x="7867092" y="4463041"/>
                  <a:pt x="7212456" y="4702993"/>
                </a:cubicBezTo>
                <a:cubicBezTo>
                  <a:pt x="7188016" y="4718116"/>
                  <a:pt x="7307839" y="4337988"/>
                  <a:pt x="7281267" y="4225802"/>
                </a:cubicBezTo>
                <a:lnTo>
                  <a:pt x="7125186" y="4213739"/>
                </a:lnTo>
                <a:lnTo>
                  <a:pt x="5897189" y="4246430"/>
                </a:lnTo>
                <a:cubicBezTo>
                  <a:pt x="4543098" y="4269265"/>
                  <a:pt x="1951362" y="4294817"/>
                  <a:pt x="128419" y="4249291"/>
                </a:cubicBezTo>
                <a:cubicBezTo>
                  <a:pt x="-43135" y="4269633"/>
                  <a:pt x="14750" y="4077770"/>
                  <a:pt x="1210" y="2523144"/>
                </a:cubicBezTo>
                <a:cubicBezTo>
                  <a:pt x="-13293" y="1882751"/>
                  <a:pt x="107383" y="46100"/>
                  <a:pt x="107383" y="46100"/>
                </a:cubicBezTo>
                <a:cubicBezTo>
                  <a:pt x="814502" y="-6826"/>
                  <a:pt x="4178255" y="71877"/>
                  <a:pt x="6289632" y="53202"/>
                </a:cubicBezTo>
                <a:lnTo>
                  <a:pt x="8891802" y="13360"/>
                </a:lnTo>
                <a:cubicBezTo>
                  <a:pt x="9059577" y="25101"/>
                  <a:pt x="9272738" y="-10955"/>
                  <a:pt x="9394607" y="3457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980491-5067-4821-ACC5-586FC9A61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10792" y="4026080"/>
            <a:ext cx="5229226" cy="1099801"/>
          </a:xfrm>
        </p:spPr>
        <p:txBody>
          <a:bodyPr anchor="b">
            <a:normAutofit/>
          </a:bodyPr>
          <a:lstStyle/>
          <a:p>
            <a:r>
              <a:rPr lang="en-GB" dirty="0"/>
              <a:t>Year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8E497-4A89-42DD-9FA0-595E39C9D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2180" y="5192096"/>
            <a:ext cx="5229226" cy="64453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Mrs Hawes and Miss Grant </a:t>
            </a:r>
          </a:p>
        </p:txBody>
      </p:sp>
    </p:spTree>
    <p:extLst>
      <p:ext uri="{BB962C8B-B14F-4D97-AF65-F5344CB8AC3E}">
        <p14:creationId xmlns:p14="http://schemas.microsoft.com/office/powerpoint/2010/main" val="1016879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9" name="Rectangle 2058">
            <a:extLst>
              <a:ext uri="{FF2B5EF4-FFF2-40B4-BE49-F238E27FC236}">
                <a16:creationId xmlns:a16="http://schemas.microsoft.com/office/drawing/2014/main" id="{3D6A03ED-7B7A-4C88-8FFC-A4D862447D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5E13A9-AE48-4012-A116-5741BF794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900" y="469204"/>
            <a:ext cx="3811205" cy="205879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Included in this presentation:</a:t>
            </a:r>
          </a:p>
        </p:txBody>
      </p:sp>
      <p:sp>
        <p:nvSpPr>
          <p:cNvPr id="2061" name="Freeform: Shape 2060">
            <a:extLst>
              <a:ext uri="{FF2B5EF4-FFF2-40B4-BE49-F238E27FC236}">
                <a16:creationId xmlns:a16="http://schemas.microsoft.com/office/drawing/2014/main" id="{53975754-B125-4FFC-9140-F88A16E3D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79013" y="303198"/>
            <a:ext cx="6631387" cy="5959786"/>
          </a:xfrm>
          <a:custGeom>
            <a:avLst/>
            <a:gdLst>
              <a:gd name="connsiteX0" fmla="*/ 7142118 w 7680682"/>
              <a:gd name="connsiteY0" fmla="*/ 6405352 h 6405386"/>
              <a:gd name="connsiteX1" fmla="*/ 6552830 w 7680682"/>
              <a:gd name="connsiteY1" fmla="*/ 6396252 h 6405386"/>
              <a:gd name="connsiteX2" fmla="*/ 987782 w 7680682"/>
              <a:gd name="connsiteY2" fmla="*/ 6365722 h 6405386"/>
              <a:gd name="connsiteX3" fmla="*/ 0 w 7680682"/>
              <a:gd name="connsiteY3" fmla="*/ 6336938 h 6405386"/>
              <a:gd name="connsiteX4" fmla="*/ 0 w 7680682"/>
              <a:gd name="connsiteY4" fmla="*/ 32372 h 6405386"/>
              <a:gd name="connsiteX5" fmla="*/ 157934 w 7680682"/>
              <a:gd name="connsiteY5" fmla="*/ 32797 h 6405386"/>
              <a:gd name="connsiteX6" fmla="*/ 6431319 w 7680682"/>
              <a:gd name="connsiteY6" fmla="*/ 0 h 6405386"/>
              <a:gd name="connsiteX7" fmla="*/ 7631470 w 7680682"/>
              <a:gd name="connsiteY7" fmla="*/ 30531 h 6405386"/>
              <a:gd name="connsiteX8" fmla="*/ 7560032 w 7680682"/>
              <a:gd name="connsiteY8" fmla="*/ 6274128 h 6405386"/>
              <a:gd name="connsiteX9" fmla="*/ 7394324 w 7680682"/>
              <a:gd name="connsiteY9" fmla="*/ 6402154 h 6405386"/>
              <a:gd name="connsiteX10" fmla="*/ 7142118 w 7680682"/>
              <a:gd name="connsiteY10" fmla="*/ 6405352 h 6405386"/>
              <a:gd name="connsiteX0" fmla="*/ 7142118 w 7631470"/>
              <a:gd name="connsiteY0" fmla="*/ 6405352 h 6405386"/>
              <a:gd name="connsiteX1" fmla="*/ 6552830 w 7631470"/>
              <a:gd name="connsiteY1" fmla="*/ 6396252 h 6405386"/>
              <a:gd name="connsiteX2" fmla="*/ 987782 w 7631470"/>
              <a:gd name="connsiteY2" fmla="*/ 6365722 h 6405386"/>
              <a:gd name="connsiteX3" fmla="*/ 0 w 7631470"/>
              <a:gd name="connsiteY3" fmla="*/ 6336938 h 6405386"/>
              <a:gd name="connsiteX4" fmla="*/ 0 w 7631470"/>
              <a:gd name="connsiteY4" fmla="*/ 32372 h 6405386"/>
              <a:gd name="connsiteX5" fmla="*/ 157934 w 7631470"/>
              <a:gd name="connsiteY5" fmla="*/ 32797 h 6405386"/>
              <a:gd name="connsiteX6" fmla="*/ 6431319 w 7631470"/>
              <a:gd name="connsiteY6" fmla="*/ 0 h 6405386"/>
              <a:gd name="connsiteX7" fmla="*/ 7631470 w 7631470"/>
              <a:gd name="connsiteY7" fmla="*/ 30531 h 6405386"/>
              <a:gd name="connsiteX8" fmla="*/ 7560032 w 7631470"/>
              <a:gd name="connsiteY8" fmla="*/ 6274128 h 6405386"/>
              <a:gd name="connsiteX9" fmla="*/ 7394324 w 7631470"/>
              <a:gd name="connsiteY9" fmla="*/ 6402154 h 6405386"/>
              <a:gd name="connsiteX10" fmla="*/ 7142118 w 7631470"/>
              <a:gd name="connsiteY10" fmla="*/ 6405352 h 6405386"/>
              <a:gd name="connsiteX0" fmla="*/ 7154766 w 7644118"/>
              <a:gd name="connsiteY0" fmla="*/ 6405352 h 6405386"/>
              <a:gd name="connsiteX1" fmla="*/ 6565478 w 7644118"/>
              <a:gd name="connsiteY1" fmla="*/ 6396252 h 6405386"/>
              <a:gd name="connsiteX2" fmla="*/ 1000430 w 7644118"/>
              <a:gd name="connsiteY2" fmla="*/ 6365722 h 6405386"/>
              <a:gd name="connsiteX3" fmla="*/ 0 w 7644118"/>
              <a:gd name="connsiteY3" fmla="*/ 6324387 h 6405386"/>
              <a:gd name="connsiteX4" fmla="*/ 12648 w 7644118"/>
              <a:gd name="connsiteY4" fmla="*/ 32372 h 6405386"/>
              <a:gd name="connsiteX5" fmla="*/ 170582 w 7644118"/>
              <a:gd name="connsiteY5" fmla="*/ 32797 h 6405386"/>
              <a:gd name="connsiteX6" fmla="*/ 6443967 w 7644118"/>
              <a:gd name="connsiteY6" fmla="*/ 0 h 6405386"/>
              <a:gd name="connsiteX7" fmla="*/ 7644118 w 7644118"/>
              <a:gd name="connsiteY7" fmla="*/ 30531 h 6405386"/>
              <a:gd name="connsiteX8" fmla="*/ 7572680 w 7644118"/>
              <a:gd name="connsiteY8" fmla="*/ 6274128 h 6405386"/>
              <a:gd name="connsiteX9" fmla="*/ 7406972 w 7644118"/>
              <a:gd name="connsiteY9" fmla="*/ 6402154 h 6405386"/>
              <a:gd name="connsiteX10" fmla="*/ 7154766 w 7644118"/>
              <a:gd name="connsiteY10" fmla="*/ 6405352 h 6405386"/>
              <a:gd name="connsiteX0" fmla="*/ 7167747 w 7657099"/>
              <a:gd name="connsiteY0" fmla="*/ 6405352 h 6405386"/>
              <a:gd name="connsiteX1" fmla="*/ 6578459 w 7657099"/>
              <a:gd name="connsiteY1" fmla="*/ 6396252 h 6405386"/>
              <a:gd name="connsiteX2" fmla="*/ 1013411 w 7657099"/>
              <a:gd name="connsiteY2" fmla="*/ 6365722 h 6405386"/>
              <a:gd name="connsiteX3" fmla="*/ 12981 w 7657099"/>
              <a:gd name="connsiteY3" fmla="*/ 6324387 h 6405386"/>
              <a:gd name="connsiteX4" fmla="*/ 25629 w 7657099"/>
              <a:gd name="connsiteY4" fmla="*/ 32372 h 6405386"/>
              <a:gd name="connsiteX5" fmla="*/ 183563 w 7657099"/>
              <a:gd name="connsiteY5" fmla="*/ 32797 h 6405386"/>
              <a:gd name="connsiteX6" fmla="*/ 6456948 w 7657099"/>
              <a:gd name="connsiteY6" fmla="*/ 0 h 6405386"/>
              <a:gd name="connsiteX7" fmla="*/ 7657099 w 7657099"/>
              <a:gd name="connsiteY7" fmla="*/ 30531 h 6405386"/>
              <a:gd name="connsiteX8" fmla="*/ 7585661 w 7657099"/>
              <a:gd name="connsiteY8" fmla="*/ 6274128 h 6405386"/>
              <a:gd name="connsiteX9" fmla="*/ 7419953 w 7657099"/>
              <a:gd name="connsiteY9" fmla="*/ 6402154 h 6405386"/>
              <a:gd name="connsiteX10" fmla="*/ 7167747 w 7657099"/>
              <a:gd name="connsiteY10" fmla="*/ 6405352 h 6405386"/>
              <a:gd name="connsiteX0" fmla="*/ 7236700 w 7726052"/>
              <a:gd name="connsiteY0" fmla="*/ 6405352 h 6405386"/>
              <a:gd name="connsiteX1" fmla="*/ 6647412 w 7726052"/>
              <a:gd name="connsiteY1" fmla="*/ 6396252 h 6405386"/>
              <a:gd name="connsiteX2" fmla="*/ 1082364 w 7726052"/>
              <a:gd name="connsiteY2" fmla="*/ 6365722 h 6405386"/>
              <a:gd name="connsiteX3" fmla="*/ 6051 w 7726052"/>
              <a:gd name="connsiteY3" fmla="*/ 6324387 h 6405386"/>
              <a:gd name="connsiteX4" fmla="*/ 94582 w 7726052"/>
              <a:gd name="connsiteY4" fmla="*/ 32372 h 6405386"/>
              <a:gd name="connsiteX5" fmla="*/ 252516 w 7726052"/>
              <a:gd name="connsiteY5" fmla="*/ 32797 h 6405386"/>
              <a:gd name="connsiteX6" fmla="*/ 6525901 w 7726052"/>
              <a:gd name="connsiteY6" fmla="*/ 0 h 6405386"/>
              <a:gd name="connsiteX7" fmla="*/ 7726052 w 7726052"/>
              <a:gd name="connsiteY7" fmla="*/ 30531 h 6405386"/>
              <a:gd name="connsiteX8" fmla="*/ 7654614 w 7726052"/>
              <a:gd name="connsiteY8" fmla="*/ 6274128 h 6405386"/>
              <a:gd name="connsiteX9" fmla="*/ 7488906 w 7726052"/>
              <a:gd name="connsiteY9" fmla="*/ 6402154 h 6405386"/>
              <a:gd name="connsiteX10" fmla="*/ 7236700 w 7726052"/>
              <a:gd name="connsiteY10" fmla="*/ 6405352 h 6405386"/>
              <a:gd name="connsiteX0" fmla="*/ 7240058 w 7729410"/>
              <a:gd name="connsiteY0" fmla="*/ 6405352 h 6405386"/>
              <a:gd name="connsiteX1" fmla="*/ 6650770 w 7729410"/>
              <a:gd name="connsiteY1" fmla="*/ 6396252 h 6405386"/>
              <a:gd name="connsiteX2" fmla="*/ 1085722 w 7729410"/>
              <a:gd name="connsiteY2" fmla="*/ 6365722 h 6405386"/>
              <a:gd name="connsiteX3" fmla="*/ 9409 w 7729410"/>
              <a:gd name="connsiteY3" fmla="*/ 6324387 h 6405386"/>
              <a:gd name="connsiteX4" fmla="*/ 47351 w 7729410"/>
              <a:gd name="connsiteY4" fmla="*/ 32372 h 6405386"/>
              <a:gd name="connsiteX5" fmla="*/ 255874 w 7729410"/>
              <a:gd name="connsiteY5" fmla="*/ 32797 h 6405386"/>
              <a:gd name="connsiteX6" fmla="*/ 6529259 w 7729410"/>
              <a:gd name="connsiteY6" fmla="*/ 0 h 6405386"/>
              <a:gd name="connsiteX7" fmla="*/ 7729410 w 7729410"/>
              <a:gd name="connsiteY7" fmla="*/ 30531 h 6405386"/>
              <a:gd name="connsiteX8" fmla="*/ 7657972 w 7729410"/>
              <a:gd name="connsiteY8" fmla="*/ 6274128 h 6405386"/>
              <a:gd name="connsiteX9" fmla="*/ 7492264 w 7729410"/>
              <a:gd name="connsiteY9" fmla="*/ 6402154 h 6405386"/>
              <a:gd name="connsiteX10" fmla="*/ 7240058 w 7729410"/>
              <a:gd name="connsiteY10" fmla="*/ 6405352 h 64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halkboard with writing on it&#10;&#10;Description automatically generated">
            <a:extLst>
              <a:ext uri="{FF2B5EF4-FFF2-40B4-BE49-F238E27FC236}">
                <a16:creationId xmlns:a16="http://schemas.microsoft.com/office/drawing/2014/main" id="{3107A7AF-C315-C5CB-763E-521E7AD66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38" y="986561"/>
            <a:ext cx="6193116" cy="464483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07DD1-B782-468B-88CB-9DAC09CE2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900" y="2997200"/>
            <a:ext cx="3768403" cy="3216713"/>
          </a:xfrm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200" dirty="0">
                <a:latin typeface="Twinkl Cursive Unlooped" panose="02000000000000000000" pitchFamily="2" charset="0"/>
              </a:rPr>
              <a:t> Curriculum and expectations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200" dirty="0">
                <a:latin typeface="Twinkl Cursive Unlooped" panose="02000000000000000000" pitchFamily="2" charset="0"/>
              </a:rPr>
              <a:t> How you can help at home/home learning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200" dirty="0">
                <a:latin typeface="Twinkl Cursive Unlooped" panose="02000000000000000000" pitchFamily="2" charset="0"/>
              </a:rPr>
              <a:t> Spellings and reading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200" dirty="0">
                <a:latin typeface="Twinkl Cursive Unlooped" panose="02000000000000000000" pitchFamily="2" charset="0"/>
              </a:rPr>
              <a:t> Enrichment in Year 5</a:t>
            </a:r>
          </a:p>
          <a:p>
            <a:pPr algn="ctr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GB" sz="2200" dirty="0">
                <a:latin typeface="Twinkl Cursive Unlooped" panose="02000000000000000000" pitchFamily="2" charset="0"/>
              </a:rPr>
              <a:t> Things you need/reminders</a:t>
            </a:r>
          </a:p>
          <a:p>
            <a:pPr marL="457200" indent="-4572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457200" indent="-457200" algn="ctr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52453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39C90-B5FD-2628-6604-36B10E72EC75}"/>
              </a:ext>
            </a:extLst>
          </p:cNvPr>
          <p:cNvSpPr txBox="1">
            <a:spLocks/>
          </p:cNvSpPr>
          <p:nvPr/>
        </p:nvSpPr>
        <p:spPr>
          <a:xfrm>
            <a:off x="0" y="6429890"/>
            <a:ext cx="12192000" cy="42811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73000"/>
              <a:buFontTx/>
              <a:buNone/>
              <a:defRPr sz="32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Char char="•"/>
              <a:defRPr sz="28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4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 typeface="Arial" panose="020B0604020202020204" pitchFamily="34" charset="0"/>
              <a:buChar char="•"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300"/>
              </a:spcBef>
            </a:pPr>
            <a:r>
              <a:rPr lang="en-GB" sz="24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 information about our curriculum can be found on the school website</a:t>
            </a:r>
            <a:endParaRPr lang="en-GB" sz="24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968749-052E-06C9-37D9-19F03BB24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19" y="525386"/>
            <a:ext cx="3915435" cy="49124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55D59B-FC67-FC61-BA8D-CC207C36E1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9940" y="0"/>
            <a:ext cx="6832060" cy="384448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99678FB-3296-F580-F648-E1D3548D23F2}"/>
              </a:ext>
            </a:extLst>
          </p:cNvPr>
          <p:cNvSpPr/>
          <p:nvPr/>
        </p:nvSpPr>
        <p:spPr>
          <a:xfrm>
            <a:off x="5447716" y="3258766"/>
            <a:ext cx="3534405" cy="690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5DE725-2654-0AF3-A51E-AF1944AE29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7521"/>
          <a:stretch>
            <a:fillRect/>
          </a:stretch>
        </p:blipFill>
        <p:spPr>
          <a:xfrm>
            <a:off x="4421540" y="3564698"/>
            <a:ext cx="3613262" cy="26493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768944-3932-E616-5BB3-2B6B650E32E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51687"/>
          <a:stretch>
            <a:fillRect/>
          </a:stretch>
        </p:blipFill>
        <p:spPr>
          <a:xfrm>
            <a:off x="8429580" y="3836481"/>
            <a:ext cx="3613262" cy="2439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607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643" y="462700"/>
            <a:ext cx="11317358" cy="442223"/>
          </a:xfrm>
        </p:spPr>
        <p:txBody>
          <a:bodyPr>
            <a:noAutofit/>
          </a:bodyPr>
          <a:lstStyle/>
          <a:p>
            <a:r>
              <a:rPr lang="en-GB" sz="2400" dirty="0">
                <a:latin typeface="Twinkl Cursive Unlooped" panose="02000000000000000000" pitchFamily="2" charset="0"/>
              </a:rPr>
              <a:t>Curriculum expectation of Year 5 -Writing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888" y="860722"/>
            <a:ext cx="11412868" cy="56593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u="sng" dirty="0">
                <a:latin typeface="Twinkl Cursive Unlooped" panose="02000000000000000000" pitchFamily="2" charset="0"/>
              </a:rPr>
              <a:t>By the end of Year 5, to be age related, your child needs to be able to: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write for a range of purposes and audiences,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in narratives, describe settings, characters and atmosphere†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begin to convey character and advance the action through dialogue, maintaining a balance of speech and description 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select vocabulary and grammatical structures that are appropriate for the audience and purpose (e.g. correct sentence types; tenses; a range of verb forms; relative clauses)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use a range of devices to build cohesion within and across paragraphs (e.g. conjunctions; adverbials of time and place; pronouns; synonyms), in much of their writing 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use verb tenses consistently and correctly throughout most of their writing  use the range of punctuation taught up to and including Y5 mostly correctly^ (e.g. commas separating clauses; punctuation for parenthesis) 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spell correctly words from learning in previous year groups, and some words from the year 5 / year 6 spelling list,* using known spelling strategies and dictionaries to check the spelling of uncommon or more ambitious vocabulary 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</a:rPr>
              <a:t>write legibly, fluently and with increasing speed.</a:t>
            </a:r>
          </a:p>
        </p:txBody>
      </p:sp>
      <p:pic>
        <p:nvPicPr>
          <p:cNvPr id="4" name="Picture 4" descr="An Illustration Of A Cartoon Pencil Man Character Writing In.. Royalty Free  Cliparts, Vectors, And Stock Illustra… | Writing cartoons, Writing clipart,  Kids writing">
            <a:extLst>
              <a:ext uri="{FF2B5EF4-FFF2-40B4-BE49-F238E27FC236}">
                <a16:creationId xmlns:a16="http://schemas.microsoft.com/office/drawing/2014/main" id="{A474C2DB-FC91-56FA-0CA1-1DF8F09D9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1468" y1="43723" x2="61468" y2="43723"/>
                        <a14:foregroundMark x1="50000" y1="52381" x2="58257" y2="24242"/>
                        <a14:foregroundMark x1="58257" y1="24242" x2="61009" y2="57576"/>
                        <a14:foregroundMark x1="10550" y1="59307" x2="33486" y2="83983"/>
                        <a14:foregroundMark x1="33486" y1="83983" x2="57798" y2="78355"/>
                        <a14:foregroundMark x1="57798" y1="78355" x2="77064" y2="64069"/>
                        <a14:foregroundMark x1="77064" y1="64069" x2="27523" y2="56710"/>
                        <a14:foregroundMark x1="27523" y1="56710" x2="11009" y2="62338"/>
                        <a14:foregroundMark x1="42899" y1="31619" x2="43119" y2="32035"/>
                        <a14:foregroundMark x1="77982" y1="37662" x2="75688" y2="38095"/>
                        <a14:foregroundMark x1="77523" y1="41558" x2="61009" y2="41126"/>
                        <a14:foregroundMark x1="48152" y1="32155" x2="66055" y2="47619"/>
                        <a14:foregroundMark x1="66055" y1="47619" x2="56480" y2="25029"/>
                        <a14:foregroundMark x1="38249" y1="23810" x2="35321" y2="23810"/>
                        <a14:backgroundMark x1="41284" y1="21212" x2="51835" y2="2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5629" y="378232"/>
            <a:ext cx="1413050" cy="149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587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1" y="377687"/>
            <a:ext cx="11317358" cy="681797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Twinkl Cursive Unlooped" panose="02000000000000000000" pitchFamily="2" charset="0"/>
              </a:rPr>
              <a:t>Expectations of 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843" y="1242528"/>
            <a:ext cx="10025339" cy="52377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Twinkl Cursive Unlooped" panose="02000000000000000000" pitchFamily="2" charset="0"/>
              </a:rPr>
              <a:t>Your child may have begun to write with pen in their books. </a:t>
            </a:r>
            <a:r>
              <a:rPr lang="en-GB" sz="2400" b="0" dirty="0">
                <a:latin typeface="Twinkl Cursive Unlooped" panose="02000000000000000000" pitchFamily="2" charset="0"/>
              </a:rPr>
              <a:t>To move from pencil to pen your child needs to: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Correctly form all of their letters with cursive links.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Have </a:t>
            </a:r>
            <a:r>
              <a:rPr lang="en-GB" sz="2400" b="0" u="sng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consistently</a:t>
            </a: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 joined letters in all books.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Show consistent letter size.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75000"/>
                  </a:schemeClr>
                </a:solidFill>
                <a:latin typeface="Twinkl Cursive Unlooped" panose="02000000000000000000" pitchFamily="2" charset="0"/>
              </a:rPr>
              <a:t>Maintain neat handwriting in all books. </a:t>
            </a:r>
          </a:p>
          <a:p>
            <a:pPr marL="0" indent="0">
              <a:buNone/>
            </a:pPr>
            <a:r>
              <a:rPr lang="en-GB" sz="1800" b="0" dirty="0">
                <a:latin typeface="Twinkl Cursive Unlooped" panose="02000000000000000000" pitchFamily="2" charset="0"/>
              </a:rPr>
              <a:t>Should your child move to pen but then </a:t>
            </a:r>
            <a:r>
              <a:rPr lang="en-GB" sz="1800" b="0" u="sng" dirty="0">
                <a:latin typeface="Twinkl Cursive Unlooped" panose="02000000000000000000" pitchFamily="2" charset="0"/>
              </a:rPr>
              <a:t>not maintain </a:t>
            </a:r>
            <a:r>
              <a:rPr lang="en-GB" sz="1800" b="0" dirty="0">
                <a:latin typeface="Twinkl Cursive Unlooped" panose="02000000000000000000" pitchFamily="2" charset="0"/>
              </a:rPr>
              <a:t>their joined letters after a few attempts, in discussion with the teacher they will use pencil again for a while.</a:t>
            </a:r>
          </a:p>
          <a:p>
            <a:pPr marL="0" indent="0">
              <a:buNone/>
            </a:pPr>
            <a:r>
              <a:rPr lang="en-GB" sz="1800" b="0" dirty="0">
                <a:latin typeface="Twinkl Cursive Unlooped" panose="02000000000000000000" pitchFamily="2" charset="0"/>
              </a:rPr>
              <a:t>This is because a pencil does offer </a:t>
            </a:r>
            <a:r>
              <a:rPr lang="en-GB" sz="1800" b="0" u="sng" dirty="0">
                <a:latin typeface="Twinkl Cursive Unlooped" panose="02000000000000000000" pitchFamily="2" charset="0"/>
              </a:rPr>
              <a:t>better friction </a:t>
            </a:r>
            <a:r>
              <a:rPr lang="en-GB" sz="1800" b="0" dirty="0">
                <a:latin typeface="Twinkl Cursive Unlooped" panose="02000000000000000000" pitchFamily="2" charset="0"/>
              </a:rPr>
              <a:t>on the page for the child to practice their joining. </a:t>
            </a:r>
          </a:p>
          <a:p>
            <a:pPr marL="0" indent="0">
              <a:buNone/>
            </a:pPr>
            <a:r>
              <a:rPr lang="en-GB" sz="1800" b="0" dirty="0">
                <a:latin typeface="Twinkl Cursive Unlooped" panose="02000000000000000000" pitchFamily="2" charset="0"/>
              </a:rPr>
              <a:t>Once</a:t>
            </a:r>
            <a:r>
              <a:rPr lang="en-GB" sz="1800" dirty="0">
                <a:latin typeface="Twinkl Cursive Unlooped" panose="02000000000000000000" pitchFamily="2" charset="0"/>
              </a:rPr>
              <a:t> </a:t>
            </a:r>
            <a:r>
              <a:rPr lang="en-GB" sz="1800" u="sng" dirty="0">
                <a:latin typeface="Twinkl Cursive Unlooped" panose="02000000000000000000" pitchFamily="2" charset="0"/>
              </a:rPr>
              <a:t>consistent</a:t>
            </a:r>
            <a:r>
              <a:rPr lang="en-GB" sz="1800" dirty="0">
                <a:latin typeface="Twinkl Cursive Unlooped" panose="02000000000000000000" pitchFamily="2" charset="0"/>
              </a:rPr>
              <a:t> </a:t>
            </a:r>
            <a:r>
              <a:rPr lang="en-GB" sz="1800" b="0" dirty="0">
                <a:latin typeface="Twinkl Cursive Unlooped" panose="02000000000000000000" pitchFamily="2" charset="0"/>
              </a:rPr>
              <a:t>again, your child will move back to use pen.</a:t>
            </a:r>
          </a:p>
          <a:p>
            <a:pPr marL="0" indent="0" algn="ctr">
              <a:buNone/>
            </a:pPr>
            <a:r>
              <a:rPr lang="en-GB" sz="1800" b="1" dirty="0">
                <a:latin typeface="Twinkl Cursive Unlooped" panose="02000000000000000000" pitchFamily="2" charset="0"/>
              </a:rPr>
              <a:t>These expectations are there as at the end of KS2 for your child to be expected </a:t>
            </a:r>
          </a:p>
          <a:p>
            <a:pPr marL="0" indent="0" algn="ctr">
              <a:buNone/>
            </a:pPr>
            <a:r>
              <a:rPr lang="en-GB" sz="1800" b="1" dirty="0">
                <a:latin typeface="Twinkl Cursive Unlooped" panose="02000000000000000000" pitchFamily="2" charset="0"/>
              </a:rPr>
              <a:t>in writing, they must maintain legibility in joined handwriting when writing at speed</a:t>
            </a:r>
            <a:r>
              <a:rPr lang="en-GB" sz="1800" dirty="0">
                <a:latin typeface="Twinkl Cursive Unlooped" panose="02000000000000000000" pitchFamily="2" charset="0"/>
              </a:rPr>
              <a:t>.</a:t>
            </a:r>
            <a:endParaRPr lang="en-GB" sz="1800" b="0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4" descr="An Illustration Of A Cartoon Pencil Man Character Writing In.. Royalty Free  Cliparts, Vectors, And Stock Illustra… | Writing cartoons, Writing clipart,  Kids writing">
            <a:extLst>
              <a:ext uri="{FF2B5EF4-FFF2-40B4-BE49-F238E27FC236}">
                <a16:creationId xmlns:a16="http://schemas.microsoft.com/office/drawing/2014/main" id="{A474C2DB-FC91-56FA-0CA1-1DF8F09D9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61468" y1="43723" x2="61468" y2="43723"/>
                        <a14:foregroundMark x1="50000" y1="52381" x2="58257" y2="24242"/>
                        <a14:foregroundMark x1="58257" y1="24242" x2="61009" y2="57576"/>
                        <a14:foregroundMark x1="10550" y1="59307" x2="33486" y2="83983"/>
                        <a14:foregroundMark x1="33486" y1="83983" x2="57798" y2="78355"/>
                        <a14:foregroundMark x1="57798" y1="78355" x2="77064" y2="64069"/>
                        <a14:foregroundMark x1="77064" y1="64069" x2="27523" y2="56710"/>
                        <a14:foregroundMark x1="27523" y1="56710" x2="11009" y2="62338"/>
                        <a14:foregroundMark x1="42899" y1="31619" x2="43119" y2="32035"/>
                        <a14:foregroundMark x1="77982" y1="37662" x2="75688" y2="38095"/>
                        <a14:foregroundMark x1="77523" y1="41558" x2="61009" y2="41126"/>
                        <a14:foregroundMark x1="48152" y1="32155" x2="66055" y2="47619"/>
                        <a14:foregroundMark x1="66055" y1="47619" x2="56480" y2="25029"/>
                        <a14:foregroundMark x1="38249" y1="23810" x2="35321" y2="23810"/>
                        <a14:backgroundMark x1="41284" y1="21212" x2="51835" y2="290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938" y="3429000"/>
            <a:ext cx="2441997" cy="258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635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78" y="467483"/>
            <a:ext cx="11009244" cy="681797"/>
          </a:xfrm>
        </p:spPr>
        <p:txBody>
          <a:bodyPr>
            <a:no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Curriculum e</a:t>
            </a:r>
            <a:r>
              <a:rPr lang="en-GB" sz="3200" dirty="0">
                <a:latin typeface="Twinkl Cursive Unlooped" panose="02000000000000000000" pitchFamily="2" charset="0"/>
              </a:rPr>
              <a:t>xpectation of Year 5 -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378" y="1149280"/>
            <a:ext cx="10515600" cy="538930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600" b="1" u="sng" dirty="0">
                <a:latin typeface="Twinkl Cursive Unlooped" panose="02000000000000000000" pitchFamily="2" charset="0"/>
              </a:rPr>
              <a:t>By the end of Year 5, to be age related, your child needs to be able to: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read, write, order and compare numbers.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develop their skills of rounding to any degree of accuracy, estimating, predicting and checking the reasonableness of answers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identify the value of each digit in numbers to 10 000 000 and numbers with up to 3 decimal places and multiplies and divide by 10, 100 and 1000, giving answers to three decimal places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compare and order fractions, including fractions &gt;1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recognise, describe and use number patterns and relationships to make generalisations about sequences within the whole number system 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use negative numbers in context, and calculates intervals across zero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use common multiples to express fractions in the same denomination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recall and use equivalences between simple fractions, decimals and percentages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</a:rPr>
              <a:t>solve number problems</a:t>
            </a:r>
          </a:p>
        </p:txBody>
      </p:sp>
      <p:pic>
        <p:nvPicPr>
          <p:cNvPr id="4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892B5C28-C446-CC85-1010-243B99359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645" y="4005179"/>
            <a:ext cx="1930065" cy="125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565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378" y="467483"/>
            <a:ext cx="11009244" cy="681797"/>
          </a:xfrm>
        </p:spPr>
        <p:txBody>
          <a:bodyPr>
            <a:no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Curriculum e</a:t>
            </a:r>
            <a:r>
              <a:rPr lang="en-GB" sz="3200" dirty="0">
                <a:latin typeface="Twinkl Cursive Unlooped" panose="02000000000000000000" pitchFamily="2" charset="0"/>
              </a:rPr>
              <a:t>xpectation of Year 5 -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378" y="1086650"/>
            <a:ext cx="10515600" cy="538930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200" b="1" u="sng" dirty="0">
                <a:latin typeface="Twinkl Cursive Unlooped" panose="02000000000000000000" pitchFamily="2" charset="0"/>
              </a:rPr>
              <a:t>By the end of Year 5, to be age related, your child needs to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use their knowledge of the order of operations to carry out calculations involving the four operations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use estimation to check answers to calculations and determines in the context of a problem, an appropriate degree of accuracy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identify common factors, common multiples and prime numbers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perform mental calculations, including with mixed operations and large numbers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continue to use all known facts to calculate mathematical statements with increasing complexity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solve addition and subtraction problems within the fluency focus and give reasons why operations and methods are appropriate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multiply multi-digit numbers up to four digits by a two-digit number using the formal written method of long multiplication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divide numbers up to four digits by a two-digit number using the formal written methods of long and short division and interprets remainders as whole numbers, fractions, or by rounding, as appropriate for the context</a:t>
            </a:r>
            <a:endParaRPr lang="en-GB" sz="1900" b="0" u="sng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2" descr="Cartoon Numbers Theme Image 1 Stock Vector - Illustration of figure, eps10:  144265550">
            <a:extLst>
              <a:ext uri="{FF2B5EF4-FFF2-40B4-BE49-F238E27FC236}">
                <a16:creationId xmlns:a16="http://schemas.microsoft.com/office/drawing/2014/main" id="{892B5C28-C446-CC85-1010-243B99359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5" b="91713" l="9319" r="95341">
                        <a14:foregroundMark x1="9677" y1="46409" x2="22581" y2="18232"/>
                        <a14:foregroundMark x1="22581" y1="18232" x2="16129" y2="46409"/>
                        <a14:foregroundMark x1="16129" y1="46409" x2="20789" y2="75691"/>
                        <a14:foregroundMark x1="20789" y1="75691" x2="17204" y2="91713"/>
                        <a14:foregroundMark x1="13978" y1="14917" x2="17563" y2="21547"/>
                        <a14:foregroundMark x1="26523" y1="15470" x2="25090" y2="28729"/>
                        <a14:foregroundMark x1="46953" y1="14917" x2="43369" y2="25414"/>
                        <a14:foregroundMark x1="58065" y1="23204" x2="51613" y2="34807"/>
                        <a14:foregroundMark x1="72760" y1="18785" x2="73477" y2="26519"/>
                        <a14:foregroundMark x1="82796" y1="17680" x2="83871" y2="24309"/>
                        <a14:foregroundMark x1="83515" y1="45284" x2="91039" y2="47514"/>
                        <a14:foregroundMark x1="72401" y1="41989" x2="77855" y2="43605"/>
                        <a14:foregroundMark x1="91039" y1="47514" x2="81362" y2="86188"/>
                        <a14:foregroundMark x1="81362" y1="86188" x2="68459" y2="85635"/>
                        <a14:foregroundMark x1="93548" y1="81768" x2="91756" y2="70166"/>
                        <a14:foregroundMark x1="93907" y1="40331" x2="95341" y2="44751"/>
                        <a14:backgroundMark x1="77778" y1="44751" x2="79570" y2="44751"/>
                        <a14:backgroundMark x1="82079" y1="41989" x2="81004" y2="40331"/>
                        <a14:backgroundMark x1="79570" y1="44199" x2="80287" y2="44199"/>
                        <a14:backgroundMark x1="77419" y1="44199" x2="77419" y2="46409"/>
                        <a14:backgroundMark x1="81004" y1="40331" x2="82437" y2="430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0816" y="5771350"/>
            <a:ext cx="1345968" cy="873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781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14E72-1818-4FF5-31AB-ABCDE641A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660" y="467484"/>
            <a:ext cx="11592340" cy="681797"/>
          </a:xfrm>
        </p:spPr>
        <p:txBody>
          <a:bodyPr>
            <a:no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Curriculum expectation of Year 5-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88194-574E-791D-4450-6422BE4BC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660" y="1149281"/>
            <a:ext cx="11249962" cy="50511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u="sng" dirty="0">
                <a:latin typeface="Twinkl Cursive Unlooped" panose="02000000000000000000" pitchFamily="2" charset="0"/>
              </a:rPr>
              <a:t>By the end of Year 5, to be age related, your child needs to be able to:</a:t>
            </a:r>
          </a:p>
          <a:p>
            <a:pPr marL="0" indent="0">
              <a:buNone/>
            </a:pPr>
            <a:endParaRPr lang="en-GB" sz="2000" b="1" u="sng" dirty="0">
              <a:latin typeface="Twinkl Cursive Un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read age-appropriate books with confidence and fluency (including whole novels)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read aloud with intonation that shows understanding 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work out the meaning of words from context, checking that the text makes sense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predict what might happen from details stated and implied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summarise main ideas identifying key details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retrieve information from non-fiction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explain and discuss their understanding of what they have read, drawing inferences and justifying these with evidence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make comparisons between the book they are reading and other books they have read 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b="0" dirty="0">
                <a:latin typeface="Twinkl Cursive Unlooped" panose="02000000000000000000" pitchFamily="2" charset="0"/>
              </a:rPr>
              <a:t>evaluate how authors use language, beginning to consider the impact on the reader</a:t>
            </a:r>
            <a:endParaRPr lang="en-GB" sz="3500" b="0" u="sng" dirty="0">
              <a:latin typeface="Twinkl Cursive Unlooped" panose="02000000000000000000" pitchFamily="2" charset="0"/>
            </a:endParaRPr>
          </a:p>
        </p:txBody>
      </p:sp>
      <p:pic>
        <p:nvPicPr>
          <p:cNvPr id="3074" name="Picture 2" descr="Cartoon Image Of ABC Letters Royalty Free SVG, Cliparts, Vectors, And Stock  Illustration. Image 82698770.">
            <a:extLst>
              <a:ext uri="{FF2B5EF4-FFF2-40B4-BE49-F238E27FC236}">
                <a16:creationId xmlns:a16="http://schemas.microsoft.com/office/drawing/2014/main" id="{BD5F4A61-A987-A505-93D8-50EB7D8B6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0588" y1="74242" x2="31765" y2="70202"/>
                        <a14:foregroundMark x1="31765" y1="70202" x2="14118" y2="67172"/>
                        <a14:foregroundMark x1="23922" y1="42424" x2="12157" y2="67172"/>
                        <a14:foregroundMark x1="28235" y1="45960" x2="41176" y2="75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364" y="455902"/>
            <a:ext cx="1785976" cy="138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238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02239-1FDE-47F5-BD0C-6092E2E54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616" y="1124156"/>
            <a:ext cx="11434439" cy="4355045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This is set on a </a:t>
            </a:r>
            <a:r>
              <a:rPr lang="en-GB" sz="2200" dirty="0">
                <a:latin typeface="Twinkl Cursive Unlooped" panose="02000000000000000000" pitchFamily="2" charset="0"/>
                <a:cs typeface="Calibri" panose="020F0502020204030204" pitchFamily="34" charset="0"/>
              </a:rPr>
              <a:t>Friday</a:t>
            </a: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 and returned on a </a:t>
            </a:r>
            <a:r>
              <a:rPr lang="en-GB" sz="2200" dirty="0">
                <a:latin typeface="Twinkl Cursive Unlooped" panose="02000000000000000000" pitchFamily="2" charset="0"/>
                <a:cs typeface="Calibri" panose="020F0502020204030204" pitchFamily="34" charset="0"/>
              </a:rPr>
              <a:t>Tuesday</a:t>
            </a: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It will be be: a Maths or English piece of learning, recapping what we have learnt in lessons. </a:t>
            </a:r>
          </a:p>
          <a:p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	-spelling practice</a:t>
            </a:r>
          </a:p>
          <a:p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	-practising multiplication tables (</a:t>
            </a:r>
            <a:r>
              <a:rPr lang="en-GB" sz="2200" b="0" dirty="0" err="1">
                <a:latin typeface="Twinkl Cursive Unlooped" panose="02000000000000000000" pitchFamily="2" charset="0"/>
                <a:cs typeface="Calibri" panose="020F0502020204030204" pitchFamily="34" charset="0"/>
              </a:rPr>
              <a:t>TTRockstars</a:t>
            </a: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)</a:t>
            </a:r>
          </a:p>
          <a:p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          -reading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dirty="0">
                <a:latin typeface="Twinkl Cursive Unlooped" panose="02000000000000000000" pitchFamily="2" charset="0"/>
                <a:cs typeface="Calibri" panose="020F0502020204030204" pitchFamily="34" charset="0"/>
              </a:rPr>
              <a:t>All</a:t>
            </a: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 to be completed using pencil.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It should take no longer than 20 minutes to complete the main task.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An example will be given with the home learning so you can see the methods we use within Year 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2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If your child is finding an element of the homework tricky, do not worry. Return the homework and a teacher will help your child in school.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EDDBC0E-4FFF-AF47-8BF4-F0A36A3271CC}"/>
              </a:ext>
            </a:extLst>
          </p:cNvPr>
          <p:cNvSpPr/>
          <p:nvPr/>
        </p:nvSpPr>
        <p:spPr>
          <a:xfrm>
            <a:off x="4830883" y="501135"/>
            <a:ext cx="2553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u="sng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</a:rPr>
              <a:t>Home Learning</a:t>
            </a:r>
            <a:endParaRPr lang="en-US" sz="28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9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C26E02-7524-4D83-AC42-4188E1B81A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97" r="14960" b="-1"/>
          <a:stretch/>
        </p:blipFill>
        <p:spPr>
          <a:xfrm>
            <a:off x="5142692" y="660613"/>
            <a:ext cx="6611934" cy="5352198"/>
          </a:xfrm>
          <a:custGeom>
            <a:avLst/>
            <a:gdLst/>
            <a:ahLst/>
            <a:cxnLst/>
            <a:rect l="l" t="t" r="r" b="b"/>
            <a:pathLst>
              <a:path w="7401982" h="6180550">
                <a:moveTo>
                  <a:pt x="468623" y="34"/>
                </a:moveTo>
                <a:cubicBezTo>
                  <a:pt x="635980" y="409"/>
                  <a:pt x="845682" y="3920"/>
                  <a:pt x="1032947" y="8815"/>
                </a:cubicBezTo>
                <a:lnTo>
                  <a:pt x="6362252" y="38273"/>
                </a:lnTo>
                <a:lnTo>
                  <a:pt x="7392971" y="78157"/>
                </a:lnTo>
                <a:cubicBezTo>
                  <a:pt x="7425268" y="2113988"/>
                  <a:pt x="7360673" y="4125596"/>
                  <a:pt x="7356636" y="6149315"/>
                </a:cubicBezTo>
                <a:lnTo>
                  <a:pt x="7156946" y="6148904"/>
                </a:lnTo>
                <a:lnTo>
                  <a:pt x="1149311" y="6180550"/>
                </a:lnTo>
                <a:cubicBezTo>
                  <a:pt x="670432" y="6151091"/>
                  <a:pt x="328375" y="6180551"/>
                  <a:pt x="0" y="6151091"/>
                </a:cubicBezTo>
                <a:cubicBezTo>
                  <a:pt x="20775" y="3685334"/>
                  <a:pt x="-22804" y="1383584"/>
                  <a:pt x="68412" y="126652"/>
                </a:cubicBezTo>
                <a:cubicBezTo>
                  <a:pt x="76255" y="-27768"/>
                  <a:pt x="69755" y="22759"/>
                  <a:pt x="227100" y="3120"/>
                </a:cubicBezTo>
                <a:cubicBezTo>
                  <a:pt x="283036" y="711"/>
                  <a:pt x="368207" y="-192"/>
                  <a:pt x="468623" y="34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BA6EC-8464-43E0-98C2-BDD2179CF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228" y="1524157"/>
            <a:ext cx="4559869" cy="4570152"/>
          </a:xfrm>
        </p:spPr>
        <p:txBody>
          <a:bodyPr anchor="ctr">
            <a:normAutofit/>
          </a:bodyPr>
          <a:lstStyle/>
          <a:p>
            <a:pPr marL="144000" indent="-1440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Please practice the spellings set each week. They are set on a </a:t>
            </a:r>
            <a:r>
              <a:rPr lang="en-GB" sz="1800" dirty="0">
                <a:latin typeface="Twinkl Cursive Unlooped" panose="02000000000000000000" pitchFamily="2" charset="0"/>
                <a:cs typeface="Calibri" panose="020F0502020204030204" pitchFamily="34" charset="0"/>
              </a:rPr>
              <a:t>Friday</a:t>
            </a:r>
            <a:r>
              <a:rPr lang="en-GB" sz="18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 and tested on the following </a:t>
            </a:r>
            <a:r>
              <a:rPr lang="en-GB" sz="1800" dirty="0">
                <a:latin typeface="Twinkl Cursive Unlooped" panose="02000000000000000000" pitchFamily="2" charset="0"/>
                <a:cs typeface="Calibri" panose="020F0502020204030204" pitchFamily="34" charset="0"/>
              </a:rPr>
              <a:t>Thursday</a:t>
            </a:r>
            <a:r>
              <a:rPr lang="en-GB" sz="18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. Your child will be taught these/practice them throughout the week too.</a:t>
            </a:r>
          </a:p>
          <a:p>
            <a:pPr marL="144000" indent="-1440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Spellings will not be tested in order.</a:t>
            </a:r>
          </a:p>
          <a:p>
            <a:pPr marL="144000" indent="-1440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Please read with your child every evening and record this in their reading record. </a:t>
            </a:r>
          </a:p>
          <a:p>
            <a:pPr marL="144000" indent="-1440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800" b="0" dirty="0">
                <a:latin typeface="Twinkl Cursive Unlooped" panose="02000000000000000000" pitchFamily="2" charset="0"/>
                <a:cs typeface="Calibri" panose="020F0502020204030204" pitchFamily="34" charset="0"/>
              </a:rPr>
              <a:t>We will indicate in their reading record what our reading focus is in school.  Please use this table to help with questioning at home. A copy is in their reading record.</a:t>
            </a:r>
            <a:endParaRPr lang="en-GB" sz="18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51F95C8-4B92-BD32-AD3B-DA963FB98354}"/>
              </a:ext>
            </a:extLst>
          </p:cNvPr>
          <p:cNvSpPr txBox="1">
            <a:spLocks/>
          </p:cNvSpPr>
          <p:nvPr/>
        </p:nvSpPr>
        <p:spPr>
          <a:xfrm>
            <a:off x="437374" y="345401"/>
            <a:ext cx="4559869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 spc="1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u="sng" dirty="0">
                <a:latin typeface="Twinkl Cursive Unlooped" panose="02000000000000000000" pitchFamily="2" charset="0"/>
                <a:cs typeface="Calibri" panose="020F0502020204030204" pitchFamily="34" charset="0"/>
              </a:rPr>
              <a:t>Spellings and Reading</a:t>
            </a:r>
          </a:p>
        </p:txBody>
      </p:sp>
    </p:spTree>
    <p:extLst>
      <p:ext uri="{BB962C8B-B14F-4D97-AF65-F5344CB8AC3E}">
        <p14:creationId xmlns:p14="http://schemas.microsoft.com/office/powerpoint/2010/main" val="312460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8E99B-5922-751B-21CD-211F547AD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652" y="164505"/>
            <a:ext cx="10333075" cy="1414131"/>
          </a:xfrm>
        </p:spPr>
        <p:txBody>
          <a:bodyPr>
            <a:normAutofit/>
          </a:bodyPr>
          <a:lstStyle/>
          <a:p>
            <a:r>
              <a:rPr lang="en-GB" sz="4000" b="1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Enrichment Reminder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6FC41-B177-0C0C-07FC-AA46071BA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652" y="1596833"/>
            <a:ext cx="10515600" cy="49282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Enrichment opportunities coming up! </a:t>
            </a:r>
          </a:p>
          <a:p>
            <a:pPr marL="0" indent="0">
              <a:buNone/>
            </a:pPr>
            <a:r>
              <a:rPr lang="en-GB" sz="200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Autumn Term</a:t>
            </a:r>
          </a:p>
          <a:p>
            <a:pPr marL="0" indent="0">
              <a:buNone/>
            </a:pPr>
            <a:r>
              <a:rPr lang="en-GB" sz="20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Monday 13</a:t>
            </a:r>
            <a:r>
              <a:rPr lang="en-GB" sz="2000" b="0" baseline="3000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th</a:t>
            </a:r>
            <a:r>
              <a:rPr lang="en-GB" sz="20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 October – Natural History Museum – understand formation of volcanoes</a:t>
            </a:r>
          </a:p>
          <a:p>
            <a:pPr marL="0" indent="0">
              <a:buNone/>
            </a:pPr>
            <a:r>
              <a:rPr lang="en-GB" sz="200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Spring Term</a:t>
            </a:r>
          </a:p>
          <a:p>
            <a:pPr>
              <a:buFontTx/>
              <a:buChar char="-"/>
            </a:pPr>
            <a:r>
              <a:rPr lang="en-GB" sz="20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Orchard  - Forest school learning days.</a:t>
            </a:r>
          </a:p>
          <a:p>
            <a:pPr marL="0" indent="0">
              <a:buNone/>
            </a:pPr>
            <a:r>
              <a:rPr lang="en-GB" sz="200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Summer Term </a:t>
            </a:r>
          </a:p>
          <a:p>
            <a:pPr marL="342900" indent="-342900">
              <a:buFontTx/>
              <a:buChar char="-"/>
            </a:pPr>
            <a:r>
              <a:rPr lang="en-GB" sz="20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Orchard – Forest school learning days</a:t>
            </a:r>
          </a:p>
          <a:p>
            <a:pPr marL="342900" indent="-342900">
              <a:buFontTx/>
              <a:buChar char="-"/>
            </a:pPr>
            <a:endParaRPr lang="en-GB" sz="2000" b="0" dirty="0">
              <a:solidFill>
                <a:srgbClr val="00206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20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We cook with your child throughout the year – please can your child have a</a:t>
            </a:r>
          </a:p>
          <a:p>
            <a:pPr marL="0" indent="0">
              <a:buNone/>
            </a:pPr>
            <a:r>
              <a:rPr lang="en-GB" sz="20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fabric school uniform apron to wear while cooking.</a:t>
            </a:r>
          </a:p>
          <a:p>
            <a:pPr marL="0" indent="0">
              <a:buNone/>
            </a:pPr>
            <a:endParaRPr lang="en-GB" sz="2000" b="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GB" sz="2000" b="0" dirty="0">
              <a:latin typeface="Twinkl Cursive Unlooped" panose="02000000000000000000" pitchFamily="2" charset="0"/>
            </a:endParaRPr>
          </a:p>
        </p:txBody>
      </p:sp>
      <p:pic>
        <p:nvPicPr>
          <p:cNvPr id="6146" name="Picture 2" descr="Forest School – Central Primary School">
            <a:extLst>
              <a:ext uri="{FF2B5EF4-FFF2-40B4-BE49-F238E27FC236}">
                <a16:creationId xmlns:a16="http://schemas.microsoft.com/office/drawing/2014/main" id="{B74DB998-6C7F-E723-A3FA-BF27D9FE7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765" y="332922"/>
            <a:ext cx="2413021" cy="161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reat Fire of London - History Off The Page">
            <a:extLst>
              <a:ext uri="{FF2B5EF4-FFF2-40B4-BE49-F238E27FC236}">
                <a16:creationId xmlns:a16="http://schemas.microsoft.com/office/drawing/2014/main" id="{C1E90826-7FC5-1D53-015E-03474B5BD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895" y="2941789"/>
            <a:ext cx="2465888" cy="164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ag Rugs -">
            <a:extLst>
              <a:ext uri="{FF2B5EF4-FFF2-40B4-BE49-F238E27FC236}">
                <a16:creationId xmlns:a16="http://schemas.microsoft.com/office/drawing/2014/main" id="{CD4C0CAB-B6E4-8CEC-3C20-84F9D28E1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0754" y="4821892"/>
            <a:ext cx="2200029" cy="146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363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B401B-E0AE-D2D4-DD90-C6941F717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823" y="233913"/>
            <a:ext cx="10333075" cy="1414131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Twinkl Cursive Unlooped" panose="02000000000000000000" pitchFamily="2" charset="77"/>
              </a:rPr>
              <a:t>Things to remember…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2D2EA-EC6A-CD76-F8CF-AABEECFB6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781" y="1714500"/>
            <a:ext cx="10696353" cy="4260628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Uniform -details on school website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No nail varnish</a:t>
            </a:r>
          </a:p>
          <a:p>
            <a:pPr marL="457200" indent="-4572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Please put names in all clothing – even coats!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Hair needs to be tied back. Earrings need to be taped or removed for PE. Plain studs only please.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A pair of wellies will be needed for time in the Orchard this year – we only have a couple of spare pairs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2060"/>
                </a:solidFill>
                <a:effectLst/>
                <a:latin typeface="Twinkl Cursive Unlooped" panose="02000000000000000000" pitchFamily="2" charset="0"/>
                <a:cs typeface="Calibri" panose="020F0502020204030204" pitchFamily="34" charset="0"/>
              </a:rPr>
              <a:t>Please put a name in/on PE bag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PE kits need to be in school all week: Monday – Friday (our PE days are Monday and Thursday)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Girls who wear navy blue shorts under their skirt will need another pair of shorts for PE. Please make sure these shorts canno</a:t>
            </a:r>
            <a:r>
              <a:rPr lang="en-GB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t be seen.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 If you wear tights, don’t forget spare socks for PE days.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0" dirty="0">
              <a:latin typeface="Twinkl Cursive Unlooped" panose="02000000000000000000" pitchFamily="2" charset="0"/>
            </a:endParaRP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1935CD09-3C80-69A2-AE02-C3B1D902E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575" y="0"/>
            <a:ext cx="26384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258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B401B-E0AE-D2D4-DD90-C6941F717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759" y="234118"/>
            <a:ext cx="10333075" cy="1414131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Twinkl Cursive Unlooped" panose="02000000000000000000" pitchFamily="2" charset="77"/>
              </a:rPr>
              <a:t>Things to remember…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2D2EA-EC6A-CD76-F8CF-AABEECFB6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759" y="1827330"/>
            <a:ext cx="10696353" cy="4301162"/>
          </a:xfrm>
        </p:spPr>
        <p:txBody>
          <a:bodyPr>
            <a:normAutofit fontScale="85000" lnSpcReduction="10000"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Water bottle – named and preferable metal to avoid breaks/leaks.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Packed lunch – following guidance on website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Healthy snack – fruit / vegetables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Pencil case – can bring in a pencil, handwriting pen (no biro), ruler, rubber, sharpener, colouring pencils, and a glue.  However, the school will provide what they need. </a:t>
            </a:r>
            <a:r>
              <a:rPr lang="en-GB" sz="3200" b="0" u="sng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If they become too big or bendy items are played with, things will be sent home.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No scissors or highlighters in pencil cases, we will provide these.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rgbClr val="002060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Reading book and reading record.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0" dirty="0">
              <a:latin typeface="Twinkl Cursive Unlooped" panose="02000000000000000000" pitchFamily="2" charset="0"/>
            </a:endParaRP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1935CD09-3C80-69A2-AE02-C3B1D902E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677" y="413199"/>
            <a:ext cx="2395771" cy="155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80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B401B-E0AE-D2D4-DD90-C6941F717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37" y="280417"/>
            <a:ext cx="10333075" cy="1414131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2060"/>
                </a:solidFill>
                <a:latin typeface="Twinkl Cursive Unlooped" panose="02000000000000000000" pitchFamily="2" charset="77"/>
              </a:rPr>
              <a:t>Things to remember…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E2D2EA-EC6A-CD76-F8CF-AABEECFB6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823" y="1838460"/>
            <a:ext cx="10696353" cy="4311502"/>
          </a:xfrm>
        </p:spPr>
        <p:txBody>
          <a:bodyPr>
            <a:normAutofit fontScale="77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Importance of attendance </a:t>
            </a:r>
          </a:p>
          <a:p>
            <a:r>
              <a:rPr lang="en-GB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If your child is absent, this breaks the continuity of learning and they could find it trickier to access the learning.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Support your child</a:t>
            </a:r>
          </a:p>
          <a:p>
            <a:r>
              <a:rPr lang="en-GB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Please read everyday! Reading underpins everything that we do in school. Little and often is the best way to do this </a:t>
            </a:r>
            <a:r>
              <a:rPr lang="en-GB" b="0" dirty="0">
                <a:solidFill>
                  <a:srgbClr val="002060"/>
                </a:solidFill>
                <a:latin typeface="Twinkl Cursive Unlooped" panose="02000000000000000000" pitchFamily="2" charset="0"/>
                <a:sym typeface="Wingdings" pitchFamily="2" charset="2"/>
              </a:rPr>
              <a:t></a:t>
            </a:r>
            <a:endParaRPr lang="en-GB" b="0" dirty="0">
              <a:solidFill>
                <a:srgbClr val="002060"/>
              </a:solidFill>
              <a:latin typeface="Twinkl Cursive Un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0" u="sng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Outside achievements</a:t>
            </a:r>
          </a:p>
          <a:p>
            <a:r>
              <a:rPr lang="en-GB" b="0" dirty="0">
                <a:solidFill>
                  <a:srgbClr val="002060"/>
                </a:solidFill>
                <a:latin typeface="Twinkl Cursive Unlooped" panose="02000000000000000000" pitchFamily="2" charset="0"/>
              </a:rPr>
              <a:t>We love to hear about your child’s achievements outside of school, however we do not do a show and tell as this uses up valuable learning time. Instead, each week a child will be chosen to share a success in Friday assemblies. </a:t>
            </a: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1935CD09-3C80-69A2-AE02-C3B1D902E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751" y="442462"/>
            <a:ext cx="294255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03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22B2-A451-62DB-08C6-3F0173C76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676" y="4585810"/>
            <a:ext cx="6566274" cy="315541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600" kern="1200" dirty="0">
                <a:solidFill>
                  <a:srgbClr val="7030A0"/>
                </a:solidFill>
                <a:latin typeface="Twinkl Cursive Unlooped" panose="02000000000000000000" pitchFamily="2" charset="77"/>
              </a:rPr>
              <a:t>Any questions…?</a:t>
            </a:r>
            <a:br>
              <a:rPr lang="en-US" sz="3200" kern="120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br>
              <a:rPr lang="en-US" sz="3200" kern="120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b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</a:rPr>
              <a:t>Sometimes, speaking after school on the playground is not always possible as we can have clubs or meetings. If you need a conversation with us, please email us regarding this and we will arrange this with you </a:t>
            </a:r>
            <a: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  <a:sym typeface="Wingdings" pitchFamily="2" charset="2"/>
              </a:rPr>
              <a:t> </a:t>
            </a:r>
            <a:b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  <a:sym typeface="Wingdings" pitchFamily="2" charset="2"/>
              </a:rPr>
            </a:br>
            <a:b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  <a:sym typeface="Wingdings" pitchFamily="2" charset="2"/>
              </a:rPr>
            </a:br>
            <a: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</a:rPr>
              <a:t>We are reachable via the School Office email. We will aim to respond as quickly as we can!</a:t>
            </a:r>
            <a:b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br>
              <a:rPr lang="en-US" sz="2800" b="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br>
              <a:rPr lang="en-US" sz="280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br>
              <a:rPr lang="en-US" sz="2800" dirty="0">
                <a:solidFill>
                  <a:srgbClr val="002060"/>
                </a:solidFill>
                <a:latin typeface="Twinkl Cursive Unlooped" panose="02000000000000000000" pitchFamily="2" charset="77"/>
              </a:rPr>
            </a:br>
            <a:endParaRPr lang="en-US" sz="3200" kern="1200" dirty="0">
              <a:solidFill>
                <a:srgbClr val="002060"/>
              </a:solidFill>
              <a:latin typeface="Twinkl Cursive Unlooped" panose="02000000000000000000" pitchFamily="2" charset="77"/>
            </a:endParaRPr>
          </a:p>
        </p:txBody>
      </p:sp>
      <p:pic>
        <p:nvPicPr>
          <p:cNvPr id="1028" name="Picture 4" descr="Question mark - Free shapes and symbols icons">
            <a:extLst>
              <a:ext uri="{FF2B5EF4-FFF2-40B4-BE49-F238E27FC236}">
                <a16:creationId xmlns:a16="http://schemas.microsoft.com/office/drawing/2014/main" id="{3104501A-F4BB-3A1C-74B8-3270CF9430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3" r="2" b="6241"/>
          <a:stretch/>
        </p:blipFill>
        <p:spPr bwMode="auto">
          <a:xfrm>
            <a:off x="7335847" y="1342663"/>
            <a:ext cx="4444186" cy="3842796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16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hitchatVTI">
  <a:themeElements>
    <a:clrScheme name="AnalogousFromRegularSeed_2SEEDS">
      <a:dk1>
        <a:srgbClr val="000000"/>
      </a:dk1>
      <a:lt1>
        <a:srgbClr val="FFFFFF"/>
      </a:lt1>
      <a:dk2>
        <a:srgbClr val="31231C"/>
      </a:dk2>
      <a:lt2>
        <a:srgbClr val="F0F2F3"/>
      </a:lt2>
      <a:accent1>
        <a:srgbClr val="B1653B"/>
      </a:accent1>
      <a:accent2>
        <a:srgbClr val="C34D54"/>
      </a:accent2>
      <a:accent3>
        <a:srgbClr val="BBA149"/>
      </a:accent3>
      <a:accent4>
        <a:srgbClr val="3B87B1"/>
      </a:accent4>
      <a:accent5>
        <a:srgbClr val="4D67C3"/>
      </a:accent5>
      <a:accent6>
        <a:srgbClr val="5742B4"/>
      </a:accent6>
      <a:hlink>
        <a:srgbClr val="3F91BF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1590</Words>
  <Application>Microsoft Office PowerPoint</Application>
  <PresentationFormat>Widescreen</PresentationFormat>
  <Paragraphs>114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The Hand</vt:lpstr>
      <vt:lpstr>The Serif Hand</vt:lpstr>
      <vt:lpstr>Twinkl Cursive Unlooped</vt:lpstr>
      <vt:lpstr>Wingdings</vt:lpstr>
      <vt:lpstr>ChitchatVTI</vt:lpstr>
      <vt:lpstr>Year 5</vt:lpstr>
      <vt:lpstr>Included in this presentation:</vt:lpstr>
      <vt:lpstr>PowerPoint Presentation</vt:lpstr>
      <vt:lpstr>Curriculum expectation of Year 5 -Writing</vt:lpstr>
      <vt:lpstr>Expectations of handwriting</vt:lpstr>
      <vt:lpstr>Curriculum expectation of Year 5 - Maths</vt:lpstr>
      <vt:lpstr>Curriculum expectation of Year 5 - Maths</vt:lpstr>
      <vt:lpstr>Curriculum expectation of Year 5- Reading</vt:lpstr>
      <vt:lpstr>PowerPoint Presentation</vt:lpstr>
      <vt:lpstr>PowerPoint Presentation</vt:lpstr>
      <vt:lpstr>Enrichment Reminder</vt:lpstr>
      <vt:lpstr>Things to remember…</vt:lpstr>
      <vt:lpstr>Things to remember…</vt:lpstr>
      <vt:lpstr>Things to remember…</vt:lpstr>
      <vt:lpstr>Any questions…?   Sometimes, speaking after school on the playground is not always possible as we can have clubs or meetings. If you need a conversation with us, please email us regarding this and we will arrange this with you    We are reachable via the School Office email. We will aim to respond as quickly as we can!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Expectations</dc:title>
  <dc:creator>Miss Buckley</dc:creator>
  <cp:lastModifiedBy>Mr Burt</cp:lastModifiedBy>
  <cp:revision>35</cp:revision>
  <dcterms:created xsi:type="dcterms:W3CDTF">2021-11-05T14:25:13Z</dcterms:created>
  <dcterms:modified xsi:type="dcterms:W3CDTF">2025-09-19T15:29:36Z</dcterms:modified>
</cp:coreProperties>
</file>