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9" r:id="rId5"/>
    <p:sldId id="265" r:id="rId6"/>
    <p:sldId id="268" r:id="rId7"/>
    <p:sldId id="266" r:id="rId8"/>
    <p:sldId id="269" r:id="rId9"/>
    <p:sldId id="263" r:id="rId10"/>
    <p:sldId id="258" r:id="rId11"/>
    <p:sldId id="260" r:id="rId12"/>
    <p:sldId id="264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93" d="100"/>
          <a:sy n="93" d="100"/>
        </p:scale>
        <p:origin x="114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E38807-DD73-4552-A423-729096DBF53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AB3775-2AF7-4DF6-A115-E8433E703F05}">
      <dgm:prSet/>
      <dgm:spPr/>
      <dgm:t>
        <a:bodyPr/>
        <a:lstStyle/>
        <a:p>
          <a:r>
            <a:rPr lang="en-GB" dirty="0">
              <a:latin typeface="Twinkl Cursive Unlooped" panose="02000000000000000000"/>
            </a:rPr>
            <a:t>Daily phonics </a:t>
          </a:r>
          <a:endParaRPr lang="en-US" dirty="0">
            <a:latin typeface="Twinkl Cursive Unlooped" panose="02000000000000000000"/>
          </a:endParaRPr>
        </a:p>
      </dgm:t>
    </dgm:pt>
    <dgm:pt modelId="{3AD6B94C-5815-40DE-B468-F838D3AE0CDF}" type="parTrans" cxnId="{B7FE3EAA-3692-4BEE-92D9-21AF7EBC57BE}">
      <dgm:prSet/>
      <dgm:spPr/>
      <dgm:t>
        <a:bodyPr/>
        <a:lstStyle/>
        <a:p>
          <a:endParaRPr lang="en-US"/>
        </a:p>
      </dgm:t>
    </dgm:pt>
    <dgm:pt modelId="{4A5AFCEF-F82C-48D3-AB76-4A16EAEE169A}" type="sibTrans" cxnId="{B7FE3EAA-3692-4BEE-92D9-21AF7EBC57BE}">
      <dgm:prSet/>
      <dgm:spPr/>
      <dgm:t>
        <a:bodyPr/>
        <a:lstStyle/>
        <a:p>
          <a:endParaRPr lang="en-US"/>
        </a:p>
      </dgm:t>
    </dgm:pt>
    <dgm:pt modelId="{50908722-D4DB-4A91-B923-1EFAA3D3D8DF}">
      <dgm:prSet/>
      <dgm:spPr/>
      <dgm:t>
        <a:bodyPr/>
        <a:lstStyle/>
        <a:p>
          <a:r>
            <a:rPr lang="en-GB" dirty="0">
              <a:latin typeface="Twinkl Cursive Unlooped" panose="02000000000000000000"/>
            </a:rPr>
            <a:t>Daily reading</a:t>
          </a:r>
          <a:endParaRPr lang="en-US" dirty="0">
            <a:latin typeface="Twinkl Cursive Unlooped" panose="02000000000000000000"/>
          </a:endParaRPr>
        </a:p>
      </dgm:t>
    </dgm:pt>
    <dgm:pt modelId="{5DBBD50D-35D6-4BBC-912C-D0BA1EC26C33}" type="parTrans" cxnId="{FCF72C2E-26C9-4095-A8A5-8C9D4D5C4D78}">
      <dgm:prSet/>
      <dgm:spPr/>
      <dgm:t>
        <a:bodyPr/>
        <a:lstStyle/>
        <a:p>
          <a:endParaRPr lang="en-US"/>
        </a:p>
      </dgm:t>
    </dgm:pt>
    <dgm:pt modelId="{0B6BCEC0-2816-44F8-8F54-84B1E6EF8B49}" type="sibTrans" cxnId="{FCF72C2E-26C9-4095-A8A5-8C9D4D5C4D78}">
      <dgm:prSet/>
      <dgm:spPr/>
      <dgm:t>
        <a:bodyPr/>
        <a:lstStyle/>
        <a:p>
          <a:endParaRPr lang="en-US"/>
        </a:p>
      </dgm:t>
    </dgm:pt>
    <dgm:pt modelId="{408029AA-E65F-45CC-8736-582F16CF9D4B}">
      <dgm:prSet/>
      <dgm:spPr/>
      <dgm:t>
        <a:bodyPr/>
        <a:lstStyle/>
        <a:p>
          <a:r>
            <a:rPr lang="en-GB" dirty="0">
              <a:latin typeface="Twinkl Cursive Unlooped" panose="02000000000000000000"/>
            </a:rPr>
            <a:t>Daily writing and maths</a:t>
          </a:r>
          <a:endParaRPr lang="en-US" dirty="0">
            <a:latin typeface="Twinkl Cursive Unlooped" panose="02000000000000000000"/>
          </a:endParaRPr>
        </a:p>
      </dgm:t>
    </dgm:pt>
    <dgm:pt modelId="{ADEC28CE-694E-4759-9FF0-D00C42A295CD}" type="parTrans" cxnId="{74B2D6C0-6204-4C71-B961-20F70FC9D5EA}">
      <dgm:prSet/>
      <dgm:spPr/>
      <dgm:t>
        <a:bodyPr/>
        <a:lstStyle/>
        <a:p>
          <a:endParaRPr lang="en-US"/>
        </a:p>
      </dgm:t>
    </dgm:pt>
    <dgm:pt modelId="{D9C30B73-C08C-43D0-9382-A51F1BC81C38}" type="sibTrans" cxnId="{74B2D6C0-6204-4C71-B961-20F70FC9D5EA}">
      <dgm:prSet/>
      <dgm:spPr/>
      <dgm:t>
        <a:bodyPr/>
        <a:lstStyle/>
        <a:p>
          <a:endParaRPr lang="en-US"/>
        </a:p>
      </dgm:t>
    </dgm:pt>
    <dgm:pt modelId="{D282B051-F5D1-4F2F-8E2D-57602C8473DE}">
      <dgm:prSet/>
      <dgm:spPr/>
      <dgm:t>
        <a:bodyPr/>
        <a:lstStyle/>
        <a:p>
          <a:r>
            <a:rPr lang="en-GB" dirty="0">
              <a:latin typeface="Twinkl Cursive Unlooped" panose="02000000000000000000"/>
            </a:rPr>
            <a:t>Forest school days once a term</a:t>
          </a:r>
          <a:endParaRPr lang="en-US" dirty="0">
            <a:latin typeface="Twinkl Cursive Unlooped" panose="02000000000000000000"/>
          </a:endParaRPr>
        </a:p>
      </dgm:t>
    </dgm:pt>
    <dgm:pt modelId="{B639BA8F-F633-470B-A35F-0745E3498612}" type="parTrans" cxnId="{59EC094A-4553-4825-8CD7-C32B6A9E7172}">
      <dgm:prSet/>
      <dgm:spPr/>
      <dgm:t>
        <a:bodyPr/>
        <a:lstStyle/>
        <a:p>
          <a:endParaRPr lang="en-US"/>
        </a:p>
      </dgm:t>
    </dgm:pt>
    <dgm:pt modelId="{6BED272D-BFD6-40D7-93F2-88D7DDF90AB2}" type="sibTrans" cxnId="{59EC094A-4553-4825-8CD7-C32B6A9E7172}">
      <dgm:prSet/>
      <dgm:spPr/>
      <dgm:t>
        <a:bodyPr/>
        <a:lstStyle/>
        <a:p>
          <a:endParaRPr lang="en-US"/>
        </a:p>
      </dgm:t>
    </dgm:pt>
    <dgm:pt modelId="{766482DF-3400-478E-9EDE-38319827144B}">
      <dgm:prSet/>
      <dgm:spPr/>
      <dgm:t>
        <a:bodyPr/>
        <a:lstStyle/>
        <a:p>
          <a:r>
            <a:rPr lang="en-GB" dirty="0"/>
            <a:t> </a:t>
          </a:r>
          <a:r>
            <a:rPr lang="en-GB" dirty="0">
              <a:latin typeface="Twinkl Cursive Unlooped" panose="02000000000000000000"/>
            </a:rPr>
            <a:t> Animals UK, local walk, Lea Valley science trip, outdoor learning trip, and RE visits</a:t>
          </a:r>
          <a:endParaRPr lang="en-US" dirty="0">
            <a:latin typeface="Twinkl Cursive Unlooped" panose="02000000000000000000"/>
          </a:endParaRPr>
        </a:p>
      </dgm:t>
    </dgm:pt>
    <dgm:pt modelId="{3CCFF054-F6FA-4B17-9BDD-B30402AE8E27}" type="parTrans" cxnId="{A213EA71-71C9-4676-A62E-A9FDF3C6854C}">
      <dgm:prSet/>
      <dgm:spPr/>
      <dgm:t>
        <a:bodyPr/>
        <a:lstStyle/>
        <a:p>
          <a:endParaRPr lang="en-US"/>
        </a:p>
      </dgm:t>
    </dgm:pt>
    <dgm:pt modelId="{1851010E-1077-4627-BE5A-AF75BA479870}" type="sibTrans" cxnId="{A213EA71-71C9-4676-A62E-A9FDF3C6854C}">
      <dgm:prSet/>
      <dgm:spPr/>
      <dgm:t>
        <a:bodyPr/>
        <a:lstStyle/>
        <a:p>
          <a:endParaRPr lang="en-US"/>
        </a:p>
      </dgm:t>
    </dgm:pt>
    <dgm:pt modelId="{AB928613-7FB5-48B0-985E-66C77E9B3753}">
      <dgm:prSet/>
      <dgm:spPr/>
      <dgm:t>
        <a:bodyPr/>
        <a:lstStyle/>
        <a:p>
          <a:r>
            <a:rPr lang="en-GB" dirty="0">
              <a:latin typeface="Twinkl Cursive Unlooped" panose="02000000000000000000"/>
            </a:rPr>
            <a:t>Attendance is vital to progress and to your child’s confidence in school.</a:t>
          </a:r>
          <a:endParaRPr lang="en-US" dirty="0">
            <a:latin typeface="Twinkl Cursive Unlooped" panose="02000000000000000000"/>
          </a:endParaRPr>
        </a:p>
      </dgm:t>
    </dgm:pt>
    <dgm:pt modelId="{29AC32A6-72A4-429C-851C-BCC2650D119F}" type="parTrans" cxnId="{83CC87D9-27AA-4B91-B4CB-779063B0AC3B}">
      <dgm:prSet/>
      <dgm:spPr/>
      <dgm:t>
        <a:bodyPr/>
        <a:lstStyle/>
        <a:p>
          <a:endParaRPr lang="en-US"/>
        </a:p>
      </dgm:t>
    </dgm:pt>
    <dgm:pt modelId="{2AC205DA-B489-4F81-8E76-AB3E4BF3A67B}" type="sibTrans" cxnId="{83CC87D9-27AA-4B91-B4CB-779063B0AC3B}">
      <dgm:prSet/>
      <dgm:spPr/>
      <dgm:t>
        <a:bodyPr/>
        <a:lstStyle/>
        <a:p>
          <a:endParaRPr lang="en-US"/>
        </a:p>
      </dgm:t>
    </dgm:pt>
    <dgm:pt modelId="{1E78C6F8-DA24-4E89-BBBA-A00CBC060FF3}" type="pres">
      <dgm:prSet presAssocID="{86E38807-DD73-4552-A423-729096DBF536}" presName="diagram" presStyleCnt="0">
        <dgm:presLayoutVars>
          <dgm:dir/>
          <dgm:resizeHandles val="exact"/>
        </dgm:presLayoutVars>
      </dgm:prSet>
      <dgm:spPr/>
    </dgm:pt>
    <dgm:pt modelId="{54799B12-6A2B-43FF-99CA-C3D72ABC46F6}" type="pres">
      <dgm:prSet presAssocID="{2DAB3775-2AF7-4DF6-A115-E8433E703F05}" presName="node" presStyleLbl="node1" presStyleIdx="0" presStyleCnt="6">
        <dgm:presLayoutVars>
          <dgm:bulletEnabled val="1"/>
        </dgm:presLayoutVars>
      </dgm:prSet>
      <dgm:spPr/>
    </dgm:pt>
    <dgm:pt modelId="{0FC12E59-1F0B-413A-8C44-4D0D999C9085}" type="pres">
      <dgm:prSet presAssocID="{4A5AFCEF-F82C-48D3-AB76-4A16EAEE169A}" presName="sibTrans" presStyleCnt="0"/>
      <dgm:spPr/>
    </dgm:pt>
    <dgm:pt modelId="{D7B5C1A3-604A-4EB8-BB13-7F8E286C7A65}" type="pres">
      <dgm:prSet presAssocID="{50908722-D4DB-4A91-B923-1EFAA3D3D8DF}" presName="node" presStyleLbl="node1" presStyleIdx="1" presStyleCnt="6" custLinFactNeighborX="0">
        <dgm:presLayoutVars>
          <dgm:bulletEnabled val="1"/>
        </dgm:presLayoutVars>
      </dgm:prSet>
      <dgm:spPr/>
    </dgm:pt>
    <dgm:pt modelId="{12B48680-D454-43C1-A9B0-D2336F509BC2}" type="pres">
      <dgm:prSet presAssocID="{0B6BCEC0-2816-44F8-8F54-84B1E6EF8B49}" presName="sibTrans" presStyleCnt="0"/>
      <dgm:spPr/>
    </dgm:pt>
    <dgm:pt modelId="{D3546E74-BA43-40B0-AE5B-A467258A2208}" type="pres">
      <dgm:prSet presAssocID="{408029AA-E65F-45CC-8736-582F16CF9D4B}" presName="node" presStyleLbl="node1" presStyleIdx="2" presStyleCnt="6">
        <dgm:presLayoutVars>
          <dgm:bulletEnabled val="1"/>
        </dgm:presLayoutVars>
      </dgm:prSet>
      <dgm:spPr/>
    </dgm:pt>
    <dgm:pt modelId="{2B1DE4D5-E8B8-426E-9446-19E5F074D167}" type="pres">
      <dgm:prSet presAssocID="{D9C30B73-C08C-43D0-9382-A51F1BC81C38}" presName="sibTrans" presStyleCnt="0"/>
      <dgm:spPr/>
    </dgm:pt>
    <dgm:pt modelId="{71A75720-7A34-4066-ACB5-61C463892071}" type="pres">
      <dgm:prSet presAssocID="{D282B051-F5D1-4F2F-8E2D-57602C8473DE}" presName="node" presStyleLbl="node1" presStyleIdx="3" presStyleCnt="6">
        <dgm:presLayoutVars>
          <dgm:bulletEnabled val="1"/>
        </dgm:presLayoutVars>
      </dgm:prSet>
      <dgm:spPr/>
    </dgm:pt>
    <dgm:pt modelId="{A47454AD-2AB2-4485-8649-31AECEE15675}" type="pres">
      <dgm:prSet presAssocID="{6BED272D-BFD6-40D7-93F2-88D7DDF90AB2}" presName="sibTrans" presStyleCnt="0"/>
      <dgm:spPr/>
    </dgm:pt>
    <dgm:pt modelId="{62EB45B2-8639-445C-A10A-F96FB4B78A73}" type="pres">
      <dgm:prSet presAssocID="{766482DF-3400-478E-9EDE-38319827144B}" presName="node" presStyleLbl="node1" presStyleIdx="4" presStyleCnt="6">
        <dgm:presLayoutVars>
          <dgm:bulletEnabled val="1"/>
        </dgm:presLayoutVars>
      </dgm:prSet>
      <dgm:spPr/>
    </dgm:pt>
    <dgm:pt modelId="{C393052B-BE49-4E2E-9B6A-5655285F61B7}" type="pres">
      <dgm:prSet presAssocID="{1851010E-1077-4627-BE5A-AF75BA479870}" presName="sibTrans" presStyleCnt="0"/>
      <dgm:spPr/>
    </dgm:pt>
    <dgm:pt modelId="{E46CE209-E95C-4C98-84B3-B44EF305CCF4}" type="pres">
      <dgm:prSet presAssocID="{AB928613-7FB5-48B0-985E-66C77E9B3753}" presName="node" presStyleLbl="node1" presStyleIdx="5" presStyleCnt="6">
        <dgm:presLayoutVars>
          <dgm:bulletEnabled val="1"/>
        </dgm:presLayoutVars>
      </dgm:prSet>
      <dgm:spPr/>
    </dgm:pt>
  </dgm:ptLst>
  <dgm:cxnLst>
    <dgm:cxn modelId="{9C385529-DC7C-4B30-945F-44FCA31DE93B}" type="presOf" srcId="{2DAB3775-2AF7-4DF6-A115-E8433E703F05}" destId="{54799B12-6A2B-43FF-99CA-C3D72ABC46F6}" srcOrd="0" destOrd="0" presId="urn:microsoft.com/office/officeart/2005/8/layout/default"/>
    <dgm:cxn modelId="{EF1E252E-433C-4A5F-B595-D55A8AC310A7}" type="presOf" srcId="{D282B051-F5D1-4F2F-8E2D-57602C8473DE}" destId="{71A75720-7A34-4066-ACB5-61C463892071}" srcOrd="0" destOrd="0" presId="urn:microsoft.com/office/officeart/2005/8/layout/default"/>
    <dgm:cxn modelId="{FCF72C2E-26C9-4095-A8A5-8C9D4D5C4D78}" srcId="{86E38807-DD73-4552-A423-729096DBF536}" destId="{50908722-D4DB-4A91-B923-1EFAA3D3D8DF}" srcOrd="1" destOrd="0" parTransId="{5DBBD50D-35D6-4BBC-912C-D0BA1EC26C33}" sibTransId="{0B6BCEC0-2816-44F8-8F54-84B1E6EF8B49}"/>
    <dgm:cxn modelId="{59EC094A-4553-4825-8CD7-C32B6A9E7172}" srcId="{86E38807-DD73-4552-A423-729096DBF536}" destId="{D282B051-F5D1-4F2F-8E2D-57602C8473DE}" srcOrd="3" destOrd="0" parTransId="{B639BA8F-F633-470B-A35F-0745E3498612}" sibTransId="{6BED272D-BFD6-40D7-93F2-88D7DDF90AB2}"/>
    <dgm:cxn modelId="{A213EA71-71C9-4676-A62E-A9FDF3C6854C}" srcId="{86E38807-DD73-4552-A423-729096DBF536}" destId="{766482DF-3400-478E-9EDE-38319827144B}" srcOrd="4" destOrd="0" parTransId="{3CCFF054-F6FA-4B17-9BDD-B30402AE8E27}" sibTransId="{1851010E-1077-4627-BE5A-AF75BA479870}"/>
    <dgm:cxn modelId="{2FE1C755-9EE0-4D4E-8CDF-95F78C7E1BBA}" type="presOf" srcId="{86E38807-DD73-4552-A423-729096DBF536}" destId="{1E78C6F8-DA24-4E89-BBBA-A00CBC060FF3}" srcOrd="0" destOrd="0" presId="urn:microsoft.com/office/officeart/2005/8/layout/default"/>
    <dgm:cxn modelId="{589B6C7F-7F65-4FF2-81B8-CB62E8597A8F}" type="presOf" srcId="{408029AA-E65F-45CC-8736-582F16CF9D4B}" destId="{D3546E74-BA43-40B0-AE5B-A467258A2208}" srcOrd="0" destOrd="0" presId="urn:microsoft.com/office/officeart/2005/8/layout/default"/>
    <dgm:cxn modelId="{B7FE3EAA-3692-4BEE-92D9-21AF7EBC57BE}" srcId="{86E38807-DD73-4552-A423-729096DBF536}" destId="{2DAB3775-2AF7-4DF6-A115-E8433E703F05}" srcOrd="0" destOrd="0" parTransId="{3AD6B94C-5815-40DE-B468-F838D3AE0CDF}" sibTransId="{4A5AFCEF-F82C-48D3-AB76-4A16EAEE169A}"/>
    <dgm:cxn modelId="{4FF98AB8-299F-4DFA-A18F-B55A0CDE32B3}" type="presOf" srcId="{50908722-D4DB-4A91-B923-1EFAA3D3D8DF}" destId="{D7B5C1A3-604A-4EB8-BB13-7F8E286C7A65}" srcOrd="0" destOrd="0" presId="urn:microsoft.com/office/officeart/2005/8/layout/default"/>
    <dgm:cxn modelId="{74B2D6C0-6204-4C71-B961-20F70FC9D5EA}" srcId="{86E38807-DD73-4552-A423-729096DBF536}" destId="{408029AA-E65F-45CC-8736-582F16CF9D4B}" srcOrd="2" destOrd="0" parTransId="{ADEC28CE-694E-4759-9FF0-D00C42A295CD}" sibTransId="{D9C30B73-C08C-43D0-9382-A51F1BC81C38}"/>
    <dgm:cxn modelId="{9A6539CF-A685-4848-9BE6-695BE428EF76}" type="presOf" srcId="{766482DF-3400-478E-9EDE-38319827144B}" destId="{62EB45B2-8639-445C-A10A-F96FB4B78A73}" srcOrd="0" destOrd="0" presId="urn:microsoft.com/office/officeart/2005/8/layout/default"/>
    <dgm:cxn modelId="{83CC87D9-27AA-4B91-B4CB-779063B0AC3B}" srcId="{86E38807-DD73-4552-A423-729096DBF536}" destId="{AB928613-7FB5-48B0-985E-66C77E9B3753}" srcOrd="5" destOrd="0" parTransId="{29AC32A6-72A4-429C-851C-BCC2650D119F}" sibTransId="{2AC205DA-B489-4F81-8E76-AB3E4BF3A67B}"/>
    <dgm:cxn modelId="{E4F54CF8-0AE8-4F87-BAA3-73CAAE92EB96}" type="presOf" srcId="{AB928613-7FB5-48B0-985E-66C77E9B3753}" destId="{E46CE209-E95C-4C98-84B3-B44EF305CCF4}" srcOrd="0" destOrd="0" presId="urn:microsoft.com/office/officeart/2005/8/layout/default"/>
    <dgm:cxn modelId="{109F49AB-0882-4F1E-992E-B21F38A6E94E}" type="presParOf" srcId="{1E78C6F8-DA24-4E89-BBBA-A00CBC060FF3}" destId="{54799B12-6A2B-43FF-99CA-C3D72ABC46F6}" srcOrd="0" destOrd="0" presId="urn:microsoft.com/office/officeart/2005/8/layout/default"/>
    <dgm:cxn modelId="{6F592D8F-FBC6-4268-940A-79985A9DCA46}" type="presParOf" srcId="{1E78C6F8-DA24-4E89-BBBA-A00CBC060FF3}" destId="{0FC12E59-1F0B-413A-8C44-4D0D999C9085}" srcOrd="1" destOrd="0" presId="urn:microsoft.com/office/officeart/2005/8/layout/default"/>
    <dgm:cxn modelId="{D617D4CC-FCEA-4CB4-8A71-A7C1D93728D2}" type="presParOf" srcId="{1E78C6F8-DA24-4E89-BBBA-A00CBC060FF3}" destId="{D7B5C1A3-604A-4EB8-BB13-7F8E286C7A65}" srcOrd="2" destOrd="0" presId="urn:microsoft.com/office/officeart/2005/8/layout/default"/>
    <dgm:cxn modelId="{C0A3BFF7-C655-4B0D-8C83-60723AB01F1C}" type="presParOf" srcId="{1E78C6F8-DA24-4E89-BBBA-A00CBC060FF3}" destId="{12B48680-D454-43C1-A9B0-D2336F509BC2}" srcOrd="3" destOrd="0" presId="urn:microsoft.com/office/officeart/2005/8/layout/default"/>
    <dgm:cxn modelId="{2BF51313-6B24-4B2B-9820-7F1F4C820986}" type="presParOf" srcId="{1E78C6F8-DA24-4E89-BBBA-A00CBC060FF3}" destId="{D3546E74-BA43-40B0-AE5B-A467258A2208}" srcOrd="4" destOrd="0" presId="urn:microsoft.com/office/officeart/2005/8/layout/default"/>
    <dgm:cxn modelId="{61A57611-FC69-442E-BB08-A05E6D1280ED}" type="presParOf" srcId="{1E78C6F8-DA24-4E89-BBBA-A00CBC060FF3}" destId="{2B1DE4D5-E8B8-426E-9446-19E5F074D167}" srcOrd="5" destOrd="0" presId="urn:microsoft.com/office/officeart/2005/8/layout/default"/>
    <dgm:cxn modelId="{C2ED902C-B810-4346-BB74-094E89A1A82A}" type="presParOf" srcId="{1E78C6F8-DA24-4E89-BBBA-A00CBC060FF3}" destId="{71A75720-7A34-4066-ACB5-61C463892071}" srcOrd="6" destOrd="0" presId="urn:microsoft.com/office/officeart/2005/8/layout/default"/>
    <dgm:cxn modelId="{0E921C62-D344-4E4E-90E5-F7E1B2F66416}" type="presParOf" srcId="{1E78C6F8-DA24-4E89-BBBA-A00CBC060FF3}" destId="{A47454AD-2AB2-4485-8649-31AECEE15675}" srcOrd="7" destOrd="0" presId="urn:microsoft.com/office/officeart/2005/8/layout/default"/>
    <dgm:cxn modelId="{7EDAE9C2-E0DA-4C12-8D55-AD110329E3D0}" type="presParOf" srcId="{1E78C6F8-DA24-4E89-BBBA-A00CBC060FF3}" destId="{62EB45B2-8639-445C-A10A-F96FB4B78A73}" srcOrd="8" destOrd="0" presId="urn:microsoft.com/office/officeart/2005/8/layout/default"/>
    <dgm:cxn modelId="{B72D534E-752A-4226-8E95-C6254EA6B0FB}" type="presParOf" srcId="{1E78C6F8-DA24-4E89-BBBA-A00CBC060FF3}" destId="{C393052B-BE49-4E2E-9B6A-5655285F61B7}" srcOrd="9" destOrd="0" presId="urn:microsoft.com/office/officeart/2005/8/layout/default"/>
    <dgm:cxn modelId="{7BF84F56-E2AA-4B7F-908C-4B780E744EAD}" type="presParOf" srcId="{1E78C6F8-DA24-4E89-BBBA-A00CBC060FF3}" destId="{E46CE209-E95C-4C98-84B3-B44EF305CCF4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9FE9889-488B-4E10-99AA-553AEBFBAE8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5404DE4-C041-41A2-9FF1-20E479F10F4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Twinkl Cursive Unlooped" panose="02000000000000000000"/>
            </a:rPr>
            <a:t>Set on a Friday and returned on a Tuesday.</a:t>
          </a:r>
          <a:endParaRPr lang="en-US" dirty="0">
            <a:latin typeface="Twinkl Cursive Unlooped" panose="02000000000000000000"/>
          </a:endParaRPr>
        </a:p>
      </dgm:t>
    </dgm:pt>
    <dgm:pt modelId="{ADB28C11-3CA4-400E-9C82-D91D62BEBA87}" type="parTrans" cxnId="{F2AC9A33-9CAB-492C-9775-8FDA43A10D1F}">
      <dgm:prSet/>
      <dgm:spPr/>
      <dgm:t>
        <a:bodyPr/>
        <a:lstStyle/>
        <a:p>
          <a:endParaRPr lang="en-US"/>
        </a:p>
      </dgm:t>
    </dgm:pt>
    <dgm:pt modelId="{38E5EDC4-776E-498E-8AE4-C3818BC8F55B}" type="sibTrans" cxnId="{F2AC9A33-9CAB-492C-9775-8FDA43A10D1F}">
      <dgm:prSet/>
      <dgm:spPr/>
      <dgm:t>
        <a:bodyPr/>
        <a:lstStyle/>
        <a:p>
          <a:endParaRPr lang="en-US"/>
        </a:p>
      </dgm:t>
    </dgm:pt>
    <dgm:pt modelId="{25BA859C-99DE-455C-B8F0-CB8160989FB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Twinkl Cursive Unlooped" panose="02000000000000000000"/>
            </a:rPr>
            <a:t>The homework will be a maths, literacy or subject based piece of learning. This will either be pre-learning or consolidation of learning from the week</a:t>
          </a:r>
          <a:r>
            <a:rPr lang="en-GB" dirty="0"/>
            <a:t>.</a:t>
          </a:r>
          <a:endParaRPr lang="en-US" dirty="0"/>
        </a:p>
      </dgm:t>
    </dgm:pt>
    <dgm:pt modelId="{B37874EC-0A92-45CF-B1D7-848B1CE881B9}" type="parTrans" cxnId="{96E89401-8771-40A9-88BE-9F6A77B9A522}">
      <dgm:prSet/>
      <dgm:spPr/>
      <dgm:t>
        <a:bodyPr/>
        <a:lstStyle/>
        <a:p>
          <a:endParaRPr lang="en-US"/>
        </a:p>
      </dgm:t>
    </dgm:pt>
    <dgm:pt modelId="{385A8D9B-A337-4EAC-9F0B-5ECCB7E1F85A}" type="sibTrans" cxnId="{96E89401-8771-40A9-88BE-9F6A77B9A522}">
      <dgm:prSet/>
      <dgm:spPr/>
      <dgm:t>
        <a:bodyPr/>
        <a:lstStyle/>
        <a:p>
          <a:endParaRPr lang="en-US"/>
        </a:p>
      </dgm:t>
    </dgm:pt>
    <dgm:pt modelId="{AF9094F0-4738-4B39-B5D6-0ECCF8A24B0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Twinkl Cursive Unlooped" panose="02000000000000000000"/>
            </a:rPr>
            <a:t>It should take your child no longer than 20 minutes to complete, unless more time is given for example in a bigger project. </a:t>
          </a:r>
          <a:endParaRPr lang="en-US" dirty="0">
            <a:latin typeface="Twinkl Cursive Unlooped" panose="02000000000000000000"/>
          </a:endParaRPr>
        </a:p>
      </dgm:t>
    </dgm:pt>
    <dgm:pt modelId="{AA36F9DA-841A-4DD1-8334-197ADAA2E57F}" type="parTrans" cxnId="{FDB99BD3-6BBB-4600-9051-F09C1AEDEB2C}">
      <dgm:prSet/>
      <dgm:spPr/>
      <dgm:t>
        <a:bodyPr/>
        <a:lstStyle/>
        <a:p>
          <a:endParaRPr lang="en-US"/>
        </a:p>
      </dgm:t>
    </dgm:pt>
    <dgm:pt modelId="{9162CE7F-C0F0-49A1-85B9-090B291E5021}" type="sibTrans" cxnId="{FDB99BD3-6BBB-4600-9051-F09C1AEDEB2C}">
      <dgm:prSet/>
      <dgm:spPr/>
      <dgm:t>
        <a:bodyPr/>
        <a:lstStyle/>
        <a:p>
          <a:endParaRPr lang="en-US"/>
        </a:p>
      </dgm:t>
    </dgm:pt>
    <dgm:pt modelId="{87116A13-AF4F-4700-8118-13532893BD9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Twinkl Cursive Unlooped" panose="02000000000000000000"/>
            </a:rPr>
            <a:t>If your child is finding an element of the homework tricky. do not worry. Return the homework and a teacher will help your child in school</a:t>
          </a:r>
          <a:r>
            <a:rPr lang="en-GB" dirty="0"/>
            <a:t>.</a:t>
          </a:r>
          <a:endParaRPr lang="en-US" dirty="0"/>
        </a:p>
      </dgm:t>
    </dgm:pt>
    <dgm:pt modelId="{9DCE1DE2-3061-445E-BD60-8F0848EC9B15}" type="parTrans" cxnId="{25F46DF3-AFE9-4FBE-BE61-290B380E8CF5}">
      <dgm:prSet/>
      <dgm:spPr/>
      <dgm:t>
        <a:bodyPr/>
        <a:lstStyle/>
        <a:p>
          <a:endParaRPr lang="en-US"/>
        </a:p>
      </dgm:t>
    </dgm:pt>
    <dgm:pt modelId="{9977EDA1-D435-4412-90B4-C63F6033EE4C}" type="sibTrans" cxnId="{25F46DF3-AFE9-4FBE-BE61-290B380E8CF5}">
      <dgm:prSet/>
      <dgm:spPr/>
      <dgm:t>
        <a:bodyPr/>
        <a:lstStyle/>
        <a:p>
          <a:endParaRPr lang="en-US"/>
        </a:p>
      </dgm:t>
    </dgm:pt>
    <dgm:pt modelId="{AB35815F-6A0A-42C0-B663-DD5B37A689BE}" type="pres">
      <dgm:prSet presAssocID="{09FE9889-488B-4E10-99AA-553AEBFBAE84}" presName="root" presStyleCnt="0">
        <dgm:presLayoutVars>
          <dgm:dir/>
          <dgm:resizeHandles val="exact"/>
        </dgm:presLayoutVars>
      </dgm:prSet>
      <dgm:spPr/>
    </dgm:pt>
    <dgm:pt modelId="{20E9999D-11C0-44B7-A48D-8ABAD57E0228}" type="pres">
      <dgm:prSet presAssocID="{35404DE4-C041-41A2-9FF1-20E479F10F43}" presName="compNode" presStyleCnt="0"/>
      <dgm:spPr/>
    </dgm:pt>
    <dgm:pt modelId="{0DD837B9-E1F9-4267-AA50-C4F7603F1EA9}" type="pres">
      <dgm:prSet presAssocID="{35404DE4-C041-41A2-9FF1-20E479F10F43}" presName="bgRect" presStyleLbl="bgShp" presStyleIdx="0" presStyleCnt="4" custLinFactNeighborX="-4530" custLinFactNeighborY="1490"/>
      <dgm:spPr/>
    </dgm:pt>
    <dgm:pt modelId="{AC986A2F-50DD-484A-84A4-51B9F554D697}" type="pres">
      <dgm:prSet presAssocID="{35404DE4-C041-41A2-9FF1-20E479F10F4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ily calendar with solid fill"/>
        </a:ext>
      </dgm:extLst>
    </dgm:pt>
    <dgm:pt modelId="{4BBABC36-F63B-4D75-A999-F3C41FC2026F}" type="pres">
      <dgm:prSet presAssocID="{35404DE4-C041-41A2-9FF1-20E479F10F43}" presName="spaceRect" presStyleCnt="0"/>
      <dgm:spPr/>
    </dgm:pt>
    <dgm:pt modelId="{B970DBC8-44D4-40AB-83FB-E67FC0658DDC}" type="pres">
      <dgm:prSet presAssocID="{35404DE4-C041-41A2-9FF1-20E479F10F43}" presName="parTx" presStyleLbl="revTx" presStyleIdx="0" presStyleCnt="4">
        <dgm:presLayoutVars>
          <dgm:chMax val="0"/>
          <dgm:chPref val="0"/>
        </dgm:presLayoutVars>
      </dgm:prSet>
      <dgm:spPr/>
    </dgm:pt>
    <dgm:pt modelId="{C4D9396E-00C6-4E22-B67D-6504D779FB1C}" type="pres">
      <dgm:prSet presAssocID="{38E5EDC4-776E-498E-8AE4-C3818BC8F55B}" presName="sibTrans" presStyleCnt="0"/>
      <dgm:spPr/>
    </dgm:pt>
    <dgm:pt modelId="{FC502A60-82FB-4C90-A6D9-BBF84F4B3C8D}" type="pres">
      <dgm:prSet presAssocID="{25BA859C-99DE-455C-B8F0-CB8160989FBD}" presName="compNode" presStyleCnt="0"/>
      <dgm:spPr/>
    </dgm:pt>
    <dgm:pt modelId="{E6F02C4A-1ED4-49BD-B446-805031DCFC09}" type="pres">
      <dgm:prSet presAssocID="{25BA859C-99DE-455C-B8F0-CB8160989FBD}" presName="bgRect" presStyleLbl="bgShp" presStyleIdx="1" presStyleCnt="4"/>
      <dgm:spPr/>
    </dgm:pt>
    <dgm:pt modelId="{90FC8CDC-0E12-4135-A60A-88A0C8ADAD5B}" type="pres">
      <dgm:prSet presAssocID="{25BA859C-99DE-455C-B8F0-CB8160989FB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mote learning math with solid fill"/>
        </a:ext>
      </dgm:extLst>
    </dgm:pt>
    <dgm:pt modelId="{B8B20A0B-3934-4073-BC43-8F378201F56C}" type="pres">
      <dgm:prSet presAssocID="{25BA859C-99DE-455C-B8F0-CB8160989FBD}" presName="spaceRect" presStyleCnt="0"/>
      <dgm:spPr/>
    </dgm:pt>
    <dgm:pt modelId="{6E01E056-BB17-4EF3-AAE4-E829458BDB9C}" type="pres">
      <dgm:prSet presAssocID="{25BA859C-99DE-455C-B8F0-CB8160989FBD}" presName="parTx" presStyleLbl="revTx" presStyleIdx="1" presStyleCnt="4">
        <dgm:presLayoutVars>
          <dgm:chMax val="0"/>
          <dgm:chPref val="0"/>
        </dgm:presLayoutVars>
      </dgm:prSet>
      <dgm:spPr/>
    </dgm:pt>
    <dgm:pt modelId="{9ABD7DCE-A6B8-4F27-8AA6-DBB01E43323E}" type="pres">
      <dgm:prSet presAssocID="{385A8D9B-A337-4EAC-9F0B-5ECCB7E1F85A}" presName="sibTrans" presStyleCnt="0"/>
      <dgm:spPr/>
    </dgm:pt>
    <dgm:pt modelId="{2395275F-36E8-4EF8-817A-C3E060453A07}" type="pres">
      <dgm:prSet presAssocID="{AF9094F0-4738-4B39-B5D6-0ECCF8A24B02}" presName="compNode" presStyleCnt="0"/>
      <dgm:spPr/>
    </dgm:pt>
    <dgm:pt modelId="{53755A7E-F0D1-4018-8F04-27C7098C1FAF}" type="pres">
      <dgm:prSet presAssocID="{AF9094F0-4738-4B39-B5D6-0ECCF8A24B02}" presName="bgRect" presStyleLbl="bgShp" presStyleIdx="2" presStyleCnt="4"/>
      <dgm:spPr/>
    </dgm:pt>
    <dgm:pt modelId="{8DAEF757-BCBB-41E2-88CE-D4CF3A79F68A}" type="pres">
      <dgm:prSet presAssocID="{AF9094F0-4738-4B39-B5D6-0ECCF8A24B0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ck with solid fill"/>
        </a:ext>
      </dgm:extLst>
    </dgm:pt>
    <dgm:pt modelId="{9E199687-5CDC-4A8B-B101-F85780729E59}" type="pres">
      <dgm:prSet presAssocID="{AF9094F0-4738-4B39-B5D6-0ECCF8A24B02}" presName="spaceRect" presStyleCnt="0"/>
      <dgm:spPr/>
    </dgm:pt>
    <dgm:pt modelId="{A678BF81-EB69-440B-832F-42BDE6808AA4}" type="pres">
      <dgm:prSet presAssocID="{AF9094F0-4738-4B39-B5D6-0ECCF8A24B02}" presName="parTx" presStyleLbl="revTx" presStyleIdx="2" presStyleCnt="4">
        <dgm:presLayoutVars>
          <dgm:chMax val="0"/>
          <dgm:chPref val="0"/>
        </dgm:presLayoutVars>
      </dgm:prSet>
      <dgm:spPr/>
    </dgm:pt>
    <dgm:pt modelId="{0FA5BC6E-D631-4513-9F6C-8DEBBE7EBB68}" type="pres">
      <dgm:prSet presAssocID="{9162CE7F-C0F0-49A1-85B9-090B291E5021}" presName="sibTrans" presStyleCnt="0"/>
      <dgm:spPr/>
    </dgm:pt>
    <dgm:pt modelId="{22615476-E1B8-40A8-91D3-E70C3562E67D}" type="pres">
      <dgm:prSet presAssocID="{87116A13-AF4F-4700-8118-13532893BD97}" presName="compNode" presStyleCnt="0"/>
      <dgm:spPr/>
    </dgm:pt>
    <dgm:pt modelId="{74DCE3B8-6999-4DC8-A3BB-7ECDE124DE57}" type="pres">
      <dgm:prSet presAssocID="{87116A13-AF4F-4700-8118-13532893BD97}" presName="bgRect" presStyleLbl="bgShp" presStyleIdx="3" presStyleCnt="4"/>
      <dgm:spPr/>
    </dgm:pt>
    <dgm:pt modelId="{85475181-238D-4921-98D0-60562DFA43F3}" type="pres">
      <dgm:prSet presAssocID="{87116A13-AF4F-4700-8118-13532893BD9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ared face outline with solid fill"/>
        </a:ext>
      </dgm:extLst>
    </dgm:pt>
    <dgm:pt modelId="{49B074B5-ED89-4A89-B9E8-761C96013DF0}" type="pres">
      <dgm:prSet presAssocID="{87116A13-AF4F-4700-8118-13532893BD97}" presName="spaceRect" presStyleCnt="0"/>
      <dgm:spPr/>
    </dgm:pt>
    <dgm:pt modelId="{6977EA75-BB10-4040-B95E-1EB5FBF90529}" type="pres">
      <dgm:prSet presAssocID="{87116A13-AF4F-4700-8118-13532893BD97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6E89401-8771-40A9-88BE-9F6A77B9A522}" srcId="{09FE9889-488B-4E10-99AA-553AEBFBAE84}" destId="{25BA859C-99DE-455C-B8F0-CB8160989FBD}" srcOrd="1" destOrd="0" parTransId="{B37874EC-0A92-45CF-B1D7-848B1CE881B9}" sibTransId="{385A8D9B-A337-4EAC-9F0B-5ECCB7E1F85A}"/>
    <dgm:cxn modelId="{CB01770E-D6B9-4E42-9744-EC03F0044AF5}" type="presOf" srcId="{25BA859C-99DE-455C-B8F0-CB8160989FBD}" destId="{6E01E056-BB17-4EF3-AAE4-E829458BDB9C}" srcOrd="0" destOrd="0" presId="urn:microsoft.com/office/officeart/2018/2/layout/IconVerticalSolidList"/>
    <dgm:cxn modelId="{F2AC9A33-9CAB-492C-9775-8FDA43A10D1F}" srcId="{09FE9889-488B-4E10-99AA-553AEBFBAE84}" destId="{35404DE4-C041-41A2-9FF1-20E479F10F43}" srcOrd="0" destOrd="0" parTransId="{ADB28C11-3CA4-400E-9C82-D91D62BEBA87}" sibTransId="{38E5EDC4-776E-498E-8AE4-C3818BC8F55B}"/>
    <dgm:cxn modelId="{A95A0079-281C-49E8-AC00-615AD9E1D9F8}" type="presOf" srcId="{AF9094F0-4738-4B39-B5D6-0ECCF8A24B02}" destId="{A678BF81-EB69-440B-832F-42BDE6808AA4}" srcOrd="0" destOrd="0" presId="urn:microsoft.com/office/officeart/2018/2/layout/IconVerticalSolidList"/>
    <dgm:cxn modelId="{8CCBF0BD-A539-4E41-859C-EE789ED05505}" type="presOf" srcId="{09FE9889-488B-4E10-99AA-553AEBFBAE84}" destId="{AB35815F-6A0A-42C0-B663-DD5B37A689BE}" srcOrd="0" destOrd="0" presId="urn:microsoft.com/office/officeart/2018/2/layout/IconVerticalSolidList"/>
    <dgm:cxn modelId="{57E1EACA-C1E5-4501-8FF6-8FDD9923E1DD}" type="presOf" srcId="{87116A13-AF4F-4700-8118-13532893BD97}" destId="{6977EA75-BB10-4040-B95E-1EB5FBF90529}" srcOrd="0" destOrd="0" presId="urn:microsoft.com/office/officeart/2018/2/layout/IconVerticalSolidList"/>
    <dgm:cxn modelId="{19C76ECB-B4C7-4A1A-AF56-0AA0CE2FBB51}" type="presOf" srcId="{35404DE4-C041-41A2-9FF1-20E479F10F43}" destId="{B970DBC8-44D4-40AB-83FB-E67FC0658DDC}" srcOrd="0" destOrd="0" presId="urn:microsoft.com/office/officeart/2018/2/layout/IconVerticalSolidList"/>
    <dgm:cxn modelId="{FDB99BD3-6BBB-4600-9051-F09C1AEDEB2C}" srcId="{09FE9889-488B-4E10-99AA-553AEBFBAE84}" destId="{AF9094F0-4738-4B39-B5D6-0ECCF8A24B02}" srcOrd="2" destOrd="0" parTransId="{AA36F9DA-841A-4DD1-8334-197ADAA2E57F}" sibTransId="{9162CE7F-C0F0-49A1-85B9-090B291E5021}"/>
    <dgm:cxn modelId="{25F46DF3-AFE9-4FBE-BE61-290B380E8CF5}" srcId="{09FE9889-488B-4E10-99AA-553AEBFBAE84}" destId="{87116A13-AF4F-4700-8118-13532893BD97}" srcOrd="3" destOrd="0" parTransId="{9DCE1DE2-3061-445E-BD60-8F0848EC9B15}" sibTransId="{9977EDA1-D435-4412-90B4-C63F6033EE4C}"/>
    <dgm:cxn modelId="{5997A62F-21A5-43F8-A9A6-BDA3BD9A9244}" type="presParOf" srcId="{AB35815F-6A0A-42C0-B663-DD5B37A689BE}" destId="{20E9999D-11C0-44B7-A48D-8ABAD57E0228}" srcOrd="0" destOrd="0" presId="urn:microsoft.com/office/officeart/2018/2/layout/IconVerticalSolidList"/>
    <dgm:cxn modelId="{FDB3DC62-09AA-4938-A302-7DF7FDB1F323}" type="presParOf" srcId="{20E9999D-11C0-44B7-A48D-8ABAD57E0228}" destId="{0DD837B9-E1F9-4267-AA50-C4F7603F1EA9}" srcOrd="0" destOrd="0" presId="urn:microsoft.com/office/officeart/2018/2/layout/IconVerticalSolidList"/>
    <dgm:cxn modelId="{D00AF857-9672-4E4A-891D-F215823D0640}" type="presParOf" srcId="{20E9999D-11C0-44B7-A48D-8ABAD57E0228}" destId="{AC986A2F-50DD-484A-84A4-51B9F554D697}" srcOrd="1" destOrd="0" presId="urn:microsoft.com/office/officeart/2018/2/layout/IconVerticalSolidList"/>
    <dgm:cxn modelId="{73538C41-EAB1-4E0B-844E-36384CDDBEAA}" type="presParOf" srcId="{20E9999D-11C0-44B7-A48D-8ABAD57E0228}" destId="{4BBABC36-F63B-4D75-A999-F3C41FC2026F}" srcOrd="2" destOrd="0" presId="urn:microsoft.com/office/officeart/2018/2/layout/IconVerticalSolidList"/>
    <dgm:cxn modelId="{77E9AC01-0F0F-4EBE-B9EC-0DF213C5E8CA}" type="presParOf" srcId="{20E9999D-11C0-44B7-A48D-8ABAD57E0228}" destId="{B970DBC8-44D4-40AB-83FB-E67FC0658DDC}" srcOrd="3" destOrd="0" presId="urn:microsoft.com/office/officeart/2018/2/layout/IconVerticalSolidList"/>
    <dgm:cxn modelId="{89D5E8E1-857F-4D4D-929E-E856C0812923}" type="presParOf" srcId="{AB35815F-6A0A-42C0-B663-DD5B37A689BE}" destId="{C4D9396E-00C6-4E22-B67D-6504D779FB1C}" srcOrd="1" destOrd="0" presId="urn:microsoft.com/office/officeart/2018/2/layout/IconVerticalSolidList"/>
    <dgm:cxn modelId="{E3370096-F15B-4321-8050-54827EAC7F00}" type="presParOf" srcId="{AB35815F-6A0A-42C0-B663-DD5B37A689BE}" destId="{FC502A60-82FB-4C90-A6D9-BBF84F4B3C8D}" srcOrd="2" destOrd="0" presId="urn:microsoft.com/office/officeart/2018/2/layout/IconVerticalSolidList"/>
    <dgm:cxn modelId="{2E35D6D8-F64B-4A20-B3B4-2E38C187DBFD}" type="presParOf" srcId="{FC502A60-82FB-4C90-A6D9-BBF84F4B3C8D}" destId="{E6F02C4A-1ED4-49BD-B446-805031DCFC09}" srcOrd="0" destOrd="0" presId="urn:microsoft.com/office/officeart/2018/2/layout/IconVerticalSolidList"/>
    <dgm:cxn modelId="{1635AA4E-327D-4792-B635-257DA95302A9}" type="presParOf" srcId="{FC502A60-82FB-4C90-A6D9-BBF84F4B3C8D}" destId="{90FC8CDC-0E12-4135-A60A-88A0C8ADAD5B}" srcOrd="1" destOrd="0" presId="urn:microsoft.com/office/officeart/2018/2/layout/IconVerticalSolidList"/>
    <dgm:cxn modelId="{8C2D2896-D039-4475-A08F-4DC14D35549B}" type="presParOf" srcId="{FC502A60-82FB-4C90-A6D9-BBF84F4B3C8D}" destId="{B8B20A0B-3934-4073-BC43-8F378201F56C}" srcOrd="2" destOrd="0" presId="urn:microsoft.com/office/officeart/2018/2/layout/IconVerticalSolidList"/>
    <dgm:cxn modelId="{30AF94BC-884D-4C5D-BBE6-82B2C0D73044}" type="presParOf" srcId="{FC502A60-82FB-4C90-A6D9-BBF84F4B3C8D}" destId="{6E01E056-BB17-4EF3-AAE4-E829458BDB9C}" srcOrd="3" destOrd="0" presId="urn:microsoft.com/office/officeart/2018/2/layout/IconVerticalSolidList"/>
    <dgm:cxn modelId="{A63E2387-60B7-4069-A1C3-19645B229BCB}" type="presParOf" srcId="{AB35815F-6A0A-42C0-B663-DD5B37A689BE}" destId="{9ABD7DCE-A6B8-4F27-8AA6-DBB01E43323E}" srcOrd="3" destOrd="0" presId="urn:microsoft.com/office/officeart/2018/2/layout/IconVerticalSolidList"/>
    <dgm:cxn modelId="{57E48157-0BB6-4A1A-B99B-B7905BC4BF7F}" type="presParOf" srcId="{AB35815F-6A0A-42C0-B663-DD5B37A689BE}" destId="{2395275F-36E8-4EF8-817A-C3E060453A07}" srcOrd="4" destOrd="0" presId="urn:microsoft.com/office/officeart/2018/2/layout/IconVerticalSolidList"/>
    <dgm:cxn modelId="{B0CABC3C-CAEE-4C5F-B7E0-285352BF948D}" type="presParOf" srcId="{2395275F-36E8-4EF8-817A-C3E060453A07}" destId="{53755A7E-F0D1-4018-8F04-27C7098C1FAF}" srcOrd="0" destOrd="0" presId="urn:microsoft.com/office/officeart/2018/2/layout/IconVerticalSolidList"/>
    <dgm:cxn modelId="{AA127E32-1AFB-4083-A434-F6B3BB740E8C}" type="presParOf" srcId="{2395275F-36E8-4EF8-817A-C3E060453A07}" destId="{8DAEF757-BCBB-41E2-88CE-D4CF3A79F68A}" srcOrd="1" destOrd="0" presId="urn:microsoft.com/office/officeart/2018/2/layout/IconVerticalSolidList"/>
    <dgm:cxn modelId="{2A71E0BC-9CDC-40BC-BB59-F1245DE4D833}" type="presParOf" srcId="{2395275F-36E8-4EF8-817A-C3E060453A07}" destId="{9E199687-5CDC-4A8B-B101-F85780729E59}" srcOrd="2" destOrd="0" presId="urn:microsoft.com/office/officeart/2018/2/layout/IconVerticalSolidList"/>
    <dgm:cxn modelId="{99866C10-8AFD-46B4-9782-3E0071F6AB2B}" type="presParOf" srcId="{2395275F-36E8-4EF8-817A-C3E060453A07}" destId="{A678BF81-EB69-440B-832F-42BDE6808AA4}" srcOrd="3" destOrd="0" presId="urn:microsoft.com/office/officeart/2018/2/layout/IconVerticalSolidList"/>
    <dgm:cxn modelId="{659F49D9-ECDE-4E0A-AE80-438887837B39}" type="presParOf" srcId="{AB35815F-6A0A-42C0-B663-DD5B37A689BE}" destId="{0FA5BC6E-D631-4513-9F6C-8DEBBE7EBB68}" srcOrd="5" destOrd="0" presId="urn:microsoft.com/office/officeart/2018/2/layout/IconVerticalSolidList"/>
    <dgm:cxn modelId="{366D9A9F-1790-48C7-820A-5C4F3671A7A2}" type="presParOf" srcId="{AB35815F-6A0A-42C0-B663-DD5B37A689BE}" destId="{22615476-E1B8-40A8-91D3-E70C3562E67D}" srcOrd="6" destOrd="0" presId="urn:microsoft.com/office/officeart/2018/2/layout/IconVerticalSolidList"/>
    <dgm:cxn modelId="{B9005540-6120-4815-901E-D99BF8468DA1}" type="presParOf" srcId="{22615476-E1B8-40A8-91D3-E70C3562E67D}" destId="{74DCE3B8-6999-4DC8-A3BB-7ECDE124DE57}" srcOrd="0" destOrd="0" presId="urn:microsoft.com/office/officeart/2018/2/layout/IconVerticalSolidList"/>
    <dgm:cxn modelId="{D479060B-53A3-477C-9F0B-43CC3FE6344A}" type="presParOf" srcId="{22615476-E1B8-40A8-91D3-E70C3562E67D}" destId="{85475181-238D-4921-98D0-60562DFA43F3}" srcOrd="1" destOrd="0" presId="urn:microsoft.com/office/officeart/2018/2/layout/IconVerticalSolidList"/>
    <dgm:cxn modelId="{D13B7F48-4C2D-4762-AEE6-6945B384795D}" type="presParOf" srcId="{22615476-E1B8-40A8-91D3-E70C3562E67D}" destId="{49B074B5-ED89-4A89-B9E8-761C96013DF0}" srcOrd="2" destOrd="0" presId="urn:microsoft.com/office/officeart/2018/2/layout/IconVerticalSolidList"/>
    <dgm:cxn modelId="{31FBCEF3-3850-43B3-B5C5-66C5C9BECBFD}" type="presParOf" srcId="{22615476-E1B8-40A8-91D3-E70C3562E67D}" destId="{6977EA75-BB10-4040-B95E-1EB5FBF9052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799B12-6A2B-43FF-99CA-C3D72ABC46F6}">
      <dsp:nvSpPr>
        <dsp:cNvPr id="0" name=""/>
        <dsp:cNvSpPr/>
      </dsp:nvSpPr>
      <dsp:spPr>
        <a:xfrm>
          <a:off x="460144" y="1889"/>
          <a:ext cx="2941495" cy="17648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winkl Cursive Unlooped" panose="02000000000000000000"/>
            </a:rPr>
            <a:t>Daily phonics </a:t>
          </a:r>
          <a:endParaRPr lang="en-US" sz="2200" kern="1200" dirty="0">
            <a:latin typeface="Twinkl Cursive Unlooped" panose="02000000000000000000"/>
          </a:endParaRPr>
        </a:p>
      </dsp:txBody>
      <dsp:txXfrm>
        <a:off x="460144" y="1889"/>
        <a:ext cx="2941495" cy="1764897"/>
      </dsp:txXfrm>
    </dsp:sp>
    <dsp:sp modelId="{D7B5C1A3-604A-4EB8-BB13-7F8E286C7A65}">
      <dsp:nvSpPr>
        <dsp:cNvPr id="0" name=""/>
        <dsp:cNvSpPr/>
      </dsp:nvSpPr>
      <dsp:spPr>
        <a:xfrm>
          <a:off x="3695789" y="1889"/>
          <a:ext cx="2941495" cy="17648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winkl Cursive Unlooped" panose="02000000000000000000"/>
            </a:rPr>
            <a:t>Daily reading</a:t>
          </a:r>
          <a:endParaRPr lang="en-US" sz="2200" kern="1200" dirty="0">
            <a:latin typeface="Twinkl Cursive Unlooped" panose="02000000000000000000"/>
          </a:endParaRPr>
        </a:p>
      </dsp:txBody>
      <dsp:txXfrm>
        <a:off x="3695789" y="1889"/>
        <a:ext cx="2941495" cy="1764897"/>
      </dsp:txXfrm>
    </dsp:sp>
    <dsp:sp modelId="{D3546E74-BA43-40B0-AE5B-A467258A2208}">
      <dsp:nvSpPr>
        <dsp:cNvPr id="0" name=""/>
        <dsp:cNvSpPr/>
      </dsp:nvSpPr>
      <dsp:spPr>
        <a:xfrm>
          <a:off x="6931434" y="1889"/>
          <a:ext cx="2941495" cy="17648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winkl Cursive Unlooped" panose="02000000000000000000"/>
            </a:rPr>
            <a:t>Daily writing and maths</a:t>
          </a:r>
          <a:endParaRPr lang="en-US" sz="2200" kern="1200" dirty="0">
            <a:latin typeface="Twinkl Cursive Unlooped" panose="02000000000000000000"/>
          </a:endParaRPr>
        </a:p>
      </dsp:txBody>
      <dsp:txXfrm>
        <a:off x="6931434" y="1889"/>
        <a:ext cx="2941495" cy="1764897"/>
      </dsp:txXfrm>
    </dsp:sp>
    <dsp:sp modelId="{71A75720-7A34-4066-ACB5-61C463892071}">
      <dsp:nvSpPr>
        <dsp:cNvPr id="0" name=""/>
        <dsp:cNvSpPr/>
      </dsp:nvSpPr>
      <dsp:spPr>
        <a:xfrm>
          <a:off x="460144" y="2060935"/>
          <a:ext cx="2941495" cy="17648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winkl Cursive Unlooped" panose="02000000000000000000"/>
            </a:rPr>
            <a:t>Forest school days once a term</a:t>
          </a:r>
          <a:endParaRPr lang="en-US" sz="2200" kern="1200" dirty="0">
            <a:latin typeface="Twinkl Cursive Unlooped" panose="02000000000000000000"/>
          </a:endParaRPr>
        </a:p>
      </dsp:txBody>
      <dsp:txXfrm>
        <a:off x="460144" y="2060935"/>
        <a:ext cx="2941495" cy="1764897"/>
      </dsp:txXfrm>
    </dsp:sp>
    <dsp:sp modelId="{62EB45B2-8639-445C-A10A-F96FB4B78A73}">
      <dsp:nvSpPr>
        <dsp:cNvPr id="0" name=""/>
        <dsp:cNvSpPr/>
      </dsp:nvSpPr>
      <dsp:spPr>
        <a:xfrm>
          <a:off x="3695789" y="2060935"/>
          <a:ext cx="2941495" cy="17648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 </a:t>
          </a:r>
          <a:r>
            <a:rPr lang="en-GB" sz="2200" kern="1200" dirty="0">
              <a:latin typeface="Twinkl Cursive Unlooped" panose="02000000000000000000"/>
            </a:rPr>
            <a:t> Animals UK, local walk, Lea Valley science trip, outdoor learning trip, and RE visits</a:t>
          </a:r>
          <a:endParaRPr lang="en-US" sz="2200" kern="1200" dirty="0">
            <a:latin typeface="Twinkl Cursive Unlooped" panose="02000000000000000000"/>
          </a:endParaRPr>
        </a:p>
      </dsp:txBody>
      <dsp:txXfrm>
        <a:off x="3695789" y="2060935"/>
        <a:ext cx="2941495" cy="1764897"/>
      </dsp:txXfrm>
    </dsp:sp>
    <dsp:sp modelId="{E46CE209-E95C-4C98-84B3-B44EF305CCF4}">
      <dsp:nvSpPr>
        <dsp:cNvPr id="0" name=""/>
        <dsp:cNvSpPr/>
      </dsp:nvSpPr>
      <dsp:spPr>
        <a:xfrm>
          <a:off x="6931434" y="2060935"/>
          <a:ext cx="2941495" cy="17648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winkl Cursive Unlooped" panose="02000000000000000000"/>
            </a:rPr>
            <a:t>Attendance is vital to progress and to your child’s confidence in school.</a:t>
          </a:r>
          <a:endParaRPr lang="en-US" sz="2200" kern="1200" dirty="0">
            <a:latin typeface="Twinkl Cursive Unlooped" panose="02000000000000000000"/>
          </a:endParaRPr>
        </a:p>
      </dsp:txBody>
      <dsp:txXfrm>
        <a:off x="6931434" y="2060935"/>
        <a:ext cx="2941495" cy="17648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D837B9-E1F9-4267-AA50-C4F7603F1EA9}">
      <dsp:nvSpPr>
        <dsp:cNvPr id="0" name=""/>
        <dsp:cNvSpPr/>
      </dsp:nvSpPr>
      <dsp:spPr>
        <a:xfrm>
          <a:off x="0" y="15457"/>
          <a:ext cx="10997926" cy="91609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986A2F-50DD-484A-84A4-51B9F554D697}">
      <dsp:nvSpPr>
        <dsp:cNvPr id="0" name=""/>
        <dsp:cNvSpPr/>
      </dsp:nvSpPr>
      <dsp:spPr>
        <a:xfrm>
          <a:off x="277117" y="207927"/>
          <a:ext cx="503849" cy="5038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70DBC8-44D4-40AB-83FB-E67FC0658DDC}">
      <dsp:nvSpPr>
        <dsp:cNvPr id="0" name=""/>
        <dsp:cNvSpPr/>
      </dsp:nvSpPr>
      <dsp:spPr>
        <a:xfrm>
          <a:off x="1058084" y="1807"/>
          <a:ext cx="9939841" cy="9160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53" tIns="96953" rIns="96953" bIns="9695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winkl Cursive Unlooped" panose="02000000000000000000"/>
            </a:rPr>
            <a:t>Set on a Friday and returned on a Tuesday.</a:t>
          </a:r>
          <a:endParaRPr lang="en-US" sz="2200" kern="1200" dirty="0">
            <a:latin typeface="Twinkl Cursive Unlooped" panose="02000000000000000000"/>
          </a:endParaRPr>
        </a:p>
      </dsp:txBody>
      <dsp:txXfrm>
        <a:off x="1058084" y="1807"/>
        <a:ext cx="9939841" cy="916090"/>
      </dsp:txXfrm>
    </dsp:sp>
    <dsp:sp modelId="{E6F02C4A-1ED4-49BD-B446-805031DCFC09}">
      <dsp:nvSpPr>
        <dsp:cNvPr id="0" name=""/>
        <dsp:cNvSpPr/>
      </dsp:nvSpPr>
      <dsp:spPr>
        <a:xfrm>
          <a:off x="0" y="1146920"/>
          <a:ext cx="10997926" cy="91609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C8CDC-0E12-4135-A60A-88A0C8ADAD5B}">
      <dsp:nvSpPr>
        <dsp:cNvPr id="0" name=""/>
        <dsp:cNvSpPr/>
      </dsp:nvSpPr>
      <dsp:spPr>
        <a:xfrm>
          <a:off x="277117" y="1353041"/>
          <a:ext cx="503849" cy="5038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01E056-BB17-4EF3-AAE4-E829458BDB9C}">
      <dsp:nvSpPr>
        <dsp:cNvPr id="0" name=""/>
        <dsp:cNvSpPr/>
      </dsp:nvSpPr>
      <dsp:spPr>
        <a:xfrm>
          <a:off x="1058084" y="1146920"/>
          <a:ext cx="9939841" cy="9160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53" tIns="96953" rIns="96953" bIns="9695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winkl Cursive Unlooped" panose="02000000000000000000"/>
            </a:rPr>
            <a:t>The homework will be a maths, literacy or subject based piece of learning. This will either be pre-learning or consolidation of learning from the week</a:t>
          </a:r>
          <a:r>
            <a:rPr lang="en-GB" sz="2200" kern="1200" dirty="0"/>
            <a:t>.</a:t>
          </a:r>
          <a:endParaRPr lang="en-US" sz="2200" kern="1200" dirty="0"/>
        </a:p>
      </dsp:txBody>
      <dsp:txXfrm>
        <a:off x="1058084" y="1146920"/>
        <a:ext cx="9939841" cy="916090"/>
      </dsp:txXfrm>
    </dsp:sp>
    <dsp:sp modelId="{53755A7E-F0D1-4018-8F04-27C7098C1FAF}">
      <dsp:nvSpPr>
        <dsp:cNvPr id="0" name=""/>
        <dsp:cNvSpPr/>
      </dsp:nvSpPr>
      <dsp:spPr>
        <a:xfrm>
          <a:off x="0" y="2292033"/>
          <a:ext cx="10997926" cy="91609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AEF757-BCBB-41E2-88CE-D4CF3A79F68A}">
      <dsp:nvSpPr>
        <dsp:cNvPr id="0" name=""/>
        <dsp:cNvSpPr/>
      </dsp:nvSpPr>
      <dsp:spPr>
        <a:xfrm>
          <a:off x="277117" y="2498154"/>
          <a:ext cx="503849" cy="5038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78BF81-EB69-440B-832F-42BDE6808AA4}">
      <dsp:nvSpPr>
        <dsp:cNvPr id="0" name=""/>
        <dsp:cNvSpPr/>
      </dsp:nvSpPr>
      <dsp:spPr>
        <a:xfrm>
          <a:off x="1058084" y="2292033"/>
          <a:ext cx="9939841" cy="9160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53" tIns="96953" rIns="96953" bIns="9695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winkl Cursive Unlooped" panose="02000000000000000000"/>
            </a:rPr>
            <a:t>It should take your child no longer than 20 minutes to complete, unless more time is given for example in a bigger project. </a:t>
          </a:r>
          <a:endParaRPr lang="en-US" sz="2200" kern="1200" dirty="0">
            <a:latin typeface="Twinkl Cursive Unlooped" panose="02000000000000000000"/>
          </a:endParaRPr>
        </a:p>
      </dsp:txBody>
      <dsp:txXfrm>
        <a:off x="1058084" y="2292033"/>
        <a:ext cx="9939841" cy="916090"/>
      </dsp:txXfrm>
    </dsp:sp>
    <dsp:sp modelId="{74DCE3B8-6999-4DC8-A3BB-7ECDE124DE57}">
      <dsp:nvSpPr>
        <dsp:cNvPr id="0" name=""/>
        <dsp:cNvSpPr/>
      </dsp:nvSpPr>
      <dsp:spPr>
        <a:xfrm>
          <a:off x="0" y="3437146"/>
          <a:ext cx="10997926" cy="91609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475181-238D-4921-98D0-60562DFA43F3}">
      <dsp:nvSpPr>
        <dsp:cNvPr id="0" name=""/>
        <dsp:cNvSpPr/>
      </dsp:nvSpPr>
      <dsp:spPr>
        <a:xfrm>
          <a:off x="277117" y="3643267"/>
          <a:ext cx="503849" cy="5038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7EA75-BB10-4040-B95E-1EB5FBF90529}">
      <dsp:nvSpPr>
        <dsp:cNvPr id="0" name=""/>
        <dsp:cNvSpPr/>
      </dsp:nvSpPr>
      <dsp:spPr>
        <a:xfrm>
          <a:off x="1058084" y="3437146"/>
          <a:ext cx="9939841" cy="9160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53" tIns="96953" rIns="96953" bIns="9695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winkl Cursive Unlooped" panose="02000000000000000000"/>
            </a:rPr>
            <a:t>If your child is finding an element of the homework tricky. do not worry. Return the homework and a teacher will help your child in school</a:t>
          </a:r>
          <a:r>
            <a:rPr lang="en-GB" sz="2200" kern="1200" dirty="0"/>
            <a:t>.</a:t>
          </a:r>
          <a:endParaRPr lang="en-US" sz="2200" kern="1200" dirty="0"/>
        </a:p>
      </dsp:txBody>
      <dsp:txXfrm>
        <a:off x="1058084" y="3437146"/>
        <a:ext cx="9939841" cy="9160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6A35EAA-ED80-4FF1-942C-82B1D483AF60}"/>
              </a:ext>
            </a:extLst>
          </p:cNvPr>
          <p:cNvSpPr/>
          <p:nvPr/>
        </p:nvSpPr>
        <p:spPr>
          <a:xfrm rot="21133683" flipH="1">
            <a:off x="977627" y="481134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415F49B-3CBC-46CF-AFB5-988852D0479E}"/>
              </a:ext>
            </a:extLst>
          </p:cNvPr>
          <p:cNvSpPr/>
          <p:nvPr/>
        </p:nvSpPr>
        <p:spPr>
          <a:xfrm rot="21133683" flipH="1">
            <a:off x="1010574" y="456230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0FF0C0-FC1A-4C5B-9FE5-09BA33FF7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392" y="1398181"/>
            <a:ext cx="7134446" cy="2870791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89092-15F8-4341-8D94-9E799301C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0835" y="5135527"/>
            <a:ext cx="4397164" cy="1057938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7328B-E858-4921-99C2-3B0BE1724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1296-9B7B-4EF3-89B3-8B33E6070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2FE59-6CD1-4D0F-8A06-10CA2D38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414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C77D-9BA0-4A3B-B823-2059DC3C3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811DB-C16F-4CED-97C6-73ABD71F3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14D3C-7343-4DD7-B816-0D4D66BD6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409C8-4D7C-40EE-A12E-59CB555C7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222D5-7193-4F59-83B4-3C19E8B1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173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EFA1-A4AB-4CF4-B02E-57AAED57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971" y="1709738"/>
            <a:ext cx="9165772" cy="2963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B406C-F19A-4393-9AD1-A300A7E45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1971" y="4875028"/>
            <a:ext cx="9165772" cy="1052623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D7AE7-47F6-4023-8D44-8BA1DAB0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B32FC-A974-44FC-9804-F871EE51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9ADE9-F40E-4E3B-AB8D-68CB1F485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3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4D816-3E01-4EFD-AD9C-783D674D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53D69-34A7-451D-A902-5F6CD13343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0722" y="2095500"/>
            <a:ext cx="4999077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E1E0E2-7D34-48E0-8795-546D2F00E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1056" y="2095500"/>
            <a:ext cx="5072743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05476-6B6D-4BA3-919B-5335D642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B6D41-07E2-4F6D-BB39-217957FE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0CA9C-BFED-484F-B765-EA8CE4B4B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998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4AD2-5208-4201-90A7-F9618761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02129"/>
            <a:ext cx="10326688" cy="11256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3FF53-BE24-42E9-BA12-BC5863CBF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1827804"/>
            <a:ext cx="4968875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84776-6678-4D27-9BE9-5D83FC9E88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0" y="2642191"/>
            <a:ext cx="4968875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CA2E2-5B30-43B4-8FCD-23015451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1054" y="1827804"/>
            <a:ext cx="5087034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7B7A1-E670-4E7E-AEBA-340893DE8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1054" y="2642191"/>
            <a:ext cx="5087034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4D3AE-982A-4CC3-8456-4D4B0E35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E3087-09F9-4436-8236-8693EA498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413CB-0E24-4F96-AF8C-EE269ACCE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701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CAD1C-D319-4A48-8DF9-50699231C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D0181-83E0-4AB1-B372-24D6C075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50352C-6317-4DD0-84C4-AE7DDAC5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8F340C5-9EBB-43D9-91F5-F767DBD59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01240" y="1130240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CC812-F2A9-46D4-9B78-6659C68ED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2671" y="1932214"/>
            <a:ext cx="6966858" cy="309154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7A37F60-69E7-41AC-BC9A-9DBC3B577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55668" y="1103025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480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6D441F-9FBB-4F90-987A-39793DE0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C92B1E-8D5D-45CA-9A8B-53E3B7FE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89E71-49A9-4CE9-AD1D-780A876B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14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4053A-B2EE-4E20-9723-6BB0BBD50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53272"/>
            <a:ext cx="3932237" cy="173272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065AB-0DF3-4C86-AB5F-EB65021FD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5642" y="987425"/>
            <a:ext cx="593974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99FAE-8825-466D-9F1E-3B7BAED2C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8550"/>
            <a:ext cx="3932237" cy="350043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A6375-677F-4A58-B98D-18F3DEF8E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40F2C-7AE7-481B-856A-B3E26AE8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7C48C-9BD9-41CB-915E-A905B886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06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B6DE4-025D-4D93-A5D0-FB4589720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15915"/>
            <a:ext cx="3932237" cy="16700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93EE21-471F-4B7B-B7AF-192243A12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6B769-8E40-42E6-8F62-C4347B0CE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5744"/>
            <a:ext cx="3932237" cy="35032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384DC6-1AA3-4779-8EDF-F4A877508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7F83E-FAF9-43E1-95CC-6F4EDD76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D8C7B-B211-4BAF-9C05-09CF993B0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566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139E3-FB89-4585-A22D-15851E8D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4B498-70D2-4956-A576-83345B38D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A84CB-FF9E-43D6-8805-B4ABB520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7EE14-0A60-428B-BC0E-A50951E0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A9A22-BBF2-4B23-B17F-B32AC87D2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31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CC51B-E0BE-4D50-A04A-571F8BCAE2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99550" y="692150"/>
            <a:ext cx="2254250" cy="53099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F5607-7A89-4981-87F4-98BC7CE0A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692150"/>
            <a:ext cx="8108950" cy="53099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0D5BE-275A-42D5-BCE1-357D53FC5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25F9A-B406-4028-AC92-D124505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70F0A-5147-4274-A0A1-BD2191794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688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AAE2DA9-9BAF-4D46-BC97-20425C5321FD}"/>
              </a:ext>
            </a:extLst>
          </p:cNvPr>
          <p:cNvSpPr/>
          <p:nvPr/>
        </p:nvSpPr>
        <p:spPr>
          <a:xfrm>
            <a:off x="372926" y="367993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89E99-8A12-4C4F-92F9-95B01D814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1B211-A6C3-4384-AA0B-7A8561A53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07E98-5ED3-41C2-BC39-EA8FB826A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93049-EC55-4ABD-8F77-F5A84AE38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1B6DF-CCDC-4ED0-A4B2-1512B668F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D2C6CA-56BB-4A08-A1E2-342F83955EDB}"/>
              </a:ext>
            </a:extLst>
          </p:cNvPr>
          <p:cNvSpPr/>
          <p:nvPr/>
        </p:nvSpPr>
        <p:spPr>
          <a:xfrm>
            <a:off x="403284" y="389461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5500 h 6255974"/>
              <a:gd name="connsiteX1" fmla="*/ 11263634 w 11499601"/>
              <a:gd name="connsiteY1" fmla="*/ 16394 h 6255974"/>
              <a:gd name="connsiteX2" fmla="*/ 11499601 w 11499601"/>
              <a:gd name="connsiteY2" fmla="*/ 64794 h 6255974"/>
              <a:gd name="connsiteX3" fmla="*/ 11496115 w 11499601"/>
              <a:gd name="connsiteY3" fmla="*/ 338710 h 6255974"/>
              <a:gd name="connsiteX4" fmla="*/ 11496626 w 11499601"/>
              <a:gd name="connsiteY4" fmla="*/ 807372 h 6255974"/>
              <a:gd name="connsiteX5" fmla="*/ 11482477 w 11499601"/>
              <a:gd name="connsiteY5" fmla="*/ 1840079 h 6255974"/>
              <a:gd name="connsiteX6" fmla="*/ 11478714 w 11499601"/>
              <a:gd name="connsiteY6" fmla="*/ 3525714 h 6255974"/>
              <a:gd name="connsiteX7" fmla="*/ 11419375 w 11499601"/>
              <a:gd name="connsiteY7" fmla="*/ 5987933 h 6255974"/>
              <a:gd name="connsiteX8" fmla="*/ 5959453 w 11499601"/>
              <a:gd name="connsiteY8" fmla="*/ 5978886 h 6255974"/>
              <a:gd name="connsiteX9" fmla="*/ 4858766 w 11499601"/>
              <a:gd name="connsiteY9" fmla="*/ 6005062 h 6255974"/>
              <a:gd name="connsiteX10" fmla="*/ 3239306 w 11499601"/>
              <a:gd name="connsiteY10" fmla="*/ 5978241 h 6255974"/>
              <a:gd name="connsiteX11" fmla="*/ 3217554 w 11499601"/>
              <a:gd name="connsiteY11" fmla="*/ 6011412 h 6255974"/>
              <a:gd name="connsiteX12" fmla="*/ 3219866 w 11499601"/>
              <a:gd name="connsiteY12" fmla="*/ 6255974 h 6255974"/>
              <a:gd name="connsiteX13" fmla="*/ 2870715 w 11499601"/>
              <a:gd name="connsiteY13" fmla="*/ 6061661 h 6255974"/>
              <a:gd name="connsiteX14" fmla="*/ 2785655 w 11499601"/>
              <a:gd name="connsiteY14" fmla="*/ 5978241 h 6255974"/>
              <a:gd name="connsiteX15" fmla="*/ 2301504 w 11499601"/>
              <a:gd name="connsiteY15" fmla="*/ 5973147 h 6255974"/>
              <a:gd name="connsiteX16" fmla="*/ 666073 w 11499601"/>
              <a:gd name="connsiteY16" fmla="*/ 5964071 h 6255974"/>
              <a:gd name="connsiteX17" fmla="*/ 94741 w 11499601"/>
              <a:gd name="connsiteY17" fmla="*/ 5962915 h 6255974"/>
              <a:gd name="connsiteX18" fmla="*/ 37859 w 11499601"/>
              <a:gd name="connsiteY18" fmla="*/ 5881560 h 6255974"/>
              <a:gd name="connsiteX19" fmla="*/ 28975 w 11499601"/>
              <a:gd name="connsiteY19" fmla="*/ 2612388 h 6255974"/>
              <a:gd name="connsiteX20" fmla="*/ 33539 w 11499601"/>
              <a:gd name="connsiteY20" fmla="*/ 65360 h 6255974"/>
              <a:gd name="connsiteX21" fmla="*/ 39830 w 11499601"/>
              <a:gd name="connsiteY21" fmla="*/ 47528 h 6255974"/>
              <a:gd name="connsiteX22" fmla="*/ 88659 w 11499601"/>
              <a:gd name="connsiteY22" fmla="*/ 42782 h 6255974"/>
              <a:gd name="connsiteX23" fmla="*/ 301554 w 11499601"/>
              <a:gd name="connsiteY23" fmla="*/ 42782 h 6255974"/>
              <a:gd name="connsiteX24" fmla="*/ 416464 w 11499601"/>
              <a:gd name="connsiteY24" fmla="*/ 36225 h 6255974"/>
              <a:gd name="connsiteX25" fmla="*/ 907723 w 11499601"/>
              <a:gd name="connsiteY25" fmla="*/ 29769 h 6255974"/>
              <a:gd name="connsiteX26" fmla="*/ 3989089 w 11499601"/>
              <a:gd name="connsiteY26" fmla="*/ 35153 h 6255974"/>
              <a:gd name="connsiteX27" fmla="*/ 9680053 w 11499601"/>
              <a:gd name="connsiteY27" fmla="*/ 5500 h 62559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5929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1172 w 11499601"/>
              <a:gd name="connsiteY3" fmla="*/ 31329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57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b="1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SzPct val="73000"/>
        <a:buFontTx/>
        <a:buNone/>
        <a:defRPr sz="3200" b="1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18288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800" b="1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4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182880" algn="l" defTabSz="914400" rtl="0" eaLnBrk="1" latinLnBrk="0" hangingPunct="1">
        <a:lnSpc>
          <a:spcPct val="100000"/>
        </a:lnSpc>
        <a:spcBef>
          <a:spcPts val="500"/>
        </a:spcBef>
        <a:buSzPct val="73000"/>
        <a:buFont typeface="Arial" panose="020B0604020202020204" pitchFamily="34" charset="0"/>
        <a:buChar char="•"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4293528E-0CA3-4E56-B7A0-091C0AB0CB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778232E-C75B-4B3C-9201-81C0775715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21711" y="313659"/>
            <a:ext cx="11418399" cy="4399017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80682"/>
              <a:gd name="connsiteY0" fmla="*/ 6433518 h 6433552"/>
              <a:gd name="connsiteX1" fmla="*/ 6552830 w 7680682"/>
              <a:gd name="connsiteY1" fmla="*/ 6424418 h 6433552"/>
              <a:gd name="connsiteX2" fmla="*/ 987782 w 7680682"/>
              <a:gd name="connsiteY2" fmla="*/ 6393888 h 6433552"/>
              <a:gd name="connsiteX3" fmla="*/ 0 w 7680682"/>
              <a:gd name="connsiteY3" fmla="*/ 6365104 h 6433552"/>
              <a:gd name="connsiteX4" fmla="*/ 0 w 7680682"/>
              <a:gd name="connsiteY4" fmla="*/ 60538 h 6433552"/>
              <a:gd name="connsiteX5" fmla="*/ 233782 w 7680682"/>
              <a:gd name="connsiteY5" fmla="*/ 0 h 6433552"/>
              <a:gd name="connsiteX6" fmla="*/ 6431319 w 7680682"/>
              <a:gd name="connsiteY6" fmla="*/ 28166 h 6433552"/>
              <a:gd name="connsiteX7" fmla="*/ 7631470 w 7680682"/>
              <a:gd name="connsiteY7" fmla="*/ 58697 h 6433552"/>
              <a:gd name="connsiteX8" fmla="*/ 7560032 w 7680682"/>
              <a:gd name="connsiteY8" fmla="*/ 6302294 h 6433552"/>
              <a:gd name="connsiteX9" fmla="*/ 7394324 w 7680682"/>
              <a:gd name="connsiteY9" fmla="*/ 6430320 h 6433552"/>
              <a:gd name="connsiteX10" fmla="*/ 7142118 w 7680682"/>
              <a:gd name="connsiteY10" fmla="*/ 6433518 h 6433552"/>
              <a:gd name="connsiteX0" fmla="*/ 7142118 w 7680682"/>
              <a:gd name="connsiteY0" fmla="*/ 6433518 h 6433552"/>
              <a:gd name="connsiteX1" fmla="*/ 6552830 w 7680682"/>
              <a:gd name="connsiteY1" fmla="*/ 6424418 h 6433552"/>
              <a:gd name="connsiteX2" fmla="*/ 987782 w 7680682"/>
              <a:gd name="connsiteY2" fmla="*/ 6393888 h 6433552"/>
              <a:gd name="connsiteX3" fmla="*/ 0 w 7680682"/>
              <a:gd name="connsiteY3" fmla="*/ 6365104 h 6433552"/>
              <a:gd name="connsiteX4" fmla="*/ 42138 w 7680682"/>
              <a:gd name="connsiteY4" fmla="*/ 40219 h 6433552"/>
              <a:gd name="connsiteX5" fmla="*/ 233782 w 7680682"/>
              <a:gd name="connsiteY5" fmla="*/ 0 h 6433552"/>
              <a:gd name="connsiteX6" fmla="*/ 6431319 w 7680682"/>
              <a:gd name="connsiteY6" fmla="*/ 28166 h 6433552"/>
              <a:gd name="connsiteX7" fmla="*/ 7631470 w 7680682"/>
              <a:gd name="connsiteY7" fmla="*/ 58697 h 6433552"/>
              <a:gd name="connsiteX8" fmla="*/ 7560032 w 7680682"/>
              <a:gd name="connsiteY8" fmla="*/ 6302294 h 6433552"/>
              <a:gd name="connsiteX9" fmla="*/ 7394324 w 7680682"/>
              <a:gd name="connsiteY9" fmla="*/ 6430320 h 6433552"/>
              <a:gd name="connsiteX10" fmla="*/ 7142118 w 7680682"/>
              <a:gd name="connsiteY10" fmla="*/ 6433518 h 6433552"/>
              <a:gd name="connsiteX0" fmla="*/ 7149875 w 7688439"/>
              <a:gd name="connsiteY0" fmla="*/ 6433518 h 6433552"/>
              <a:gd name="connsiteX1" fmla="*/ 6560587 w 7688439"/>
              <a:gd name="connsiteY1" fmla="*/ 6424418 h 6433552"/>
              <a:gd name="connsiteX2" fmla="*/ 995539 w 7688439"/>
              <a:gd name="connsiteY2" fmla="*/ 6393888 h 6433552"/>
              <a:gd name="connsiteX3" fmla="*/ 7757 w 7688439"/>
              <a:gd name="connsiteY3" fmla="*/ 6365104 h 6433552"/>
              <a:gd name="connsiteX4" fmla="*/ 49895 w 7688439"/>
              <a:gd name="connsiteY4" fmla="*/ 40219 h 6433552"/>
              <a:gd name="connsiteX5" fmla="*/ 241539 w 7688439"/>
              <a:gd name="connsiteY5" fmla="*/ 0 h 6433552"/>
              <a:gd name="connsiteX6" fmla="*/ 6439076 w 7688439"/>
              <a:gd name="connsiteY6" fmla="*/ 28166 h 6433552"/>
              <a:gd name="connsiteX7" fmla="*/ 7639227 w 7688439"/>
              <a:gd name="connsiteY7" fmla="*/ 58697 h 6433552"/>
              <a:gd name="connsiteX8" fmla="*/ 7567789 w 7688439"/>
              <a:gd name="connsiteY8" fmla="*/ 6302294 h 6433552"/>
              <a:gd name="connsiteX9" fmla="*/ 7402081 w 7688439"/>
              <a:gd name="connsiteY9" fmla="*/ 6430320 h 6433552"/>
              <a:gd name="connsiteX10" fmla="*/ 7149875 w 7688439"/>
              <a:gd name="connsiteY10" fmla="*/ 6433518 h 6433552"/>
              <a:gd name="connsiteX0" fmla="*/ 7149875 w 7664186"/>
              <a:gd name="connsiteY0" fmla="*/ 6433518 h 6433552"/>
              <a:gd name="connsiteX1" fmla="*/ 6560587 w 7664186"/>
              <a:gd name="connsiteY1" fmla="*/ 6424418 h 6433552"/>
              <a:gd name="connsiteX2" fmla="*/ 995539 w 7664186"/>
              <a:gd name="connsiteY2" fmla="*/ 6393888 h 6433552"/>
              <a:gd name="connsiteX3" fmla="*/ 7757 w 7664186"/>
              <a:gd name="connsiteY3" fmla="*/ 6365104 h 6433552"/>
              <a:gd name="connsiteX4" fmla="*/ 49895 w 7664186"/>
              <a:gd name="connsiteY4" fmla="*/ 40219 h 6433552"/>
              <a:gd name="connsiteX5" fmla="*/ 241539 w 7664186"/>
              <a:gd name="connsiteY5" fmla="*/ 0 h 6433552"/>
              <a:gd name="connsiteX6" fmla="*/ 6439076 w 7664186"/>
              <a:gd name="connsiteY6" fmla="*/ 28166 h 6433552"/>
              <a:gd name="connsiteX7" fmla="*/ 7639227 w 7664186"/>
              <a:gd name="connsiteY7" fmla="*/ 58697 h 6433552"/>
              <a:gd name="connsiteX8" fmla="*/ 7567789 w 7664186"/>
              <a:gd name="connsiteY8" fmla="*/ 6302294 h 6433552"/>
              <a:gd name="connsiteX9" fmla="*/ 7402081 w 7664186"/>
              <a:gd name="connsiteY9" fmla="*/ 6430320 h 6433552"/>
              <a:gd name="connsiteX10" fmla="*/ 7149875 w 7664186"/>
              <a:gd name="connsiteY10" fmla="*/ 6433518 h 6433552"/>
              <a:gd name="connsiteX0" fmla="*/ 7149875 w 7657158"/>
              <a:gd name="connsiteY0" fmla="*/ 6433518 h 6433552"/>
              <a:gd name="connsiteX1" fmla="*/ 6560587 w 7657158"/>
              <a:gd name="connsiteY1" fmla="*/ 6424418 h 6433552"/>
              <a:gd name="connsiteX2" fmla="*/ 995539 w 7657158"/>
              <a:gd name="connsiteY2" fmla="*/ 6393888 h 6433552"/>
              <a:gd name="connsiteX3" fmla="*/ 7757 w 7657158"/>
              <a:gd name="connsiteY3" fmla="*/ 6365104 h 6433552"/>
              <a:gd name="connsiteX4" fmla="*/ 49895 w 7657158"/>
              <a:gd name="connsiteY4" fmla="*/ 40219 h 6433552"/>
              <a:gd name="connsiteX5" fmla="*/ 241539 w 7657158"/>
              <a:gd name="connsiteY5" fmla="*/ 0 h 6433552"/>
              <a:gd name="connsiteX6" fmla="*/ 6439076 w 7657158"/>
              <a:gd name="connsiteY6" fmla="*/ 28166 h 6433552"/>
              <a:gd name="connsiteX7" fmla="*/ 7639227 w 7657158"/>
              <a:gd name="connsiteY7" fmla="*/ 58697 h 6433552"/>
              <a:gd name="connsiteX8" fmla="*/ 7567789 w 7657158"/>
              <a:gd name="connsiteY8" fmla="*/ 6302294 h 6433552"/>
              <a:gd name="connsiteX9" fmla="*/ 7402081 w 7657158"/>
              <a:gd name="connsiteY9" fmla="*/ 6430320 h 6433552"/>
              <a:gd name="connsiteX10" fmla="*/ 7149875 w 7657158"/>
              <a:gd name="connsiteY10" fmla="*/ 6433518 h 6433552"/>
              <a:gd name="connsiteX0" fmla="*/ 7149875 w 7661310"/>
              <a:gd name="connsiteY0" fmla="*/ 6433518 h 6452113"/>
              <a:gd name="connsiteX1" fmla="*/ 6560587 w 7661310"/>
              <a:gd name="connsiteY1" fmla="*/ 6424418 h 6452113"/>
              <a:gd name="connsiteX2" fmla="*/ 995539 w 7661310"/>
              <a:gd name="connsiteY2" fmla="*/ 6393888 h 6452113"/>
              <a:gd name="connsiteX3" fmla="*/ 7757 w 7661310"/>
              <a:gd name="connsiteY3" fmla="*/ 6365104 h 6452113"/>
              <a:gd name="connsiteX4" fmla="*/ 49895 w 7661310"/>
              <a:gd name="connsiteY4" fmla="*/ 40219 h 6452113"/>
              <a:gd name="connsiteX5" fmla="*/ 241539 w 7661310"/>
              <a:gd name="connsiteY5" fmla="*/ 0 h 6452113"/>
              <a:gd name="connsiteX6" fmla="*/ 6439076 w 7661310"/>
              <a:gd name="connsiteY6" fmla="*/ 28166 h 6452113"/>
              <a:gd name="connsiteX7" fmla="*/ 7639227 w 7661310"/>
              <a:gd name="connsiteY7" fmla="*/ 58697 h 6452113"/>
              <a:gd name="connsiteX8" fmla="*/ 7589645 w 7661310"/>
              <a:gd name="connsiteY8" fmla="*/ 6366021 h 6452113"/>
              <a:gd name="connsiteX9" fmla="*/ 7402081 w 7661310"/>
              <a:gd name="connsiteY9" fmla="*/ 6430320 h 6452113"/>
              <a:gd name="connsiteX10" fmla="*/ 7149875 w 7661310"/>
              <a:gd name="connsiteY10" fmla="*/ 6433518 h 6452113"/>
              <a:gd name="connsiteX0" fmla="*/ 7149875 w 7657523"/>
              <a:gd name="connsiteY0" fmla="*/ 6433518 h 6452112"/>
              <a:gd name="connsiteX1" fmla="*/ 6560587 w 7657523"/>
              <a:gd name="connsiteY1" fmla="*/ 6424418 h 6452112"/>
              <a:gd name="connsiteX2" fmla="*/ 995539 w 7657523"/>
              <a:gd name="connsiteY2" fmla="*/ 6393888 h 6452112"/>
              <a:gd name="connsiteX3" fmla="*/ 7757 w 7657523"/>
              <a:gd name="connsiteY3" fmla="*/ 6365104 h 6452112"/>
              <a:gd name="connsiteX4" fmla="*/ 49895 w 7657523"/>
              <a:gd name="connsiteY4" fmla="*/ 40219 h 6452112"/>
              <a:gd name="connsiteX5" fmla="*/ 241539 w 7657523"/>
              <a:gd name="connsiteY5" fmla="*/ 0 h 6452112"/>
              <a:gd name="connsiteX6" fmla="*/ 6439076 w 7657523"/>
              <a:gd name="connsiteY6" fmla="*/ 28166 h 6452112"/>
              <a:gd name="connsiteX7" fmla="*/ 7639227 w 7657523"/>
              <a:gd name="connsiteY7" fmla="*/ 58697 h 6452112"/>
              <a:gd name="connsiteX8" fmla="*/ 7589645 w 7657523"/>
              <a:gd name="connsiteY8" fmla="*/ 6366021 h 6452112"/>
              <a:gd name="connsiteX9" fmla="*/ 7402081 w 7657523"/>
              <a:gd name="connsiteY9" fmla="*/ 6430320 h 6452112"/>
              <a:gd name="connsiteX10" fmla="*/ 7149875 w 7657523"/>
              <a:gd name="connsiteY10" fmla="*/ 6433518 h 6452112"/>
              <a:gd name="connsiteX0" fmla="*/ 7149875 w 7639227"/>
              <a:gd name="connsiteY0" fmla="*/ 6433518 h 6452112"/>
              <a:gd name="connsiteX1" fmla="*/ 6560587 w 7639227"/>
              <a:gd name="connsiteY1" fmla="*/ 6424418 h 6452112"/>
              <a:gd name="connsiteX2" fmla="*/ 995539 w 7639227"/>
              <a:gd name="connsiteY2" fmla="*/ 6393888 h 6452112"/>
              <a:gd name="connsiteX3" fmla="*/ 7757 w 7639227"/>
              <a:gd name="connsiteY3" fmla="*/ 6365104 h 6452112"/>
              <a:gd name="connsiteX4" fmla="*/ 49895 w 7639227"/>
              <a:gd name="connsiteY4" fmla="*/ 40219 h 6452112"/>
              <a:gd name="connsiteX5" fmla="*/ 241539 w 7639227"/>
              <a:gd name="connsiteY5" fmla="*/ 0 h 6452112"/>
              <a:gd name="connsiteX6" fmla="*/ 6439076 w 7639227"/>
              <a:gd name="connsiteY6" fmla="*/ 28166 h 6452112"/>
              <a:gd name="connsiteX7" fmla="*/ 7639227 w 7639227"/>
              <a:gd name="connsiteY7" fmla="*/ 58697 h 6452112"/>
              <a:gd name="connsiteX8" fmla="*/ 7589645 w 7639227"/>
              <a:gd name="connsiteY8" fmla="*/ 6366021 h 6452112"/>
              <a:gd name="connsiteX9" fmla="*/ 7402081 w 7639227"/>
              <a:gd name="connsiteY9" fmla="*/ 6430320 h 6452112"/>
              <a:gd name="connsiteX10" fmla="*/ 7149875 w 7639227"/>
              <a:gd name="connsiteY10" fmla="*/ 6433518 h 6452112"/>
              <a:gd name="connsiteX0" fmla="*/ 7149875 w 7641711"/>
              <a:gd name="connsiteY0" fmla="*/ 6433518 h 6473199"/>
              <a:gd name="connsiteX1" fmla="*/ 6560587 w 7641711"/>
              <a:gd name="connsiteY1" fmla="*/ 6424418 h 6473199"/>
              <a:gd name="connsiteX2" fmla="*/ 995539 w 7641711"/>
              <a:gd name="connsiteY2" fmla="*/ 6393888 h 6473199"/>
              <a:gd name="connsiteX3" fmla="*/ 7757 w 7641711"/>
              <a:gd name="connsiteY3" fmla="*/ 6365104 h 6473199"/>
              <a:gd name="connsiteX4" fmla="*/ 49895 w 7641711"/>
              <a:gd name="connsiteY4" fmla="*/ 40219 h 6473199"/>
              <a:gd name="connsiteX5" fmla="*/ 241539 w 7641711"/>
              <a:gd name="connsiteY5" fmla="*/ 0 h 6473199"/>
              <a:gd name="connsiteX6" fmla="*/ 6439076 w 7641711"/>
              <a:gd name="connsiteY6" fmla="*/ 28166 h 6473199"/>
              <a:gd name="connsiteX7" fmla="*/ 7639227 w 7641711"/>
              <a:gd name="connsiteY7" fmla="*/ 58697 h 6473199"/>
              <a:gd name="connsiteX8" fmla="*/ 7618786 w 7641711"/>
              <a:gd name="connsiteY8" fmla="*/ 6397885 h 6473199"/>
              <a:gd name="connsiteX9" fmla="*/ 7402081 w 7641711"/>
              <a:gd name="connsiteY9" fmla="*/ 6430320 h 6473199"/>
              <a:gd name="connsiteX10" fmla="*/ 7149875 w 7641711"/>
              <a:gd name="connsiteY10" fmla="*/ 6433518 h 6473199"/>
              <a:gd name="connsiteX0" fmla="*/ 7149875 w 7641711"/>
              <a:gd name="connsiteY0" fmla="*/ 6433518 h 6438168"/>
              <a:gd name="connsiteX1" fmla="*/ 6560587 w 7641711"/>
              <a:gd name="connsiteY1" fmla="*/ 6424418 h 6438168"/>
              <a:gd name="connsiteX2" fmla="*/ 995539 w 7641711"/>
              <a:gd name="connsiteY2" fmla="*/ 6393888 h 6438168"/>
              <a:gd name="connsiteX3" fmla="*/ 7757 w 7641711"/>
              <a:gd name="connsiteY3" fmla="*/ 6365104 h 6438168"/>
              <a:gd name="connsiteX4" fmla="*/ 49895 w 7641711"/>
              <a:gd name="connsiteY4" fmla="*/ 40219 h 6438168"/>
              <a:gd name="connsiteX5" fmla="*/ 241539 w 7641711"/>
              <a:gd name="connsiteY5" fmla="*/ 0 h 6438168"/>
              <a:gd name="connsiteX6" fmla="*/ 6439076 w 7641711"/>
              <a:gd name="connsiteY6" fmla="*/ 28166 h 6438168"/>
              <a:gd name="connsiteX7" fmla="*/ 7639227 w 7641711"/>
              <a:gd name="connsiteY7" fmla="*/ 58697 h 6438168"/>
              <a:gd name="connsiteX8" fmla="*/ 7618786 w 7641711"/>
              <a:gd name="connsiteY8" fmla="*/ 6397885 h 6438168"/>
              <a:gd name="connsiteX9" fmla="*/ 7402081 w 7641711"/>
              <a:gd name="connsiteY9" fmla="*/ 6430320 h 6438168"/>
              <a:gd name="connsiteX10" fmla="*/ 7149875 w 7641711"/>
              <a:gd name="connsiteY10" fmla="*/ 6433518 h 643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41711" h="6438168">
                <a:moveTo>
                  <a:pt x="7149875" y="6433518"/>
                </a:moveTo>
                <a:cubicBezTo>
                  <a:pt x="6975114" y="6433129"/>
                  <a:pt x="6756136" y="6429491"/>
                  <a:pt x="6560587" y="6424418"/>
                </a:cubicBezTo>
                <a:lnTo>
                  <a:pt x="995539" y="6393888"/>
                </a:lnTo>
                <a:lnTo>
                  <a:pt x="7757" y="6365104"/>
                </a:lnTo>
                <a:cubicBezTo>
                  <a:pt x="-20334" y="4216169"/>
                  <a:pt x="35849" y="2148514"/>
                  <a:pt x="49895" y="40219"/>
                </a:cubicBezTo>
                <a:lnTo>
                  <a:pt x="241539" y="0"/>
                </a:lnTo>
                <a:lnTo>
                  <a:pt x="6439076" y="28166"/>
                </a:lnTo>
                <a:cubicBezTo>
                  <a:pt x="6939139" y="58697"/>
                  <a:pt x="7296327" y="28165"/>
                  <a:pt x="7639227" y="58697"/>
                </a:cubicBezTo>
                <a:cubicBezTo>
                  <a:pt x="7638435" y="2070139"/>
                  <a:pt x="7653203" y="4107561"/>
                  <a:pt x="7618786" y="6397885"/>
                </a:cubicBezTo>
                <a:cubicBezTo>
                  <a:pt x="7625166" y="6478264"/>
                  <a:pt x="7566387" y="6409966"/>
                  <a:pt x="7402081" y="6430320"/>
                </a:cubicBezTo>
                <a:cubicBezTo>
                  <a:pt x="7343671" y="6432816"/>
                  <a:pt x="7254732" y="6433752"/>
                  <a:pt x="7149875" y="6433518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 descr="Close up of pink flowers on a tree&#10;&#10;AI-generated content may be incorrect.">
            <a:extLst>
              <a:ext uri="{FF2B5EF4-FFF2-40B4-BE49-F238E27FC236}">
                <a16:creationId xmlns:a16="http://schemas.microsoft.com/office/drawing/2014/main" id="{4968AD10-7E9A-28C2-B948-DEDA59DA3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980491-5067-4821-ACC5-586FC9A618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305444" y="3645408"/>
            <a:ext cx="11095876" cy="1738471"/>
          </a:xfrm>
        </p:spPr>
        <p:txBody>
          <a:bodyPr anchor="ctr">
            <a:normAutofit/>
          </a:bodyPr>
          <a:lstStyle/>
          <a:p>
            <a:r>
              <a:rPr lang="en-GB" sz="8800" dirty="0">
                <a:solidFill>
                  <a:schemeClr val="bg1">
                    <a:lumMod val="95000"/>
                  </a:schemeClr>
                </a:solidFill>
              </a:rPr>
              <a:t>Year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38E497-4A89-42DD-9FA0-595E39C9D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87342" y="5026335"/>
            <a:ext cx="8621998" cy="1049008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dirty="0">
                <a:solidFill>
                  <a:schemeClr val="bg1">
                    <a:lumMod val="95000"/>
                  </a:schemeClr>
                </a:solidFill>
              </a:rPr>
              <a:t>Mrs Scott and Miss Birch</a:t>
            </a:r>
          </a:p>
        </p:txBody>
      </p:sp>
    </p:spTree>
    <p:extLst>
      <p:ext uri="{BB962C8B-B14F-4D97-AF65-F5344CB8AC3E}">
        <p14:creationId xmlns:p14="http://schemas.microsoft.com/office/powerpoint/2010/main" val="1016879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9" name="Rectangle 2058">
            <a:extLst>
              <a:ext uri="{FF2B5EF4-FFF2-40B4-BE49-F238E27FC236}">
                <a16:creationId xmlns:a16="http://schemas.microsoft.com/office/drawing/2014/main" id="{3D6A03ED-7B7A-4C88-8FFC-A4D862447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5E13A9-AE48-4012-A116-5741BF794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0015" y="747906"/>
            <a:ext cx="3811205" cy="2058793"/>
          </a:xfrm>
        </p:spPr>
        <p:txBody>
          <a:bodyPr>
            <a:normAutofit/>
          </a:bodyPr>
          <a:lstStyle/>
          <a:p>
            <a:pPr algn="ctr"/>
            <a:r>
              <a:rPr lang="en-GB"/>
              <a:t>Included in this presentation:</a:t>
            </a:r>
          </a:p>
        </p:txBody>
      </p:sp>
      <p:sp>
        <p:nvSpPr>
          <p:cNvPr id="2061" name="Freeform: Shape 2060">
            <a:extLst>
              <a:ext uri="{FF2B5EF4-FFF2-40B4-BE49-F238E27FC236}">
                <a16:creationId xmlns:a16="http://schemas.microsoft.com/office/drawing/2014/main" id="{53975754-B125-4FFC-9140-F88A16E3D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79013" y="303198"/>
            <a:ext cx="6631387" cy="5959786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31470"/>
              <a:gd name="connsiteY0" fmla="*/ 6405352 h 6405386"/>
              <a:gd name="connsiteX1" fmla="*/ 6552830 w 7631470"/>
              <a:gd name="connsiteY1" fmla="*/ 6396252 h 6405386"/>
              <a:gd name="connsiteX2" fmla="*/ 987782 w 7631470"/>
              <a:gd name="connsiteY2" fmla="*/ 6365722 h 6405386"/>
              <a:gd name="connsiteX3" fmla="*/ 0 w 7631470"/>
              <a:gd name="connsiteY3" fmla="*/ 6336938 h 6405386"/>
              <a:gd name="connsiteX4" fmla="*/ 0 w 7631470"/>
              <a:gd name="connsiteY4" fmla="*/ 32372 h 6405386"/>
              <a:gd name="connsiteX5" fmla="*/ 157934 w 7631470"/>
              <a:gd name="connsiteY5" fmla="*/ 32797 h 6405386"/>
              <a:gd name="connsiteX6" fmla="*/ 6431319 w 7631470"/>
              <a:gd name="connsiteY6" fmla="*/ 0 h 6405386"/>
              <a:gd name="connsiteX7" fmla="*/ 7631470 w 7631470"/>
              <a:gd name="connsiteY7" fmla="*/ 30531 h 6405386"/>
              <a:gd name="connsiteX8" fmla="*/ 7560032 w 7631470"/>
              <a:gd name="connsiteY8" fmla="*/ 6274128 h 6405386"/>
              <a:gd name="connsiteX9" fmla="*/ 7394324 w 7631470"/>
              <a:gd name="connsiteY9" fmla="*/ 6402154 h 6405386"/>
              <a:gd name="connsiteX10" fmla="*/ 7142118 w 7631470"/>
              <a:gd name="connsiteY10" fmla="*/ 6405352 h 6405386"/>
              <a:gd name="connsiteX0" fmla="*/ 7154766 w 7644118"/>
              <a:gd name="connsiteY0" fmla="*/ 6405352 h 6405386"/>
              <a:gd name="connsiteX1" fmla="*/ 6565478 w 7644118"/>
              <a:gd name="connsiteY1" fmla="*/ 6396252 h 6405386"/>
              <a:gd name="connsiteX2" fmla="*/ 1000430 w 7644118"/>
              <a:gd name="connsiteY2" fmla="*/ 6365722 h 6405386"/>
              <a:gd name="connsiteX3" fmla="*/ 0 w 7644118"/>
              <a:gd name="connsiteY3" fmla="*/ 6324387 h 6405386"/>
              <a:gd name="connsiteX4" fmla="*/ 12648 w 7644118"/>
              <a:gd name="connsiteY4" fmla="*/ 32372 h 6405386"/>
              <a:gd name="connsiteX5" fmla="*/ 170582 w 7644118"/>
              <a:gd name="connsiteY5" fmla="*/ 32797 h 6405386"/>
              <a:gd name="connsiteX6" fmla="*/ 6443967 w 7644118"/>
              <a:gd name="connsiteY6" fmla="*/ 0 h 6405386"/>
              <a:gd name="connsiteX7" fmla="*/ 7644118 w 7644118"/>
              <a:gd name="connsiteY7" fmla="*/ 30531 h 6405386"/>
              <a:gd name="connsiteX8" fmla="*/ 7572680 w 7644118"/>
              <a:gd name="connsiteY8" fmla="*/ 6274128 h 6405386"/>
              <a:gd name="connsiteX9" fmla="*/ 7406972 w 7644118"/>
              <a:gd name="connsiteY9" fmla="*/ 6402154 h 6405386"/>
              <a:gd name="connsiteX10" fmla="*/ 7154766 w 7644118"/>
              <a:gd name="connsiteY10" fmla="*/ 6405352 h 6405386"/>
              <a:gd name="connsiteX0" fmla="*/ 7167747 w 7657099"/>
              <a:gd name="connsiteY0" fmla="*/ 6405352 h 6405386"/>
              <a:gd name="connsiteX1" fmla="*/ 6578459 w 7657099"/>
              <a:gd name="connsiteY1" fmla="*/ 6396252 h 6405386"/>
              <a:gd name="connsiteX2" fmla="*/ 1013411 w 7657099"/>
              <a:gd name="connsiteY2" fmla="*/ 6365722 h 6405386"/>
              <a:gd name="connsiteX3" fmla="*/ 12981 w 7657099"/>
              <a:gd name="connsiteY3" fmla="*/ 6324387 h 6405386"/>
              <a:gd name="connsiteX4" fmla="*/ 25629 w 7657099"/>
              <a:gd name="connsiteY4" fmla="*/ 32372 h 6405386"/>
              <a:gd name="connsiteX5" fmla="*/ 183563 w 7657099"/>
              <a:gd name="connsiteY5" fmla="*/ 32797 h 6405386"/>
              <a:gd name="connsiteX6" fmla="*/ 6456948 w 7657099"/>
              <a:gd name="connsiteY6" fmla="*/ 0 h 6405386"/>
              <a:gd name="connsiteX7" fmla="*/ 7657099 w 7657099"/>
              <a:gd name="connsiteY7" fmla="*/ 30531 h 6405386"/>
              <a:gd name="connsiteX8" fmla="*/ 7585661 w 7657099"/>
              <a:gd name="connsiteY8" fmla="*/ 6274128 h 6405386"/>
              <a:gd name="connsiteX9" fmla="*/ 7419953 w 7657099"/>
              <a:gd name="connsiteY9" fmla="*/ 6402154 h 6405386"/>
              <a:gd name="connsiteX10" fmla="*/ 7167747 w 7657099"/>
              <a:gd name="connsiteY10" fmla="*/ 6405352 h 6405386"/>
              <a:gd name="connsiteX0" fmla="*/ 7236700 w 7726052"/>
              <a:gd name="connsiteY0" fmla="*/ 6405352 h 6405386"/>
              <a:gd name="connsiteX1" fmla="*/ 6647412 w 7726052"/>
              <a:gd name="connsiteY1" fmla="*/ 6396252 h 6405386"/>
              <a:gd name="connsiteX2" fmla="*/ 1082364 w 7726052"/>
              <a:gd name="connsiteY2" fmla="*/ 6365722 h 6405386"/>
              <a:gd name="connsiteX3" fmla="*/ 6051 w 7726052"/>
              <a:gd name="connsiteY3" fmla="*/ 6324387 h 6405386"/>
              <a:gd name="connsiteX4" fmla="*/ 94582 w 7726052"/>
              <a:gd name="connsiteY4" fmla="*/ 32372 h 6405386"/>
              <a:gd name="connsiteX5" fmla="*/ 252516 w 7726052"/>
              <a:gd name="connsiteY5" fmla="*/ 32797 h 6405386"/>
              <a:gd name="connsiteX6" fmla="*/ 6525901 w 7726052"/>
              <a:gd name="connsiteY6" fmla="*/ 0 h 6405386"/>
              <a:gd name="connsiteX7" fmla="*/ 7726052 w 7726052"/>
              <a:gd name="connsiteY7" fmla="*/ 30531 h 6405386"/>
              <a:gd name="connsiteX8" fmla="*/ 7654614 w 7726052"/>
              <a:gd name="connsiteY8" fmla="*/ 6274128 h 6405386"/>
              <a:gd name="connsiteX9" fmla="*/ 7488906 w 7726052"/>
              <a:gd name="connsiteY9" fmla="*/ 6402154 h 6405386"/>
              <a:gd name="connsiteX10" fmla="*/ 7236700 w 7726052"/>
              <a:gd name="connsiteY10" fmla="*/ 6405352 h 6405386"/>
              <a:gd name="connsiteX0" fmla="*/ 7240058 w 7729410"/>
              <a:gd name="connsiteY0" fmla="*/ 6405352 h 6405386"/>
              <a:gd name="connsiteX1" fmla="*/ 6650770 w 7729410"/>
              <a:gd name="connsiteY1" fmla="*/ 6396252 h 6405386"/>
              <a:gd name="connsiteX2" fmla="*/ 1085722 w 7729410"/>
              <a:gd name="connsiteY2" fmla="*/ 6365722 h 6405386"/>
              <a:gd name="connsiteX3" fmla="*/ 9409 w 7729410"/>
              <a:gd name="connsiteY3" fmla="*/ 6324387 h 6405386"/>
              <a:gd name="connsiteX4" fmla="*/ 47351 w 7729410"/>
              <a:gd name="connsiteY4" fmla="*/ 32372 h 6405386"/>
              <a:gd name="connsiteX5" fmla="*/ 255874 w 7729410"/>
              <a:gd name="connsiteY5" fmla="*/ 32797 h 6405386"/>
              <a:gd name="connsiteX6" fmla="*/ 6529259 w 7729410"/>
              <a:gd name="connsiteY6" fmla="*/ 0 h 6405386"/>
              <a:gd name="connsiteX7" fmla="*/ 7729410 w 7729410"/>
              <a:gd name="connsiteY7" fmla="*/ 30531 h 6405386"/>
              <a:gd name="connsiteX8" fmla="*/ 7657972 w 7729410"/>
              <a:gd name="connsiteY8" fmla="*/ 6274128 h 6405386"/>
              <a:gd name="connsiteX9" fmla="*/ 7492264 w 7729410"/>
              <a:gd name="connsiteY9" fmla="*/ 6402154 h 6405386"/>
              <a:gd name="connsiteX10" fmla="*/ 7240058 w 7729410"/>
              <a:gd name="connsiteY10" fmla="*/ 6405352 h 64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29410" h="6405386">
                <a:moveTo>
                  <a:pt x="7240058" y="6405352"/>
                </a:moveTo>
                <a:cubicBezTo>
                  <a:pt x="7065297" y="6404963"/>
                  <a:pt x="6846319" y="6401325"/>
                  <a:pt x="6650770" y="6396252"/>
                </a:cubicBezTo>
                <a:lnTo>
                  <a:pt x="1085722" y="6365722"/>
                </a:lnTo>
                <a:lnTo>
                  <a:pt x="9409" y="6324387"/>
                </a:lnTo>
                <a:cubicBezTo>
                  <a:pt x="-24317" y="4214496"/>
                  <a:pt x="43135" y="2129710"/>
                  <a:pt x="47351" y="32372"/>
                </a:cubicBezTo>
                <a:lnTo>
                  <a:pt x="255874" y="32797"/>
                </a:lnTo>
                <a:lnTo>
                  <a:pt x="6529259" y="0"/>
                </a:lnTo>
                <a:cubicBezTo>
                  <a:pt x="7029322" y="30531"/>
                  <a:pt x="7386510" y="-1"/>
                  <a:pt x="7729410" y="30531"/>
                </a:cubicBezTo>
                <a:cubicBezTo>
                  <a:pt x="7707716" y="2585987"/>
                  <a:pt x="7753223" y="4971471"/>
                  <a:pt x="7657972" y="6274128"/>
                </a:cubicBezTo>
                <a:cubicBezTo>
                  <a:pt x="7649782" y="6434165"/>
                  <a:pt x="7656570" y="6381800"/>
                  <a:pt x="7492264" y="6402154"/>
                </a:cubicBezTo>
                <a:cubicBezTo>
                  <a:pt x="7433854" y="6404650"/>
                  <a:pt x="7344915" y="6405586"/>
                  <a:pt x="7240058" y="6405352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EEE82EFA-C150-E2BC-741D-D86F5C564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8138" y="2403236"/>
            <a:ext cx="6193116" cy="181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07DD1-B782-468B-88CB-9DAC09CE2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900" y="2997200"/>
            <a:ext cx="3768403" cy="3216713"/>
          </a:xfrm>
        </p:spPr>
        <p:txBody>
          <a:bodyPr anchor="ctr">
            <a:normAutofit fontScale="47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3200" dirty="0">
                <a:latin typeface="Twinkl Cursive Unlooped" panose="02000000000000000000"/>
              </a:rPr>
              <a:t>Curriculum expectations of Year 1 Reading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>
                <a:latin typeface="Twinkl Cursive Unlooped" panose="02000000000000000000"/>
              </a:rPr>
              <a:t>Curriculum expectations of Year 1 Writing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>
                <a:latin typeface="Twinkl Cursive Unlooped" panose="02000000000000000000"/>
              </a:rPr>
              <a:t>Curriculum expectations of Year 1 Maths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>
                <a:latin typeface="Twinkl Cursive Unlooped" panose="02000000000000000000"/>
              </a:rPr>
              <a:t>How you can help at home. Homework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>
                <a:latin typeface="Twinkl Cursive Unlooped" panose="02000000000000000000"/>
              </a:rPr>
              <a:t>Reading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Twinkl Cursive Unlooped" panose="02000000000000000000"/>
              </a:rPr>
              <a:t>Phonics screening</a:t>
            </a:r>
            <a:endParaRPr lang="en-GB" sz="3200" dirty="0">
              <a:latin typeface="Twinkl Cursive Unlooped" panose="0200000000000000000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>
                <a:latin typeface="Twinkl Cursive Unlooped" panose="02000000000000000000"/>
              </a:rPr>
              <a:t>Enrichment in Year 1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2453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6A35EAA-ED80-4FF1-942C-82B1D483A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977627" y="481134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415F49B-3CBC-46CF-AFB5-988852D04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1010574" y="456230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76FB0F23-3B45-4057-92D7-60A175991B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19953613-5A5A-4383-B8C2-6A202946F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4291217"/>
          </a:xfrm>
          <a:custGeom>
            <a:avLst/>
            <a:gdLst>
              <a:gd name="connsiteX0" fmla="*/ 11939278 w 12192000"/>
              <a:gd name="connsiteY0" fmla="*/ 4505678 h 4505788"/>
              <a:gd name="connsiteX1" fmla="*/ 11424827 w 12192000"/>
              <a:gd name="connsiteY1" fmla="*/ 4495007 h 4505788"/>
              <a:gd name="connsiteX2" fmla="*/ 10611484 w 12192000"/>
              <a:gd name="connsiteY2" fmla="*/ 4501297 h 4505788"/>
              <a:gd name="connsiteX3" fmla="*/ 1537138 w 12192000"/>
              <a:gd name="connsiteY3" fmla="*/ 4479019 h 4505788"/>
              <a:gd name="connsiteX4" fmla="*/ 113174 w 12192000"/>
              <a:gd name="connsiteY4" fmla="*/ 4461702 h 4505788"/>
              <a:gd name="connsiteX5" fmla="*/ 0 w 12192000"/>
              <a:gd name="connsiteY5" fmla="*/ 4459468 h 4505788"/>
              <a:gd name="connsiteX6" fmla="*/ 0 w 12192000"/>
              <a:gd name="connsiteY6" fmla="*/ 0 h 4505788"/>
              <a:gd name="connsiteX7" fmla="*/ 12192000 w 12192000"/>
              <a:gd name="connsiteY7" fmla="*/ 0 h 4505788"/>
              <a:gd name="connsiteX8" fmla="*/ 12192000 w 12192000"/>
              <a:gd name="connsiteY8" fmla="*/ 4499412 h 4505788"/>
              <a:gd name="connsiteX9" fmla="*/ 12183330 w 12192000"/>
              <a:gd name="connsiteY9" fmla="*/ 4500309 h 4505788"/>
              <a:gd name="connsiteX10" fmla="*/ 11983621 w 12192000"/>
              <a:gd name="connsiteY10" fmla="*/ 4505604 h 4505788"/>
              <a:gd name="connsiteX11" fmla="*/ 11939278 w 12192000"/>
              <a:gd name="connsiteY11" fmla="*/ 4505678 h 4505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4505788">
                <a:moveTo>
                  <a:pt x="11939278" y="4505678"/>
                </a:moveTo>
                <a:cubicBezTo>
                  <a:pt x="11817135" y="4504551"/>
                  <a:pt x="11574433" y="4495156"/>
                  <a:pt x="11424827" y="4495007"/>
                </a:cubicBezTo>
                <a:cubicBezTo>
                  <a:pt x="11139862" y="4494723"/>
                  <a:pt x="10930345" y="4504998"/>
                  <a:pt x="10611484" y="4501297"/>
                </a:cubicBezTo>
                <a:cubicBezTo>
                  <a:pt x="8176893" y="4532664"/>
                  <a:pt x="4168459" y="4370065"/>
                  <a:pt x="1537138" y="4479019"/>
                </a:cubicBezTo>
                <a:cubicBezTo>
                  <a:pt x="755355" y="4495523"/>
                  <a:pt x="519578" y="4472425"/>
                  <a:pt x="113174" y="4461702"/>
                </a:cubicBezTo>
                <a:lnTo>
                  <a:pt x="0" y="4459468"/>
                </a:lnTo>
                <a:lnTo>
                  <a:pt x="0" y="0"/>
                </a:lnTo>
                <a:lnTo>
                  <a:pt x="12192000" y="0"/>
                </a:lnTo>
                <a:lnTo>
                  <a:pt x="12192000" y="4499412"/>
                </a:lnTo>
                <a:lnTo>
                  <a:pt x="12183330" y="4500309"/>
                </a:lnTo>
                <a:cubicBezTo>
                  <a:pt x="12145326" y="4501926"/>
                  <a:pt x="12084089" y="4500034"/>
                  <a:pt x="11983621" y="4505604"/>
                </a:cubicBezTo>
                <a:cubicBezTo>
                  <a:pt x="11971715" y="4505831"/>
                  <a:pt x="11956727" y="4505839"/>
                  <a:pt x="11939278" y="4505678"/>
                </a:cubicBezTo>
                <a:close/>
              </a:path>
            </a:pathLst>
          </a:cu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ADE6544-AA80-F156-FBA9-E8B362543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9766" y="1252357"/>
            <a:ext cx="10333074" cy="5507587"/>
          </a:xfrm>
        </p:spPr>
        <p:txBody>
          <a:bodyPr>
            <a:normAutofit fontScale="55000" lnSpcReduction="20000"/>
          </a:bodyPr>
          <a:lstStyle/>
          <a:p>
            <a:r>
              <a:rPr lang="en-GB" dirty="0">
                <a:latin typeface="Twinkl Cursive Unlooped" panose="02000000000000000000"/>
              </a:rPr>
              <a:t>The pupil can:</a:t>
            </a:r>
          </a:p>
          <a:p>
            <a:r>
              <a:rPr lang="en-GB" dirty="0">
                <a:latin typeface="Twinkl Cursive Unlooped" panose="02000000000000000000"/>
              </a:rPr>
              <a:t> read accurately many words of two or more syllables containing graphemes taught </a:t>
            </a:r>
          </a:p>
          <a:p>
            <a:r>
              <a:rPr lang="en-GB" dirty="0">
                <a:latin typeface="Twinkl Cursive Unlooped" panose="02000000000000000000"/>
              </a:rPr>
              <a:t>so far1</a:t>
            </a:r>
          </a:p>
          <a:p>
            <a:r>
              <a:rPr lang="en-GB" dirty="0">
                <a:latin typeface="Twinkl Cursive Unlooped" panose="02000000000000000000"/>
              </a:rPr>
              <a:t>for all of the 40+ phonemes </a:t>
            </a:r>
          </a:p>
          <a:p>
            <a:r>
              <a:rPr lang="en-GB" dirty="0">
                <a:latin typeface="Twinkl Cursive Unlooped" panose="02000000000000000000"/>
              </a:rPr>
              <a:t> read most words containing common Year 1 suffixes*</a:t>
            </a:r>
          </a:p>
          <a:p>
            <a:r>
              <a:rPr lang="en-GB" dirty="0">
                <a:latin typeface="Twinkl Cursive Unlooped" panose="02000000000000000000"/>
              </a:rPr>
              <a:t> read most Year 1 common exception words*</a:t>
            </a:r>
          </a:p>
          <a:p>
            <a:r>
              <a:rPr lang="en-GB" dirty="0">
                <a:latin typeface="Twinkl Cursive Unlooped" panose="02000000000000000000"/>
              </a:rPr>
              <a:t>In age-appropriate1 books, the pupil can:</a:t>
            </a:r>
          </a:p>
          <a:p>
            <a:r>
              <a:rPr lang="en-GB" dirty="0">
                <a:latin typeface="Twinkl Cursive Unlooped" panose="02000000000000000000"/>
              </a:rPr>
              <a:t> read most words accurately without frequent overt sounding and blending, and </a:t>
            </a:r>
          </a:p>
          <a:p>
            <a:r>
              <a:rPr lang="en-GB" dirty="0">
                <a:latin typeface="Twinkl Cursive Unlooped" panose="02000000000000000000"/>
              </a:rPr>
              <a:t>sufficiently fluently to allow them to focus on their understanding rather than on </a:t>
            </a:r>
          </a:p>
          <a:p>
            <a:r>
              <a:rPr lang="en-GB" dirty="0">
                <a:latin typeface="Twinkl Cursive Unlooped" panose="02000000000000000000"/>
              </a:rPr>
              <a:t>decoding individual words</a:t>
            </a:r>
          </a:p>
          <a:p>
            <a:r>
              <a:rPr lang="en-GB" dirty="0">
                <a:latin typeface="Twinkl Cursive Unlooped" panose="02000000000000000000"/>
              </a:rPr>
              <a:t> sound out most unfamiliar words accurately</a:t>
            </a:r>
          </a:p>
          <a:p>
            <a:r>
              <a:rPr lang="en-GB" dirty="0">
                <a:latin typeface="Twinkl Cursive Unlooped" panose="02000000000000000000"/>
              </a:rPr>
              <a:t>In a book they can already read fluently, the pupil can:</a:t>
            </a:r>
          </a:p>
          <a:p>
            <a:r>
              <a:rPr lang="en-GB" dirty="0">
                <a:latin typeface="Twinkl Cursive Unlooped" panose="02000000000000000000"/>
              </a:rPr>
              <a:t> check that it makes sense to them, correcting most inaccurate reading</a:t>
            </a:r>
          </a:p>
          <a:p>
            <a:r>
              <a:rPr lang="en-GB" dirty="0">
                <a:latin typeface="Twinkl Cursive Unlooped" panose="02000000000000000000"/>
              </a:rPr>
              <a:t> answer questions and make some inferences</a:t>
            </a:r>
          </a:p>
          <a:p>
            <a:r>
              <a:rPr lang="en-GB" dirty="0">
                <a:latin typeface="Twinkl Cursive Unlooped" panose="02000000000000000000"/>
              </a:rPr>
              <a:t> join in discussions about what has happened so far in what they have read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55E09A-0D9E-DCDA-72CB-C6C5E8505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648" y="267205"/>
            <a:ext cx="10658121" cy="98515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>
                <a:latin typeface="Twinkl Cursive Unlooped" panose="02000000000000000000"/>
              </a:rPr>
              <a:t>Reading expectations</a:t>
            </a:r>
          </a:p>
        </p:txBody>
      </p:sp>
    </p:spTree>
    <p:extLst>
      <p:ext uri="{BB962C8B-B14F-4D97-AF65-F5344CB8AC3E}">
        <p14:creationId xmlns:p14="http://schemas.microsoft.com/office/powerpoint/2010/main" val="1889412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6A03ED-7B7A-4C88-8FFC-A4D862447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3975754-B125-4FFC-9140-F88A16E3D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60726" y="398616"/>
            <a:ext cx="7177671" cy="5810148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31470"/>
              <a:gd name="connsiteY0" fmla="*/ 6405352 h 6405386"/>
              <a:gd name="connsiteX1" fmla="*/ 6552830 w 7631470"/>
              <a:gd name="connsiteY1" fmla="*/ 6396252 h 6405386"/>
              <a:gd name="connsiteX2" fmla="*/ 987782 w 7631470"/>
              <a:gd name="connsiteY2" fmla="*/ 6365722 h 6405386"/>
              <a:gd name="connsiteX3" fmla="*/ 0 w 7631470"/>
              <a:gd name="connsiteY3" fmla="*/ 6336938 h 6405386"/>
              <a:gd name="connsiteX4" fmla="*/ 0 w 7631470"/>
              <a:gd name="connsiteY4" fmla="*/ 32372 h 6405386"/>
              <a:gd name="connsiteX5" fmla="*/ 157934 w 7631470"/>
              <a:gd name="connsiteY5" fmla="*/ 32797 h 6405386"/>
              <a:gd name="connsiteX6" fmla="*/ 6431319 w 7631470"/>
              <a:gd name="connsiteY6" fmla="*/ 0 h 6405386"/>
              <a:gd name="connsiteX7" fmla="*/ 7631470 w 7631470"/>
              <a:gd name="connsiteY7" fmla="*/ 30531 h 6405386"/>
              <a:gd name="connsiteX8" fmla="*/ 7560032 w 7631470"/>
              <a:gd name="connsiteY8" fmla="*/ 6274128 h 6405386"/>
              <a:gd name="connsiteX9" fmla="*/ 7394324 w 7631470"/>
              <a:gd name="connsiteY9" fmla="*/ 6402154 h 6405386"/>
              <a:gd name="connsiteX10" fmla="*/ 7142118 w 7631470"/>
              <a:gd name="connsiteY10" fmla="*/ 6405352 h 6405386"/>
              <a:gd name="connsiteX0" fmla="*/ 7154766 w 7644118"/>
              <a:gd name="connsiteY0" fmla="*/ 6405352 h 6405386"/>
              <a:gd name="connsiteX1" fmla="*/ 6565478 w 7644118"/>
              <a:gd name="connsiteY1" fmla="*/ 6396252 h 6405386"/>
              <a:gd name="connsiteX2" fmla="*/ 1000430 w 7644118"/>
              <a:gd name="connsiteY2" fmla="*/ 6365722 h 6405386"/>
              <a:gd name="connsiteX3" fmla="*/ 0 w 7644118"/>
              <a:gd name="connsiteY3" fmla="*/ 6324387 h 6405386"/>
              <a:gd name="connsiteX4" fmla="*/ 12648 w 7644118"/>
              <a:gd name="connsiteY4" fmla="*/ 32372 h 6405386"/>
              <a:gd name="connsiteX5" fmla="*/ 170582 w 7644118"/>
              <a:gd name="connsiteY5" fmla="*/ 32797 h 6405386"/>
              <a:gd name="connsiteX6" fmla="*/ 6443967 w 7644118"/>
              <a:gd name="connsiteY6" fmla="*/ 0 h 6405386"/>
              <a:gd name="connsiteX7" fmla="*/ 7644118 w 7644118"/>
              <a:gd name="connsiteY7" fmla="*/ 30531 h 6405386"/>
              <a:gd name="connsiteX8" fmla="*/ 7572680 w 7644118"/>
              <a:gd name="connsiteY8" fmla="*/ 6274128 h 6405386"/>
              <a:gd name="connsiteX9" fmla="*/ 7406972 w 7644118"/>
              <a:gd name="connsiteY9" fmla="*/ 6402154 h 6405386"/>
              <a:gd name="connsiteX10" fmla="*/ 7154766 w 7644118"/>
              <a:gd name="connsiteY10" fmla="*/ 6405352 h 6405386"/>
              <a:gd name="connsiteX0" fmla="*/ 7167747 w 7657099"/>
              <a:gd name="connsiteY0" fmla="*/ 6405352 h 6405386"/>
              <a:gd name="connsiteX1" fmla="*/ 6578459 w 7657099"/>
              <a:gd name="connsiteY1" fmla="*/ 6396252 h 6405386"/>
              <a:gd name="connsiteX2" fmla="*/ 1013411 w 7657099"/>
              <a:gd name="connsiteY2" fmla="*/ 6365722 h 6405386"/>
              <a:gd name="connsiteX3" fmla="*/ 12981 w 7657099"/>
              <a:gd name="connsiteY3" fmla="*/ 6324387 h 6405386"/>
              <a:gd name="connsiteX4" fmla="*/ 25629 w 7657099"/>
              <a:gd name="connsiteY4" fmla="*/ 32372 h 6405386"/>
              <a:gd name="connsiteX5" fmla="*/ 183563 w 7657099"/>
              <a:gd name="connsiteY5" fmla="*/ 32797 h 6405386"/>
              <a:gd name="connsiteX6" fmla="*/ 6456948 w 7657099"/>
              <a:gd name="connsiteY6" fmla="*/ 0 h 6405386"/>
              <a:gd name="connsiteX7" fmla="*/ 7657099 w 7657099"/>
              <a:gd name="connsiteY7" fmla="*/ 30531 h 6405386"/>
              <a:gd name="connsiteX8" fmla="*/ 7585661 w 7657099"/>
              <a:gd name="connsiteY8" fmla="*/ 6274128 h 6405386"/>
              <a:gd name="connsiteX9" fmla="*/ 7419953 w 7657099"/>
              <a:gd name="connsiteY9" fmla="*/ 6402154 h 6405386"/>
              <a:gd name="connsiteX10" fmla="*/ 7167747 w 7657099"/>
              <a:gd name="connsiteY10" fmla="*/ 6405352 h 6405386"/>
              <a:gd name="connsiteX0" fmla="*/ 7236700 w 7726052"/>
              <a:gd name="connsiteY0" fmla="*/ 6405352 h 6405386"/>
              <a:gd name="connsiteX1" fmla="*/ 6647412 w 7726052"/>
              <a:gd name="connsiteY1" fmla="*/ 6396252 h 6405386"/>
              <a:gd name="connsiteX2" fmla="*/ 1082364 w 7726052"/>
              <a:gd name="connsiteY2" fmla="*/ 6365722 h 6405386"/>
              <a:gd name="connsiteX3" fmla="*/ 6051 w 7726052"/>
              <a:gd name="connsiteY3" fmla="*/ 6324387 h 6405386"/>
              <a:gd name="connsiteX4" fmla="*/ 94582 w 7726052"/>
              <a:gd name="connsiteY4" fmla="*/ 32372 h 6405386"/>
              <a:gd name="connsiteX5" fmla="*/ 252516 w 7726052"/>
              <a:gd name="connsiteY5" fmla="*/ 32797 h 6405386"/>
              <a:gd name="connsiteX6" fmla="*/ 6525901 w 7726052"/>
              <a:gd name="connsiteY6" fmla="*/ 0 h 6405386"/>
              <a:gd name="connsiteX7" fmla="*/ 7726052 w 7726052"/>
              <a:gd name="connsiteY7" fmla="*/ 30531 h 6405386"/>
              <a:gd name="connsiteX8" fmla="*/ 7654614 w 7726052"/>
              <a:gd name="connsiteY8" fmla="*/ 6274128 h 6405386"/>
              <a:gd name="connsiteX9" fmla="*/ 7488906 w 7726052"/>
              <a:gd name="connsiteY9" fmla="*/ 6402154 h 6405386"/>
              <a:gd name="connsiteX10" fmla="*/ 7236700 w 7726052"/>
              <a:gd name="connsiteY10" fmla="*/ 6405352 h 6405386"/>
              <a:gd name="connsiteX0" fmla="*/ 7240058 w 7729410"/>
              <a:gd name="connsiteY0" fmla="*/ 6405352 h 6405386"/>
              <a:gd name="connsiteX1" fmla="*/ 6650770 w 7729410"/>
              <a:gd name="connsiteY1" fmla="*/ 6396252 h 6405386"/>
              <a:gd name="connsiteX2" fmla="*/ 1085722 w 7729410"/>
              <a:gd name="connsiteY2" fmla="*/ 6365722 h 6405386"/>
              <a:gd name="connsiteX3" fmla="*/ 9409 w 7729410"/>
              <a:gd name="connsiteY3" fmla="*/ 6324387 h 6405386"/>
              <a:gd name="connsiteX4" fmla="*/ 47351 w 7729410"/>
              <a:gd name="connsiteY4" fmla="*/ 32372 h 6405386"/>
              <a:gd name="connsiteX5" fmla="*/ 255874 w 7729410"/>
              <a:gd name="connsiteY5" fmla="*/ 32797 h 6405386"/>
              <a:gd name="connsiteX6" fmla="*/ 6529259 w 7729410"/>
              <a:gd name="connsiteY6" fmla="*/ 0 h 6405386"/>
              <a:gd name="connsiteX7" fmla="*/ 7729410 w 7729410"/>
              <a:gd name="connsiteY7" fmla="*/ 30531 h 6405386"/>
              <a:gd name="connsiteX8" fmla="*/ 7657972 w 7729410"/>
              <a:gd name="connsiteY8" fmla="*/ 6274128 h 6405386"/>
              <a:gd name="connsiteX9" fmla="*/ 7492264 w 7729410"/>
              <a:gd name="connsiteY9" fmla="*/ 6402154 h 6405386"/>
              <a:gd name="connsiteX10" fmla="*/ 7240058 w 7729410"/>
              <a:gd name="connsiteY10" fmla="*/ 6405352 h 64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29410" h="6405386">
                <a:moveTo>
                  <a:pt x="7240058" y="6405352"/>
                </a:moveTo>
                <a:cubicBezTo>
                  <a:pt x="7065297" y="6404963"/>
                  <a:pt x="6846319" y="6401325"/>
                  <a:pt x="6650770" y="6396252"/>
                </a:cubicBezTo>
                <a:lnTo>
                  <a:pt x="1085722" y="6365722"/>
                </a:lnTo>
                <a:lnTo>
                  <a:pt x="9409" y="6324387"/>
                </a:lnTo>
                <a:cubicBezTo>
                  <a:pt x="-24317" y="4214496"/>
                  <a:pt x="43135" y="2129710"/>
                  <a:pt x="47351" y="32372"/>
                </a:cubicBezTo>
                <a:lnTo>
                  <a:pt x="255874" y="32797"/>
                </a:lnTo>
                <a:lnTo>
                  <a:pt x="6529259" y="0"/>
                </a:lnTo>
                <a:cubicBezTo>
                  <a:pt x="7029322" y="30531"/>
                  <a:pt x="7386510" y="-1"/>
                  <a:pt x="7729410" y="30531"/>
                </a:cubicBezTo>
                <a:cubicBezTo>
                  <a:pt x="7707716" y="2585987"/>
                  <a:pt x="7753223" y="4971471"/>
                  <a:pt x="7657972" y="6274128"/>
                </a:cubicBezTo>
                <a:cubicBezTo>
                  <a:pt x="7649782" y="6434165"/>
                  <a:pt x="7656570" y="6381800"/>
                  <a:pt x="7492264" y="6402154"/>
                </a:cubicBezTo>
                <a:cubicBezTo>
                  <a:pt x="7433854" y="6404650"/>
                  <a:pt x="7344915" y="6405586"/>
                  <a:pt x="7240058" y="6405352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C673667-46AA-4DF0-A85B-F7D6E52DB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539370" flipH="1" flipV="1">
            <a:off x="617882" y="494866"/>
            <a:ext cx="4036224" cy="2597228"/>
          </a:xfrm>
          <a:custGeom>
            <a:avLst/>
            <a:gdLst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403600 w 3637280"/>
              <a:gd name="connsiteY39" fmla="*/ 3505200 h 4023360"/>
              <a:gd name="connsiteX40" fmla="*/ 3505200 w 3637280"/>
              <a:gd name="connsiteY40" fmla="*/ 3596640 h 4023360"/>
              <a:gd name="connsiteX41" fmla="*/ 3545840 w 3637280"/>
              <a:gd name="connsiteY41" fmla="*/ 3637280 h 4023360"/>
              <a:gd name="connsiteX42" fmla="*/ 3596640 w 3637280"/>
              <a:gd name="connsiteY42" fmla="*/ 3667760 h 4023360"/>
              <a:gd name="connsiteX43" fmla="*/ 3637280 w 3637280"/>
              <a:gd name="connsiteY43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45840 w 3637280"/>
              <a:gd name="connsiteY40" fmla="*/ 3637280 h 4023360"/>
              <a:gd name="connsiteX41" fmla="*/ 3596640 w 3637280"/>
              <a:gd name="connsiteY41" fmla="*/ 3667760 h 4023360"/>
              <a:gd name="connsiteX42" fmla="*/ 3637280 w 3637280"/>
              <a:gd name="connsiteY42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41" fmla="*/ 3637280 w 3637280"/>
              <a:gd name="connsiteY41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0" fmla="*/ 3637280 w 3820160"/>
              <a:gd name="connsiteY0" fmla="*/ 3352800 h 4023360"/>
              <a:gd name="connsiteX1" fmla="*/ 3606800 w 3820160"/>
              <a:gd name="connsiteY1" fmla="*/ 3403600 h 4023360"/>
              <a:gd name="connsiteX2" fmla="*/ 3556000 w 3820160"/>
              <a:gd name="connsiteY2" fmla="*/ 3474720 h 4023360"/>
              <a:gd name="connsiteX3" fmla="*/ 3535680 w 3820160"/>
              <a:gd name="connsiteY3" fmla="*/ 3505200 h 4023360"/>
              <a:gd name="connsiteX4" fmla="*/ 3515360 w 3820160"/>
              <a:gd name="connsiteY4" fmla="*/ 3525520 h 4023360"/>
              <a:gd name="connsiteX5" fmla="*/ 3474720 w 3820160"/>
              <a:gd name="connsiteY5" fmla="*/ 3576320 h 4023360"/>
              <a:gd name="connsiteX6" fmla="*/ 3230880 w 3820160"/>
              <a:gd name="connsiteY6" fmla="*/ 3749040 h 4023360"/>
              <a:gd name="connsiteX7" fmla="*/ 2763520 w 3820160"/>
              <a:gd name="connsiteY7" fmla="*/ 3931920 h 4023360"/>
              <a:gd name="connsiteX8" fmla="*/ 2407920 w 3820160"/>
              <a:gd name="connsiteY8" fmla="*/ 4013200 h 4023360"/>
              <a:gd name="connsiteX9" fmla="*/ 2204720 w 3820160"/>
              <a:gd name="connsiteY9" fmla="*/ 4023360 h 4023360"/>
              <a:gd name="connsiteX10" fmla="*/ 1869440 w 3820160"/>
              <a:gd name="connsiteY10" fmla="*/ 4013200 h 4023360"/>
              <a:gd name="connsiteX11" fmla="*/ 1483360 w 3820160"/>
              <a:gd name="connsiteY11" fmla="*/ 3942080 h 4023360"/>
              <a:gd name="connsiteX12" fmla="*/ 1259840 w 3820160"/>
              <a:gd name="connsiteY12" fmla="*/ 3870960 h 4023360"/>
              <a:gd name="connsiteX13" fmla="*/ 1056640 w 3820160"/>
              <a:gd name="connsiteY13" fmla="*/ 3779520 h 4023360"/>
              <a:gd name="connsiteX14" fmla="*/ 792480 w 3820160"/>
              <a:gd name="connsiteY14" fmla="*/ 3616960 h 4023360"/>
              <a:gd name="connsiteX15" fmla="*/ 355600 w 3820160"/>
              <a:gd name="connsiteY15" fmla="*/ 3017520 h 4023360"/>
              <a:gd name="connsiteX16" fmla="*/ 152400 w 3820160"/>
              <a:gd name="connsiteY16" fmla="*/ 2611120 h 4023360"/>
              <a:gd name="connsiteX17" fmla="*/ 30480 w 3820160"/>
              <a:gd name="connsiteY17" fmla="*/ 2204720 h 4023360"/>
              <a:gd name="connsiteX18" fmla="*/ 0 w 3820160"/>
              <a:gd name="connsiteY18" fmla="*/ 1981200 h 4023360"/>
              <a:gd name="connsiteX19" fmla="*/ 71120 w 3820160"/>
              <a:gd name="connsiteY19" fmla="*/ 1158240 h 4023360"/>
              <a:gd name="connsiteX20" fmla="*/ 132080 w 3820160"/>
              <a:gd name="connsiteY20" fmla="*/ 975360 h 4023360"/>
              <a:gd name="connsiteX21" fmla="*/ 294640 w 3820160"/>
              <a:gd name="connsiteY21" fmla="*/ 690880 h 4023360"/>
              <a:gd name="connsiteX22" fmla="*/ 751840 w 3820160"/>
              <a:gd name="connsiteY22" fmla="*/ 254000 h 4023360"/>
              <a:gd name="connsiteX23" fmla="*/ 1127760 w 3820160"/>
              <a:gd name="connsiteY23" fmla="*/ 71120 h 4023360"/>
              <a:gd name="connsiteX24" fmla="*/ 1432560 w 3820160"/>
              <a:gd name="connsiteY24" fmla="*/ 10160 h 4023360"/>
              <a:gd name="connsiteX25" fmla="*/ 1625600 w 3820160"/>
              <a:gd name="connsiteY25" fmla="*/ 0 h 4023360"/>
              <a:gd name="connsiteX26" fmla="*/ 2174240 w 3820160"/>
              <a:gd name="connsiteY26" fmla="*/ 20320 h 4023360"/>
              <a:gd name="connsiteX27" fmla="*/ 2407920 w 3820160"/>
              <a:gd name="connsiteY27" fmla="*/ 101600 h 4023360"/>
              <a:gd name="connsiteX28" fmla="*/ 2580640 w 3820160"/>
              <a:gd name="connsiteY28" fmla="*/ 223520 h 4023360"/>
              <a:gd name="connsiteX29" fmla="*/ 2794000 w 3820160"/>
              <a:gd name="connsiteY29" fmla="*/ 599440 h 4023360"/>
              <a:gd name="connsiteX30" fmla="*/ 2885440 w 3820160"/>
              <a:gd name="connsiteY30" fmla="*/ 853440 h 4023360"/>
              <a:gd name="connsiteX31" fmla="*/ 3007360 w 3820160"/>
              <a:gd name="connsiteY31" fmla="*/ 1361440 h 4023360"/>
              <a:gd name="connsiteX32" fmla="*/ 3078480 w 3820160"/>
              <a:gd name="connsiteY32" fmla="*/ 1899920 h 4023360"/>
              <a:gd name="connsiteX33" fmla="*/ 3078480 w 3820160"/>
              <a:gd name="connsiteY33" fmla="*/ 2570480 h 4023360"/>
              <a:gd name="connsiteX34" fmla="*/ 3037840 w 3820160"/>
              <a:gd name="connsiteY34" fmla="*/ 2844800 h 4023360"/>
              <a:gd name="connsiteX35" fmla="*/ 3017520 w 3820160"/>
              <a:gd name="connsiteY35" fmla="*/ 2926080 h 4023360"/>
              <a:gd name="connsiteX36" fmla="*/ 2997200 w 3820160"/>
              <a:gd name="connsiteY36" fmla="*/ 2966720 h 4023360"/>
              <a:gd name="connsiteX37" fmla="*/ 3068320 w 3820160"/>
              <a:gd name="connsiteY37" fmla="*/ 3098800 h 4023360"/>
              <a:gd name="connsiteX38" fmla="*/ 3108960 w 3820160"/>
              <a:gd name="connsiteY38" fmla="*/ 3169920 h 4023360"/>
              <a:gd name="connsiteX39" fmla="*/ 3820160 w 3820160"/>
              <a:gd name="connsiteY39" fmla="*/ 3078480 h 4023360"/>
              <a:gd name="connsiteX0" fmla="*/ 3606800 w 3820160"/>
              <a:gd name="connsiteY0" fmla="*/ 3403600 h 4023360"/>
              <a:gd name="connsiteX1" fmla="*/ 3556000 w 3820160"/>
              <a:gd name="connsiteY1" fmla="*/ 3474720 h 4023360"/>
              <a:gd name="connsiteX2" fmla="*/ 3535680 w 3820160"/>
              <a:gd name="connsiteY2" fmla="*/ 3505200 h 4023360"/>
              <a:gd name="connsiteX3" fmla="*/ 3515360 w 3820160"/>
              <a:gd name="connsiteY3" fmla="*/ 3525520 h 4023360"/>
              <a:gd name="connsiteX4" fmla="*/ 3474720 w 3820160"/>
              <a:gd name="connsiteY4" fmla="*/ 3576320 h 4023360"/>
              <a:gd name="connsiteX5" fmla="*/ 3230880 w 3820160"/>
              <a:gd name="connsiteY5" fmla="*/ 3749040 h 4023360"/>
              <a:gd name="connsiteX6" fmla="*/ 2763520 w 3820160"/>
              <a:gd name="connsiteY6" fmla="*/ 3931920 h 4023360"/>
              <a:gd name="connsiteX7" fmla="*/ 2407920 w 3820160"/>
              <a:gd name="connsiteY7" fmla="*/ 4013200 h 4023360"/>
              <a:gd name="connsiteX8" fmla="*/ 2204720 w 3820160"/>
              <a:gd name="connsiteY8" fmla="*/ 4023360 h 4023360"/>
              <a:gd name="connsiteX9" fmla="*/ 1869440 w 3820160"/>
              <a:gd name="connsiteY9" fmla="*/ 4013200 h 4023360"/>
              <a:gd name="connsiteX10" fmla="*/ 1483360 w 3820160"/>
              <a:gd name="connsiteY10" fmla="*/ 3942080 h 4023360"/>
              <a:gd name="connsiteX11" fmla="*/ 1259840 w 3820160"/>
              <a:gd name="connsiteY11" fmla="*/ 3870960 h 4023360"/>
              <a:gd name="connsiteX12" fmla="*/ 1056640 w 3820160"/>
              <a:gd name="connsiteY12" fmla="*/ 3779520 h 4023360"/>
              <a:gd name="connsiteX13" fmla="*/ 792480 w 3820160"/>
              <a:gd name="connsiteY13" fmla="*/ 3616960 h 4023360"/>
              <a:gd name="connsiteX14" fmla="*/ 355600 w 3820160"/>
              <a:gd name="connsiteY14" fmla="*/ 3017520 h 4023360"/>
              <a:gd name="connsiteX15" fmla="*/ 152400 w 3820160"/>
              <a:gd name="connsiteY15" fmla="*/ 2611120 h 4023360"/>
              <a:gd name="connsiteX16" fmla="*/ 30480 w 3820160"/>
              <a:gd name="connsiteY16" fmla="*/ 2204720 h 4023360"/>
              <a:gd name="connsiteX17" fmla="*/ 0 w 3820160"/>
              <a:gd name="connsiteY17" fmla="*/ 1981200 h 4023360"/>
              <a:gd name="connsiteX18" fmla="*/ 71120 w 3820160"/>
              <a:gd name="connsiteY18" fmla="*/ 1158240 h 4023360"/>
              <a:gd name="connsiteX19" fmla="*/ 132080 w 3820160"/>
              <a:gd name="connsiteY19" fmla="*/ 975360 h 4023360"/>
              <a:gd name="connsiteX20" fmla="*/ 294640 w 3820160"/>
              <a:gd name="connsiteY20" fmla="*/ 690880 h 4023360"/>
              <a:gd name="connsiteX21" fmla="*/ 751840 w 3820160"/>
              <a:gd name="connsiteY21" fmla="*/ 254000 h 4023360"/>
              <a:gd name="connsiteX22" fmla="*/ 1127760 w 3820160"/>
              <a:gd name="connsiteY22" fmla="*/ 71120 h 4023360"/>
              <a:gd name="connsiteX23" fmla="*/ 1432560 w 3820160"/>
              <a:gd name="connsiteY23" fmla="*/ 10160 h 4023360"/>
              <a:gd name="connsiteX24" fmla="*/ 1625600 w 3820160"/>
              <a:gd name="connsiteY24" fmla="*/ 0 h 4023360"/>
              <a:gd name="connsiteX25" fmla="*/ 2174240 w 3820160"/>
              <a:gd name="connsiteY25" fmla="*/ 20320 h 4023360"/>
              <a:gd name="connsiteX26" fmla="*/ 2407920 w 3820160"/>
              <a:gd name="connsiteY26" fmla="*/ 101600 h 4023360"/>
              <a:gd name="connsiteX27" fmla="*/ 2580640 w 3820160"/>
              <a:gd name="connsiteY27" fmla="*/ 223520 h 4023360"/>
              <a:gd name="connsiteX28" fmla="*/ 2794000 w 3820160"/>
              <a:gd name="connsiteY28" fmla="*/ 599440 h 4023360"/>
              <a:gd name="connsiteX29" fmla="*/ 2885440 w 3820160"/>
              <a:gd name="connsiteY29" fmla="*/ 853440 h 4023360"/>
              <a:gd name="connsiteX30" fmla="*/ 3007360 w 3820160"/>
              <a:gd name="connsiteY30" fmla="*/ 1361440 h 4023360"/>
              <a:gd name="connsiteX31" fmla="*/ 3078480 w 3820160"/>
              <a:gd name="connsiteY31" fmla="*/ 1899920 h 4023360"/>
              <a:gd name="connsiteX32" fmla="*/ 3078480 w 3820160"/>
              <a:gd name="connsiteY32" fmla="*/ 2570480 h 4023360"/>
              <a:gd name="connsiteX33" fmla="*/ 3037840 w 3820160"/>
              <a:gd name="connsiteY33" fmla="*/ 2844800 h 4023360"/>
              <a:gd name="connsiteX34" fmla="*/ 3017520 w 3820160"/>
              <a:gd name="connsiteY34" fmla="*/ 2926080 h 4023360"/>
              <a:gd name="connsiteX35" fmla="*/ 2997200 w 3820160"/>
              <a:gd name="connsiteY35" fmla="*/ 2966720 h 4023360"/>
              <a:gd name="connsiteX36" fmla="*/ 3068320 w 3820160"/>
              <a:gd name="connsiteY36" fmla="*/ 3098800 h 4023360"/>
              <a:gd name="connsiteX37" fmla="*/ 3108960 w 3820160"/>
              <a:gd name="connsiteY37" fmla="*/ 3169920 h 4023360"/>
              <a:gd name="connsiteX38" fmla="*/ 3820160 w 3820160"/>
              <a:gd name="connsiteY38" fmla="*/ 3078480 h 4023360"/>
              <a:gd name="connsiteX0" fmla="*/ 3556000 w 3820160"/>
              <a:gd name="connsiteY0" fmla="*/ 3474720 h 4023360"/>
              <a:gd name="connsiteX1" fmla="*/ 3535680 w 3820160"/>
              <a:gd name="connsiteY1" fmla="*/ 3505200 h 4023360"/>
              <a:gd name="connsiteX2" fmla="*/ 3515360 w 3820160"/>
              <a:gd name="connsiteY2" fmla="*/ 3525520 h 4023360"/>
              <a:gd name="connsiteX3" fmla="*/ 3474720 w 3820160"/>
              <a:gd name="connsiteY3" fmla="*/ 3576320 h 4023360"/>
              <a:gd name="connsiteX4" fmla="*/ 3230880 w 3820160"/>
              <a:gd name="connsiteY4" fmla="*/ 3749040 h 4023360"/>
              <a:gd name="connsiteX5" fmla="*/ 2763520 w 3820160"/>
              <a:gd name="connsiteY5" fmla="*/ 3931920 h 4023360"/>
              <a:gd name="connsiteX6" fmla="*/ 2407920 w 3820160"/>
              <a:gd name="connsiteY6" fmla="*/ 4013200 h 4023360"/>
              <a:gd name="connsiteX7" fmla="*/ 2204720 w 3820160"/>
              <a:gd name="connsiteY7" fmla="*/ 4023360 h 4023360"/>
              <a:gd name="connsiteX8" fmla="*/ 1869440 w 3820160"/>
              <a:gd name="connsiteY8" fmla="*/ 4013200 h 4023360"/>
              <a:gd name="connsiteX9" fmla="*/ 1483360 w 3820160"/>
              <a:gd name="connsiteY9" fmla="*/ 3942080 h 4023360"/>
              <a:gd name="connsiteX10" fmla="*/ 1259840 w 3820160"/>
              <a:gd name="connsiteY10" fmla="*/ 3870960 h 4023360"/>
              <a:gd name="connsiteX11" fmla="*/ 1056640 w 3820160"/>
              <a:gd name="connsiteY11" fmla="*/ 3779520 h 4023360"/>
              <a:gd name="connsiteX12" fmla="*/ 792480 w 3820160"/>
              <a:gd name="connsiteY12" fmla="*/ 3616960 h 4023360"/>
              <a:gd name="connsiteX13" fmla="*/ 355600 w 3820160"/>
              <a:gd name="connsiteY13" fmla="*/ 3017520 h 4023360"/>
              <a:gd name="connsiteX14" fmla="*/ 152400 w 3820160"/>
              <a:gd name="connsiteY14" fmla="*/ 2611120 h 4023360"/>
              <a:gd name="connsiteX15" fmla="*/ 30480 w 3820160"/>
              <a:gd name="connsiteY15" fmla="*/ 2204720 h 4023360"/>
              <a:gd name="connsiteX16" fmla="*/ 0 w 3820160"/>
              <a:gd name="connsiteY16" fmla="*/ 1981200 h 4023360"/>
              <a:gd name="connsiteX17" fmla="*/ 71120 w 3820160"/>
              <a:gd name="connsiteY17" fmla="*/ 1158240 h 4023360"/>
              <a:gd name="connsiteX18" fmla="*/ 132080 w 3820160"/>
              <a:gd name="connsiteY18" fmla="*/ 975360 h 4023360"/>
              <a:gd name="connsiteX19" fmla="*/ 294640 w 3820160"/>
              <a:gd name="connsiteY19" fmla="*/ 690880 h 4023360"/>
              <a:gd name="connsiteX20" fmla="*/ 751840 w 3820160"/>
              <a:gd name="connsiteY20" fmla="*/ 254000 h 4023360"/>
              <a:gd name="connsiteX21" fmla="*/ 1127760 w 3820160"/>
              <a:gd name="connsiteY21" fmla="*/ 71120 h 4023360"/>
              <a:gd name="connsiteX22" fmla="*/ 1432560 w 3820160"/>
              <a:gd name="connsiteY22" fmla="*/ 10160 h 4023360"/>
              <a:gd name="connsiteX23" fmla="*/ 1625600 w 3820160"/>
              <a:gd name="connsiteY23" fmla="*/ 0 h 4023360"/>
              <a:gd name="connsiteX24" fmla="*/ 2174240 w 3820160"/>
              <a:gd name="connsiteY24" fmla="*/ 20320 h 4023360"/>
              <a:gd name="connsiteX25" fmla="*/ 2407920 w 3820160"/>
              <a:gd name="connsiteY25" fmla="*/ 101600 h 4023360"/>
              <a:gd name="connsiteX26" fmla="*/ 2580640 w 3820160"/>
              <a:gd name="connsiteY26" fmla="*/ 223520 h 4023360"/>
              <a:gd name="connsiteX27" fmla="*/ 2794000 w 3820160"/>
              <a:gd name="connsiteY27" fmla="*/ 599440 h 4023360"/>
              <a:gd name="connsiteX28" fmla="*/ 2885440 w 3820160"/>
              <a:gd name="connsiteY28" fmla="*/ 853440 h 4023360"/>
              <a:gd name="connsiteX29" fmla="*/ 3007360 w 3820160"/>
              <a:gd name="connsiteY29" fmla="*/ 1361440 h 4023360"/>
              <a:gd name="connsiteX30" fmla="*/ 3078480 w 3820160"/>
              <a:gd name="connsiteY30" fmla="*/ 1899920 h 4023360"/>
              <a:gd name="connsiteX31" fmla="*/ 3078480 w 3820160"/>
              <a:gd name="connsiteY31" fmla="*/ 2570480 h 4023360"/>
              <a:gd name="connsiteX32" fmla="*/ 3037840 w 3820160"/>
              <a:gd name="connsiteY32" fmla="*/ 2844800 h 4023360"/>
              <a:gd name="connsiteX33" fmla="*/ 3017520 w 3820160"/>
              <a:gd name="connsiteY33" fmla="*/ 2926080 h 4023360"/>
              <a:gd name="connsiteX34" fmla="*/ 2997200 w 3820160"/>
              <a:gd name="connsiteY34" fmla="*/ 2966720 h 4023360"/>
              <a:gd name="connsiteX35" fmla="*/ 3068320 w 3820160"/>
              <a:gd name="connsiteY35" fmla="*/ 3098800 h 4023360"/>
              <a:gd name="connsiteX36" fmla="*/ 3108960 w 3820160"/>
              <a:gd name="connsiteY36" fmla="*/ 3169920 h 4023360"/>
              <a:gd name="connsiteX37" fmla="*/ 3820160 w 3820160"/>
              <a:gd name="connsiteY37" fmla="*/ 3078480 h 4023360"/>
              <a:gd name="connsiteX0" fmla="*/ 3535680 w 3820160"/>
              <a:gd name="connsiteY0" fmla="*/ 3505200 h 4023360"/>
              <a:gd name="connsiteX1" fmla="*/ 3515360 w 3820160"/>
              <a:gd name="connsiteY1" fmla="*/ 3525520 h 4023360"/>
              <a:gd name="connsiteX2" fmla="*/ 3474720 w 3820160"/>
              <a:gd name="connsiteY2" fmla="*/ 3576320 h 4023360"/>
              <a:gd name="connsiteX3" fmla="*/ 3230880 w 3820160"/>
              <a:gd name="connsiteY3" fmla="*/ 3749040 h 4023360"/>
              <a:gd name="connsiteX4" fmla="*/ 2763520 w 3820160"/>
              <a:gd name="connsiteY4" fmla="*/ 3931920 h 4023360"/>
              <a:gd name="connsiteX5" fmla="*/ 2407920 w 3820160"/>
              <a:gd name="connsiteY5" fmla="*/ 4013200 h 4023360"/>
              <a:gd name="connsiteX6" fmla="*/ 2204720 w 3820160"/>
              <a:gd name="connsiteY6" fmla="*/ 4023360 h 4023360"/>
              <a:gd name="connsiteX7" fmla="*/ 1869440 w 3820160"/>
              <a:gd name="connsiteY7" fmla="*/ 4013200 h 4023360"/>
              <a:gd name="connsiteX8" fmla="*/ 1483360 w 3820160"/>
              <a:gd name="connsiteY8" fmla="*/ 3942080 h 4023360"/>
              <a:gd name="connsiteX9" fmla="*/ 1259840 w 3820160"/>
              <a:gd name="connsiteY9" fmla="*/ 3870960 h 4023360"/>
              <a:gd name="connsiteX10" fmla="*/ 1056640 w 3820160"/>
              <a:gd name="connsiteY10" fmla="*/ 3779520 h 4023360"/>
              <a:gd name="connsiteX11" fmla="*/ 792480 w 3820160"/>
              <a:gd name="connsiteY11" fmla="*/ 3616960 h 4023360"/>
              <a:gd name="connsiteX12" fmla="*/ 355600 w 3820160"/>
              <a:gd name="connsiteY12" fmla="*/ 3017520 h 4023360"/>
              <a:gd name="connsiteX13" fmla="*/ 152400 w 3820160"/>
              <a:gd name="connsiteY13" fmla="*/ 2611120 h 4023360"/>
              <a:gd name="connsiteX14" fmla="*/ 30480 w 3820160"/>
              <a:gd name="connsiteY14" fmla="*/ 2204720 h 4023360"/>
              <a:gd name="connsiteX15" fmla="*/ 0 w 3820160"/>
              <a:gd name="connsiteY15" fmla="*/ 1981200 h 4023360"/>
              <a:gd name="connsiteX16" fmla="*/ 71120 w 3820160"/>
              <a:gd name="connsiteY16" fmla="*/ 1158240 h 4023360"/>
              <a:gd name="connsiteX17" fmla="*/ 132080 w 3820160"/>
              <a:gd name="connsiteY17" fmla="*/ 975360 h 4023360"/>
              <a:gd name="connsiteX18" fmla="*/ 294640 w 3820160"/>
              <a:gd name="connsiteY18" fmla="*/ 690880 h 4023360"/>
              <a:gd name="connsiteX19" fmla="*/ 751840 w 3820160"/>
              <a:gd name="connsiteY19" fmla="*/ 254000 h 4023360"/>
              <a:gd name="connsiteX20" fmla="*/ 1127760 w 3820160"/>
              <a:gd name="connsiteY20" fmla="*/ 71120 h 4023360"/>
              <a:gd name="connsiteX21" fmla="*/ 1432560 w 3820160"/>
              <a:gd name="connsiteY21" fmla="*/ 10160 h 4023360"/>
              <a:gd name="connsiteX22" fmla="*/ 1625600 w 3820160"/>
              <a:gd name="connsiteY22" fmla="*/ 0 h 4023360"/>
              <a:gd name="connsiteX23" fmla="*/ 2174240 w 3820160"/>
              <a:gd name="connsiteY23" fmla="*/ 20320 h 4023360"/>
              <a:gd name="connsiteX24" fmla="*/ 2407920 w 3820160"/>
              <a:gd name="connsiteY24" fmla="*/ 101600 h 4023360"/>
              <a:gd name="connsiteX25" fmla="*/ 2580640 w 3820160"/>
              <a:gd name="connsiteY25" fmla="*/ 223520 h 4023360"/>
              <a:gd name="connsiteX26" fmla="*/ 2794000 w 3820160"/>
              <a:gd name="connsiteY26" fmla="*/ 599440 h 4023360"/>
              <a:gd name="connsiteX27" fmla="*/ 2885440 w 3820160"/>
              <a:gd name="connsiteY27" fmla="*/ 853440 h 4023360"/>
              <a:gd name="connsiteX28" fmla="*/ 3007360 w 3820160"/>
              <a:gd name="connsiteY28" fmla="*/ 1361440 h 4023360"/>
              <a:gd name="connsiteX29" fmla="*/ 3078480 w 3820160"/>
              <a:gd name="connsiteY29" fmla="*/ 1899920 h 4023360"/>
              <a:gd name="connsiteX30" fmla="*/ 3078480 w 3820160"/>
              <a:gd name="connsiteY30" fmla="*/ 2570480 h 4023360"/>
              <a:gd name="connsiteX31" fmla="*/ 3037840 w 3820160"/>
              <a:gd name="connsiteY31" fmla="*/ 2844800 h 4023360"/>
              <a:gd name="connsiteX32" fmla="*/ 3017520 w 3820160"/>
              <a:gd name="connsiteY32" fmla="*/ 2926080 h 4023360"/>
              <a:gd name="connsiteX33" fmla="*/ 2997200 w 3820160"/>
              <a:gd name="connsiteY33" fmla="*/ 2966720 h 4023360"/>
              <a:gd name="connsiteX34" fmla="*/ 3068320 w 3820160"/>
              <a:gd name="connsiteY34" fmla="*/ 3098800 h 4023360"/>
              <a:gd name="connsiteX35" fmla="*/ 3108960 w 3820160"/>
              <a:gd name="connsiteY35" fmla="*/ 3169920 h 4023360"/>
              <a:gd name="connsiteX36" fmla="*/ 3820160 w 3820160"/>
              <a:gd name="connsiteY36" fmla="*/ 3078480 h 4023360"/>
              <a:gd name="connsiteX0" fmla="*/ 3535680 w 3820160"/>
              <a:gd name="connsiteY0" fmla="*/ 350520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20160"/>
              <a:gd name="connsiteY0" fmla="*/ 327152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261360 w 3810000"/>
              <a:gd name="connsiteY27" fmla="*/ 129032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786592 w 3810000"/>
              <a:gd name="connsiteY33" fmla="*/ 3236276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09999 w 3810000"/>
              <a:gd name="connsiteY33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108960 w 3810000"/>
              <a:gd name="connsiteY31" fmla="*/ 3169920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436071 w 3810000"/>
              <a:gd name="connsiteY28" fmla="*/ 2265991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359674 w 3810000"/>
              <a:gd name="connsiteY26" fmla="*/ 1222849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3001978 w 3810000"/>
              <a:gd name="connsiteY24" fmla="*/ 421964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407920 w 3810000"/>
              <a:gd name="connsiteY22" fmla="*/ 101600 h 4023360"/>
              <a:gd name="connsiteX23" fmla="*/ 3001978 w 3810000"/>
              <a:gd name="connsiteY23" fmla="*/ 421964 h 4023360"/>
              <a:gd name="connsiteX24" fmla="*/ 3359674 w 3810000"/>
              <a:gd name="connsiteY24" fmla="*/ 1222849 h 4023360"/>
              <a:gd name="connsiteX25" fmla="*/ 3436071 w 3810000"/>
              <a:gd name="connsiteY25" fmla="*/ 2265991 h 4023360"/>
              <a:gd name="connsiteX26" fmla="*/ 3373317 w 3810000"/>
              <a:gd name="connsiteY26" fmla="*/ 2711759 h 4023360"/>
              <a:gd name="connsiteX27" fmla="*/ 3306183 w 3810000"/>
              <a:gd name="connsiteY27" fmla="*/ 2962752 h 4023360"/>
              <a:gd name="connsiteX28" fmla="*/ 3277496 w 3810000"/>
              <a:gd name="connsiteY28" fmla="*/ 3058791 h 4023360"/>
              <a:gd name="connsiteX29" fmla="*/ 3809999 w 3810000"/>
              <a:gd name="connsiteY29" fmla="*/ 3287872 h 4023360"/>
              <a:gd name="connsiteX0" fmla="*/ 3810000 w 3810000"/>
              <a:gd name="connsiteY0" fmla="*/ 3272025 h 4023865"/>
              <a:gd name="connsiteX1" fmla="*/ 3474720 w 3810000"/>
              <a:gd name="connsiteY1" fmla="*/ 3576825 h 4023865"/>
              <a:gd name="connsiteX2" fmla="*/ 3230880 w 3810000"/>
              <a:gd name="connsiteY2" fmla="*/ 3749545 h 4023865"/>
              <a:gd name="connsiteX3" fmla="*/ 2763520 w 3810000"/>
              <a:gd name="connsiteY3" fmla="*/ 3932425 h 4023865"/>
              <a:gd name="connsiteX4" fmla="*/ 2407920 w 3810000"/>
              <a:gd name="connsiteY4" fmla="*/ 4013705 h 4023865"/>
              <a:gd name="connsiteX5" fmla="*/ 2204720 w 3810000"/>
              <a:gd name="connsiteY5" fmla="*/ 4023865 h 4023865"/>
              <a:gd name="connsiteX6" fmla="*/ 1869440 w 3810000"/>
              <a:gd name="connsiteY6" fmla="*/ 4013705 h 4023865"/>
              <a:gd name="connsiteX7" fmla="*/ 1483360 w 3810000"/>
              <a:gd name="connsiteY7" fmla="*/ 3942585 h 4023865"/>
              <a:gd name="connsiteX8" fmla="*/ 1259840 w 3810000"/>
              <a:gd name="connsiteY8" fmla="*/ 3871465 h 4023865"/>
              <a:gd name="connsiteX9" fmla="*/ 1056640 w 3810000"/>
              <a:gd name="connsiteY9" fmla="*/ 3780025 h 4023865"/>
              <a:gd name="connsiteX10" fmla="*/ 792480 w 3810000"/>
              <a:gd name="connsiteY10" fmla="*/ 3617465 h 4023865"/>
              <a:gd name="connsiteX11" fmla="*/ 355600 w 3810000"/>
              <a:gd name="connsiteY11" fmla="*/ 3018025 h 4023865"/>
              <a:gd name="connsiteX12" fmla="*/ 152400 w 3810000"/>
              <a:gd name="connsiteY12" fmla="*/ 2611625 h 4023865"/>
              <a:gd name="connsiteX13" fmla="*/ 30480 w 3810000"/>
              <a:gd name="connsiteY13" fmla="*/ 2205225 h 4023865"/>
              <a:gd name="connsiteX14" fmla="*/ 0 w 3810000"/>
              <a:gd name="connsiteY14" fmla="*/ 1981705 h 4023865"/>
              <a:gd name="connsiteX15" fmla="*/ 71120 w 3810000"/>
              <a:gd name="connsiteY15" fmla="*/ 1158745 h 4023865"/>
              <a:gd name="connsiteX16" fmla="*/ 132080 w 3810000"/>
              <a:gd name="connsiteY16" fmla="*/ 975865 h 4023865"/>
              <a:gd name="connsiteX17" fmla="*/ 294640 w 3810000"/>
              <a:gd name="connsiteY17" fmla="*/ 691385 h 4023865"/>
              <a:gd name="connsiteX18" fmla="*/ 751840 w 3810000"/>
              <a:gd name="connsiteY18" fmla="*/ 254505 h 4023865"/>
              <a:gd name="connsiteX19" fmla="*/ 1127760 w 3810000"/>
              <a:gd name="connsiteY19" fmla="*/ 71625 h 4023865"/>
              <a:gd name="connsiteX20" fmla="*/ 1625600 w 3810000"/>
              <a:gd name="connsiteY20" fmla="*/ 505 h 4023865"/>
              <a:gd name="connsiteX21" fmla="*/ 2407920 w 3810000"/>
              <a:gd name="connsiteY21" fmla="*/ 102105 h 4023865"/>
              <a:gd name="connsiteX22" fmla="*/ 3001978 w 3810000"/>
              <a:gd name="connsiteY22" fmla="*/ 422469 h 4023865"/>
              <a:gd name="connsiteX23" fmla="*/ 3359674 w 3810000"/>
              <a:gd name="connsiteY23" fmla="*/ 1223354 h 4023865"/>
              <a:gd name="connsiteX24" fmla="*/ 3436071 w 3810000"/>
              <a:gd name="connsiteY24" fmla="*/ 2266496 h 4023865"/>
              <a:gd name="connsiteX25" fmla="*/ 3373317 w 3810000"/>
              <a:gd name="connsiteY25" fmla="*/ 2712264 h 4023865"/>
              <a:gd name="connsiteX26" fmla="*/ 3306183 w 3810000"/>
              <a:gd name="connsiteY26" fmla="*/ 2963257 h 4023865"/>
              <a:gd name="connsiteX27" fmla="*/ 3277496 w 3810000"/>
              <a:gd name="connsiteY27" fmla="*/ 3059296 h 4023865"/>
              <a:gd name="connsiteX28" fmla="*/ 3809999 w 3810000"/>
              <a:gd name="connsiteY28" fmla="*/ 3288377 h 4023865"/>
              <a:gd name="connsiteX0" fmla="*/ 3810000 w 3810000"/>
              <a:gd name="connsiteY0" fmla="*/ 3281919 h 4033759"/>
              <a:gd name="connsiteX1" fmla="*/ 3474720 w 3810000"/>
              <a:gd name="connsiteY1" fmla="*/ 3586719 h 4033759"/>
              <a:gd name="connsiteX2" fmla="*/ 3230880 w 3810000"/>
              <a:gd name="connsiteY2" fmla="*/ 3759439 h 4033759"/>
              <a:gd name="connsiteX3" fmla="*/ 2763520 w 3810000"/>
              <a:gd name="connsiteY3" fmla="*/ 3942319 h 4033759"/>
              <a:gd name="connsiteX4" fmla="*/ 2407920 w 3810000"/>
              <a:gd name="connsiteY4" fmla="*/ 4023599 h 4033759"/>
              <a:gd name="connsiteX5" fmla="*/ 2204720 w 3810000"/>
              <a:gd name="connsiteY5" fmla="*/ 4033759 h 4033759"/>
              <a:gd name="connsiteX6" fmla="*/ 1869440 w 3810000"/>
              <a:gd name="connsiteY6" fmla="*/ 4023599 h 4033759"/>
              <a:gd name="connsiteX7" fmla="*/ 1483360 w 3810000"/>
              <a:gd name="connsiteY7" fmla="*/ 3952479 h 4033759"/>
              <a:gd name="connsiteX8" fmla="*/ 1259840 w 3810000"/>
              <a:gd name="connsiteY8" fmla="*/ 3881359 h 4033759"/>
              <a:gd name="connsiteX9" fmla="*/ 1056640 w 3810000"/>
              <a:gd name="connsiteY9" fmla="*/ 3789919 h 4033759"/>
              <a:gd name="connsiteX10" fmla="*/ 792480 w 3810000"/>
              <a:gd name="connsiteY10" fmla="*/ 3627359 h 4033759"/>
              <a:gd name="connsiteX11" fmla="*/ 355600 w 3810000"/>
              <a:gd name="connsiteY11" fmla="*/ 3027919 h 4033759"/>
              <a:gd name="connsiteX12" fmla="*/ 152400 w 3810000"/>
              <a:gd name="connsiteY12" fmla="*/ 2621519 h 4033759"/>
              <a:gd name="connsiteX13" fmla="*/ 30480 w 3810000"/>
              <a:gd name="connsiteY13" fmla="*/ 2215119 h 4033759"/>
              <a:gd name="connsiteX14" fmla="*/ 0 w 3810000"/>
              <a:gd name="connsiteY14" fmla="*/ 1991599 h 4033759"/>
              <a:gd name="connsiteX15" fmla="*/ 71120 w 3810000"/>
              <a:gd name="connsiteY15" fmla="*/ 1168639 h 4033759"/>
              <a:gd name="connsiteX16" fmla="*/ 132080 w 3810000"/>
              <a:gd name="connsiteY16" fmla="*/ 985759 h 4033759"/>
              <a:gd name="connsiteX17" fmla="*/ 294640 w 3810000"/>
              <a:gd name="connsiteY17" fmla="*/ 701279 h 4033759"/>
              <a:gd name="connsiteX18" fmla="*/ 1127760 w 3810000"/>
              <a:gd name="connsiteY18" fmla="*/ 81519 h 4033759"/>
              <a:gd name="connsiteX19" fmla="*/ 1625600 w 3810000"/>
              <a:gd name="connsiteY19" fmla="*/ 10399 h 4033759"/>
              <a:gd name="connsiteX20" fmla="*/ 2407920 w 3810000"/>
              <a:gd name="connsiteY20" fmla="*/ 111999 h 4033759"/>
              <a:gd name="connsiteX21" fmla="*/ 3001978 w 3810000"/>
              <a:gd name="connsiteY21" fmla="*/ 432363 h 4033759"/>
              <a:gd name="connsiteX22" fmla="*/ 3359674 w 3810000"/>
              <a:gd name="connsiteY22" fmla="*/ 1233248 h 4033759"/>
              <a:gd name="connsiteX23" fmla="*/ 3436071 w 3810000"/>
              <a:gd name="connsiteY23" fmla="*/ 2276390 h 4033759"/>
              <a:gd name="connsiteX24" fmla="*/ 3373317 w 3810000"/>
              <a:gd name="connsiteY24" fmla="*/ 2722158 h 4033759"/>
              <a:gd name="connsiteX25" fmla="*/ 3306183 w 3810000"/>
              <a:gd name="connsiteY25" fmla="*/ 2973151 h 4033759"/>
              <a:gd name="connsiteX26" fmla="*/ 3277496 w 3810000"/>
              <a:gd name="connsiteY26" fmla="*/ 3069190 h 4033759"/>
              <a:gd name="connsiteX27" fmla="*/ 3809999 w 3810000"/>
              <a:gd name="connsiteY27" fmla="*/ 3298271 h 4033759"/>
              <a:gd name="connsiteX0" fmla="*/ 3810000 w 3810000"/>
              <a:gd name="connsiteY0" fmla="*/ 3271645 h 4023485"/>
              <a:gd name="connsiteX1" fmla="*/ 3474720 w 3810000"/>
              <a:gd name="connsiteY1" fmla="*/ 3576445 h 4023485"/>
              <a:gd name="connsiteX2" fmla="*/ 3230880 w 3810000"/>
              <a:gd name="connsiteY2" fmla="*/ 3749165 h 4023485"/>
              <a:gd name="connsiteX3" fmla="*/ 2763520 w 3810000"/>
              <a:gd name="connsiteY3" fmla="*/ 3932045 h 4023485"/>
              <a:gd name="connsiteX4" fmla="*/ 2407920 w 3810000"/>
              <a:gd name="connsiteY4" fmla="*/ 4013325 h 4023485"/>
              <a:gd name="connsiteX5" fmla="*/ 2204720 w 3810000"/>
              <a:gd name="connsiteY5" fmla="*/ 4023485 h 4023485"/>
              <a:gd name="connsiteX6" fmla="*/ 1869440 w 3810000"/>
              <a:gd name="connsiteY6" fmla="*/ 4013325 h 4023485"/>
              <a:gd name="connsiteX7" fmla="*/ 1483360 w 3810000"/>
              <a:gd name="connsiteY7" fmla="*/ 3942205 h 4023485"/>
              <a:gd name="connsiteX8" fmla="*/ 1259840 w 3810000"/>
              <a:gd name="connsiteY8" fmla="*/ 3871085 h 4023485"/>
              <a:gd name="connsiteX9" fmla="*/ 1056640 w 3810000"/>
              <a:gd name="connsiteY9" fmla="*/ 3779645 h 4023485"/>
              <a:gd name="connsiteX10" fmla="*/ 792480 w 3810000"/>
              <a:gd name="connsiteY10" fmla="*/ 3617085 h 4023485"/>
              <a:gd name="connsiteX11" fmla="*/ 355600 w 3810000"/>
              <a:gd name="connsiteY11" fmla="*/ 3017645 h 4023485"/>
              <a:gd name="connsiteX12" fmla="*/ 152400 w 3810000"/>
              <a:gd name="connsiteY12" fmla="*/ 2611245 h 4023485"/>
              <a:gd name="connsiteX13" fmla="*/ 30480 w 3810000"/>
              <a:gd name="connsiteY13" fmla="*/ 2204845 h 4023485"/>
              <a:gd name="connsiteX14" fmla="*/ 0 w 3810000"/>
              <a:gd name="connsiteY14" fmla="*/ 1981325 h 4023485"/>
              <a:gd name="connsiteX15" fmla="*/ 71120 w 3810000"/>
              <a:gd name="connsiteY15" fmla="*/ 1158365 h 4023485"/>
              <a:gd name="connsiteX16" fmla="*/ 132080 w 3810000"/>
              <a:gd name="connsiteY16" fmla="*/ 975485 h 4023485"/>
              <a:gd name="connsiteX17" fmla="*/ 294640 w 3810000"/>
              <a:gd name="connsiteY17" fmla="*/ 691005 h 4023485"/>
              <a:gd name="connsiteX18" fmla="*/ 893683 w 3810000"/>
              <a:gd name="connsiteY18" fmla="*/ 261752 h 4023485"/>
              <a:gd name="connsiteX19" fmla="*/ 1625600 w 3810000"/>
              <a:gd name="connsiteY19" fmla="*/ 125 h 4023485"/>
              <a:gd name="connsiteX20" fmla="*/ 2407920 w 3810000"/>
              <a:gd name="connsiteY20" fmla="*/ 101725 h 4023485"/>
              <a:gd name="connsiteX21" fmla="*/ 3001978 w 3810000"/>
              <a:gd name="connsiteY21" fmla="*/ 422089 h 4023485"/>
              <a:gd name="connsiteX22" fmla="*/ 3359674 w 3810000"/>
              <a:gd name="connsiteY22" fmla="*/ 1222974 h 4023485"/>
              <a:gd name="connsiteX23" fmla="*/ 3436071 w 3810000"/>
              <a:gd name="connsiteY23" fmla="*/ 2266116 h 4023485"/>
              <a:gd name="connsiteX24" fmla="*/ 3373317 w 3810000"/>
              <a:gd name="connsiteY24" fmla="*/ 2711884 h 4023485"/>
              <a:gd name="connsiteX25" fmla="*/ 3306183 w 3810000"/>
              <a:gd name="connsiteY25" fmla="*/ 2962877 h 4023485"/>
              <a:gd name="connsiteX26" fmla="*/ 3277496 w 3810000"/>
              <a:gd name="connsiteY26" fmla="*/ 3058916 h 4023485"/>
              <a:gd name="connsiteX27" fmla="*/ 3809999 w 3810000"/>
              <a:gd name="connsiteY27" fmla="*/ 3287997 h 4023485"/>
              <a:gd name="connsiteX0" fmla="*/ 3810000 w 3810000"/>
              <a:gd name="connsiteY0" fmla="*/ 3220097 h 3971937"/>
              <a:gd name="connsiteX1" fmla="*/ 3474720 w 3810000"/>
              <a:gd name="connsiteY1" fmla="*/ 3524897 h 3971937"/>
              <a:gd name="connsiteX2" fmla="*/ 3230880 w 3810000"/>
              <a:gd name="connsiteY2" fmla="*/ 3697617 h 3971937"/>
              <a:gd name="connsiteX3" fmla="*/ 2763520 w 3810000"/>
              <a:gd name="connsiteY3" fmla="*/ 3880497 h 3971937"/>
              <a:gd name="connsiteX4" fmla="*/ 2407920 w 3810000"/>
              <a:gd name="connsiteY4" fmla="*/ 3961777 h 3971937"/>
              <a:gd name="connsiteX5" fmla="*/ 2204720 w 3810000"/>
              <a:gd name="connsiteY5" fmla="*/ 3971937 h 3971937"/>
              <a:gd name="connsiteX6" fmla="*/ 1869440 w 3810000"/>
              <a:gd name="connsiteY6" fmla="*/ 3961777 h 3971937"/>
              <a:gd name="connsiteX7" fmla="*/ 1483360 w 3810000"/>
              <a:gd name="connsiteY7" fmla="*/ 3890657 h 3971937"/>
              <a:gd name="connsiteX8" fmla="*/ 1259840 w 3810000"/>
              <a:gd name="connsiteY8" fmla="*/ 3819537 h 3971937"/>
              <a:gd name="connsiteX9" fmla="*/ 1056640 w 3810000"/>
              <a:gd name="connsiteY9" fmla="*/ 3728097 h 3971937"/>
              <a:gd name="connsiteX10" fmla="*/ 792480 w 3810000"/>
              <a:gd name="connsiteY10" fmla="*/ 3565537 h 3971937"/>
              <a:gd name="connsiteX11" fmla="*/ 355600 w 3810000"/>
              <a:gd name="connsiteY11" fmla="*/ 2966097 h 3971937"/>
              <a:gd name="connsiteX12" fmla="*/ 152400 w 3810000"/>
              <a:gd name="connsiteY12" fmla="*/ 2559697 h 3971937"/>
              <a:gd name="connsiteX13" fmla="*/ 30480 w 3810000"/>
              <a:gd name="connsiteY13" fmla="*/ 2153297 h 3971937"/>
              <a:gd name="connsiteX14" fmla="*/ 0 w 3810000"/>
              <a:gd name="connsiteY14" fmla="*/ 1929777 h 3971937"/>
              <a:gd name="connsiteX15" fmla="*/ 71120 w 3810000"/>
              <a:gd name="connsiteY15" fmla="*/ 1106817 h 3971937"/>
              <a:gd name="connsiteX16" fmla="*/ 132080 w 3810000"/>
              <a:gd name="connsiteY16" fmla="*/ 923937 h 3971937"/>
              <a:gd name="connsiteX17" fmla="*/ 294640 w 3810000"/>
              <a:gd name="connsiteY17" fmla="*/ 639457 h 3971937"/>
              <a:gd name="connsiteX18" fmla="*/ 893683 w 3810000"/>
              <a:gd name="connsiteY18" fmla="*/ 210204 h 3971937"/>
              <a:gd name="connsiteX19" fmla="*/ 1625600 w 3810000"/>
              <a:gd name="connsiteY19" fmla="*/ 172 h 3971937"/>
              <a:gd name="connsiteX20" fmla="*/ 2407920 w 3810000"/>
              <a:gd name="connsiteY20" fmla="*/ 50177 h 3971937"/>
              <a:gd name="connsiteX21" fmla="*/ 3001978 w 3810000"/>
              <a:gd name="connsiteY21" fmla="*/ 370541 h 3971937"/>
              <a:gd name="connsiteX22" fmla="*/ 3359674 w 3810000"/>
              <a:gd name="connsiteY22" fmla="*/ 1171426 h 3971937"/>
              <a:gd name="connsiteX23" fmla="*/ 3436071 w 3810000"/>
              <a:gd name="connsiteY23" fmla="*/ 2214568 h 3971937"/>
              <a:gd name="connsiteX24" fmla="*/ 3373317 w 3810000"/>
              <a:gd name="connsiteY24" fmla="*/ 2660336 h 3971937"/>
              <a:gd name="connsiteX25" fmla="*/ 3306183 w 3810000"/>
              <a:gd name="connsiteY25" fmla="*/ 2911329 h 3971937"/>
              <a:gd name="connsiteX26" fmla="*/ 3277496 w 3810000"/>
              <a:gd name="connsiteY26" fmla="*/ 3007368 h 3971937"/>
              <a:gd name="connsiteX27" fmla="*/ 3809999 w 3810000"/>
              <a:gd name="connsiteY27" fmla="*/ 3236449 h 3971937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94640 w 3810000"/>
              <a:gd name="connsiteY17" fmla="*/ 639285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937609 w 3810000"/>
              <a:gd name="connsiteY9" fmla="*/ 3434392 h 3971765"/>
              <a:gd name="connsiteX10" fmla="*/ 266650 w 3810000"/>
              <a:gd name="connsiteY10" fmla="*/ 3001646 h 3971765"/>
              <a:gd name="connsiteX11" fmla="*/ 152400 w 3810000"/>
              <a:gd name="connsiteY11" fmla="*/ 2559525 h 3971765"/>
              <a:gd name="connsiteX12" fmla="*/ 30480 w 3810000"/>
              <a:gd name="connsiteY12" fmla="*/ 2153125 h 3971765"/>
              <a:gd name="connsiteX13" fmla="*/ 0 w 3810000"/>
              <a:gd name="connsiteY13" fmla="*/ 1929605 h 3971765"/>
              <a:gd name="connsiteX14" fmla="*/ 61757 w 3810000"/>
              <a:gd name="connsiteY14" fmla="*/ 1344779 h 3971765"/>
              <a:gd name="connsiteX15" fmla="*/ 275913 w 3810000"/>
              <a:gd name="connsiteY15" fmla="*/ 940921 h 3971765"/>
              <a:gd name="connsiteX16" fmla="*/ 893683 w 3810000"/>
              <a:gd name="connsiteY16" fmla="*/ 210032 h 3971765"/>
              <a:gd name="connsiteX17" fmla="*/ 1625600 w 3810000"/>
              <a:gd name="connsiteY17" fmla="*/ 0 h 3971765"/>
              <a:gd name="connsiteX18" fmla="*/ 2407920 w 3810000"/>
              <a:gd name="connsiteY18" fmla="*/ 50005 h 3971765"/>
              <a:gd name="connsiteX19" fmla="*/ 3001978 w 3810000"/>
              <a:gd name="connsiteY19" fmla="*/ 370369 h 3971765"/>
              <a:gd name="connsiteX20" fmla="*/ 3359674 w 3810000"/>
              <a:gd name="connsiteY20" fmla="*/ 1171254 h 3971765"/>
              <a:gd name="connsiteX21" fmla="*/ 3436071 w 3810000"/>
              <a:gd name="connsiteY21" fmla="*/ 2214396 h 3971765"/>
              <a:gd name="connsiteX22" fmla="*/ 3373317 w 3810000"/>
              <a:gd name="connsiteY22" fmla="*/ 2660164 h 3971765"/>
              <a:gd name="connsiteX23" fmla="*/ 3306183 w 3810000"/>
              <a:gd name="connsiteY23" fmla="*/ 2911157 h 3971765"/>
              <a:gd name="connsiteX24" fmla="*/ 3277496 w 3810000"/>
              <a:gd name="connsiteY24" fmla="*/ 3007196 h 3971765"/>
              <a:gd name="connsiteX25" fmla="*/ 3809999 w 3810000"/>
              <a:gd name="connsiteY25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483360 w 3810000"/>
              <a:gd name="connsiteY6" fmla="*/ 3890485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0326"/>
              <a:gd name="connsiteX1" fmla="*/ 3474720 w 3810000"/>
              <a:gd name="connsiteY1" fmla="*/ 3524725 h 3970326"/>
              <a:gd name="connsiteX2" fmla="*/ 3230880 w 3810000"/>
              <a:gd name="connsiteY2" fmla="*/ 3697445 h 3970326"/>
              <a:gd name="connsiteX3" fmla="*/ 2763520 w 3810000"/>
              <a:gd name="connsiteY3" fmla="*/ 3880325 h 3970326"/>
              <a:gd name="connsiteX4" fmla="*/ 2407920 w 3810000"/>
              <a:gd name="connsiteY4" fmla="*/ 3961605 h 3970326"/>
              <a:gd name="connsiteX5" fmla="*/ 1665941 w 3810000"/>
              <a:gd name="connsiteY5" fmla="*/ 3644413 h 3970326"/>
              <a:gd name="connsiteX6" fmla="*/ 1372197 w 3810000"/>
              <a:gd name="connsiteY6" fmla="*/ 3581231 h 3970326"/>
              <a:gd name="connsiteX7" fmla="*/ 937609 w 3810000"/>
              <a:gd name="connsiteY7" fmla="*/ 3434392 h 3970326"/>
              <a:gd name="connsiteX8" fmla="*/ 266650 w 3810000"/>
              <a:gd name="connsiteY8" fmla="*/ 3001646 h 3970326"/>
              <a:gd name="connsiteX9" fmla="*/ 152400 w 3810000"/>
              <a:gd name="connsiteY9" fmla="*/ 2559525 h 3970326"/>
              <a:gd name="connsiteX10" fmla="*/ 30480 w 3810000"/>
              <a:gd name="connsiteY10" fmla="*/ 2153125 h 3970326"/>
              <a:gd name="connsiteX11" fmla="*/ 0 w 3810000"/>
              <a:gd name="connsiteY11" fmla="*/ 1929605 h 3970326"/>
              <a:gd name="connsiteX12" fmla="*/ 61757 w 3810000"/>
              <a:gd name="connsiteY12" fmla="*/ 1344779 h 3970326"/>
              <a:gd name="connsiteX13" fmla="*/ 275913 w 3810000"/>
              <a:gd name="connsiteY13" fmla="*/ 940921 h 3970326"/>
              <a:gd name="connsiteX14" fmla="*/ 893683 w 3810000"/>
              <a:gd name="connsiteY14" fmla="*/ 210032 h 3970326"/>
              <a:gd name="connsiteX15" fmla="*/ 1625600 w 3810000"/>
              <a:gd name="connsiteY15" fmla="*/ 0 h 3970326"/>
              <a:gd name="connsiteX16" fmla="*/ 2407920 w 3810000"/>
              <a:gd name="connsiteY16" fmla="*/ 50005 h 3970326"/>
              <a:gd name="connsiteX17" fmla="*/ 3001978 w 3810000"/>
              <a:gd name="connsiteY17" fmla="*/ 370369 h 3970326"/>
              <a:gd name="connsiteX18" fmla="*/ 3359674 w 3810000"/>
              <a:gd name="connsiteY18" fmla="*/ 1171254 h 3970326"/>
              <a:gd name="connsiteX19" fmla="*/ 3436071 w 3810000"/>
              <a:gd name="connsiteY19" fmla="*/ 2214396 h 3970326"/>
              <a:gd name="connsiteX20" fmla="*/ 3373317 w 3810000"/>
              <a:gd name="connsiteY20" fmla="*/ 2660164 h 3970326"/>
              <a:gd name="connsiteX21" fmla="*/ 3306183 w 3810000"/>
              <a:gd name="connsiteY21" fmla="*/ 2911157 h 3970326"/>
              <a:gd name="connsiteX22" fmla="*/ 3277496 w 3810000"/>
              <a:gd name="connsiteY22" fmla="*/ 3007196 h 3970326"/>
              <a:gd name="connsiteX23" fmla="*/ 3809999 w 3810000"/>
              <a:gd name="connsiteY23" fmla="*/ 3236277 h 3970326"/>
              <a:gd name="connsiteX0" fmla="*/ 3810000 w 3810000"/>
              <a:gd name="connsiteY0" fmla="*/ 3219925 h 3880478"/>
              <a:gd name="connsiteX1" fmla="*/ 3474720 w 3810000"/>
              <a:gd name="connsiteY1" fmla="*/ 3524725 h 3880478"/>
              <a:gd name="connsiteX2" fmla="*/ 3230880 w 3810000"/>
              <a:gd name="connsiteY2" fmla="*/ 3697445 h 3880478"/>
              <a:gd name="connsiteX3" fmla="*/ 2763520 w 3810000"/>
              <a:gd name="connsiteY3" fmla="*/ 3880325 h 3880478"/>
              <a:gd name="connsiteX4" fmla="*/ 2384513 w 3810000"/>
              <a:gd name="connsiteY4" fmla="*/ 3727441 h 3880478"/>
              <a:gd name="connsiteX5" fmla="*/ 1665941 w 3810000"/>
              <a:gd name="connsiteY5" fmla="*/ 3644413 h 3880478"/>
              <a:gd name="connsiteX6" fmla="*/ 1372197 w 3810000"/>
              <a:gd name="connsiteY6" fmla="*/ 3581231 h 3880478"/>
              <a:gd name="connsiteX7" fmla="*/ 937609 w 3810000"/>
              <a:gd name="connsiteY7" fmla="*/ 3434392 h 3880478"/>
              <a:gd name="connsiteX8" fmla="*/ 266650 w 3810000"/>
              <a:gd name="connsiteY8" fmla="*/ 3001646 h 3880478"/>
              <a:gd name="connsiteX9" fmla="*/ 152400 w 3810000"/>
              <a:gd name="connsiteY9" fmla="*/ 2559525 h 3880478"/>
              <a:gd name="connsiteX10" fmla="*/ 30480 w 3810000"/>
              <a:gd name="connsiteY10" fmla="*/ 2153125 h 3880478"/>
              <a:gd name="connsiteX11" fmla="*/ 0 w 3810000"/>
              <a:gd name="connsiteY11" fmla="*/ 1929605 h 3880478"/>
              <a:gd name="connsiteX12" fmla="*/ 61757 w 3810000"/>
              <a:gd name="connsiteY12" fmla="*/ 1344779 h 3880478"/>
              <a:gd name="connsiteX13" fmla="*/ 275913 w 3810000"/>
              <a:gd name="connsiteY13" fmla="*/ 940921 h 3880478"/>
              <a:gd name="connsiteX14" fmla="*/ 893683 w 3810000"/>
              <a:gd name="connsiteY14" fmla="*/ 210032 h 3880478"/>
              <a:gd name="connsiteX15" fmla="*/ 1625600 w 3810000"/>
              <a:gd name="connsiteY15" fmla="*/ 0 h 3880478"/>
              <a:gd name="connsiteX16" fmla="*/ 2407920 w 3810000"/>
              <a:gd name="connsiteY16" fmla="*/ 50005 h 3880478"/>
              <a:gd name="connsiteX17" fmla="*/ 3001978 w 3810000"/>
              <a:gd name="connsiteY17" fmla="*/ 370369 h 3880478"/>
              <a:gd name="connsiteX18" fmla="*/ 3359674 w 3810000"/>
              <a:gd name="connsiteY18" fmla="*/ 1171254 h 3880478"/>
              <a:gd name="connsiteX19" fmla="*/ 3436071 w 3810000"/>
              <a:gd name="connsiteY19" fmla="*/ 2214396 h 3880478"/>
              <a:gd name="connsiteX20" fmla="*/ 3373317 w 3810000"/>
              <a:gd name="connsiteY20" fmla="*/ 2660164 h 3880478"/>
              <a:gd name="connsiteX21" fmla="*/ 3306183 w 3810000"/>
              <a:gd name="connsiteY21" fmla="*/ 2911157 h 3880478"/>
              <a:gd name="connsiteX22" fmla="*/ 3277496 w 3810000"/>
              <a:gd name="connsiteY22" fmla="*/ 3007196 h 3880478"/>
              <a:gd name="connsiteX23" fmla="*/ 3809999 w 3810000"/>
              <a:gd name="connsiteY23" fmla="*/ 3236277 h 3880478"/>
              <a:gd name="connsiteX0" fmla="*/ 3810000 w 3810000"/>
              <a:gd name="connsiteY0" fmla="*/ 3219925 h 3735785"/>
              <a:gd name="connsiteX1" fmla="*/ 3474720 w 3810000"/>
              <a:gd name="connsiteY1" fmla="*/ 3524725 h 3735785"/>
              <a:gd name="connsiteX2" fmla="*/ 3230880 w 3810000"/>
              <a:gd name="connsiteY2" fmla="*/ 3697445 h 3735785"/>
              <a:gd name="connsiteX3" fmla="*/ 2688614 w 3810000"/>
              <a:gd name="connsiteY3" fmla="*/ 3729507 h 3735785"/>
              <a:gd name="connsiteX4" fmla="*/ 2384513 w 3810000"/>
              <a:gd name="connsiteY4" fmla="*/ 3727441 h 3735785"/>
              <a:gd name="connsiteX5" fmla="*/ 1665941 w 3810000"/>
              <a:gd name="connsiteY5" fmla="*/ 3644413 h 3735785"/>
              <a:gd name="connsiteX6" fmla="*/ 1372197 w 3810000"/>
              <a:gd name="connsiteY6" fmla="*/ 3581231 h 3735785"/>
              <a:gd name="connsiteX7" fmla="*/ 937609 w 3810000"/>
              <a:gd name="connsiteY7" fmla="*/ 3434392 h 3735785"/>
              <a:gd name="connsiteX8" fmla="*/ 266650 w 3810000"/>
              <a:gd name="connsiteY8" fmla="*/ 3001646 h 3735785"/>
              <a:gd name="connsiteX9" fmla="*/ 152400 w 3810000"/>
              <a:gd name="connsiteY9" fmla="*/ 2559525 h 3735785"/>
              <a:gd name="connsiteX10" fmla="*/ 30480 w 3810000"/>
              <a:gd name="connsiteY10" fmla="*/ 2153125 h 3735785"/>
              <a:gd name="connsiteX11" fmla="*/ 0 w 3810000"/>
              <a:gd name="connsiteY11" fmla="*/ 1929605 h 3735785"/>
              <a:gd name="connsiteX12" fmla="*/ 61757 w 3810000"/>
              <a:gd name="connsiteY12" fmla="*/ 1344779 h 3735785"/>
              <a:gd name="connsiteX13" fmla="*/ 275913 w 3810000"/>
              <a:gd name="connsiteY13" fmla="*/ 940921 h 3735785"/>
              <a:gd name="connsiteX14" fmla="*/ 893683 w 3810000"/>
              <a:gd name="connsiteY14" fmla="*/ 210032 h 3735785"/>
              <a:gd name="connsiteX15" fmla="*/ 1625600 w 3810000"/>
              <a:gd name="connsiteY15" fmla="*/ 0 h 3735785"/>
              <a:gd name="connsiteX16" fmla="*/ 2407920 w 3810000"/>
              <a:gd name="connsiteY16" fmla="*/ 50005 h 3735785"/>
              <a:gd name="connsiteX17" fmla="*/ 3001978 w 3810000"/>
              <a:gd name="connsiteY17" fmla="*/ 370369 h 3735785"/>
              <a:gd name="connsiteX18" fmla="*/ 3359674 w 3810000"/>
              <a:gd name="connsiteY18" fmla="*/ 1171254 h 3735785"/>
              <a:gd name="connsiteX19" fmla="*/ 3436071 w 3810000"/>
              <a:gd name="connsiteY19" fmla="*/ 2214396 h 3735785"/>
              <a:gd name="connsiteX20" fmla="*/ 3373317 w 3810000"/>
              <a:gd name="connsiteY20" fmla="*/ 2660164 h 3735785"/>
              <a:gd name="connsiteX21" fmla="*/ 3306183 w 3810000"/>
              <a:gd name="connsiteY21" fmla="*/ 2911157 h 3735785"/>
              <a:gd name="connsiteX22" fmla="*/ 3277496 w 3810000"/>
              <a:gd name="connsiteY22" fmla="*/ 3007196 h 3735785"/>
              <a:gd name="connsiteX23" fmla="*/ 3809999 w 3810000"/>
              <a:gd name="connsiteY23" fmla="*/ 3236277 h 3735785"/>
              <a:gd name="connsiteX0" fmla="*/ 3810000 w 3810000"/>
              <a:gd name="connsiteY0" fmla="*/ 3219925 h 3736003"/>
              <a:gd name="connsiteX1" fmla="*/ 3474720 w 3810000"/>
              <a:gd name="connsiteY1" fmla="*/ 3524725 h 3736003"/>
              <a:gd name="connsiteX2" fmla="*/ 3062345 w 3810000"/>
              <a:gd name="connsiteY2" fmla="*/ 3693477 h 3736003"/>
              <a:gd name="connsiteX3" fmla="*/ 2688614 w 3810000"/>
              <a:gd name="connsiteY3" fmla="*/ 3729507 h 3736003"/>
              <a:gd name="connsiteX4" fmla="*/ 2384513 w 3810000"/>
              <a:gd name="connsiteY4" fmla="*/ 3727441 h 3736003"/>
              <a:gd name="connsiteX5" fmla="*/ 1665941 w 3810000"/>
              <a:gd name="connsiteY5" fmla="*/ 3644413 h 3736003"/>
              <a:gd name="connsiteX6" fmla="*/ 1372197 w 3810000"/>
              <a:gd name="connsiteY6" fmla="*/ 3581231 h 3736003"/>
              <a:gd name="connsiteX7" fmla="*/ 937609 w 3810000"/>
              <a:gd name="connsiteY7" fmla="*/ 3434392 h 3736003"/>
              <a:gd name="connsiteX8" fmla="*/ 266650 w 3810000"/>
              <a:gd name="connsiteY8" fmla="*/ 3001646 h 3736003"/>
              <a:gd name="connsiteX9" fmla="*/ 152400 w 3810000"/>
              <a:gd name="connsiteY9" fmla="*/ 2559525 h 3736003"/>
              <a:gd name="connsiteX10" fmla="*/ 30480 w 3810000"/>
              <a:gd name="connsiteY10" fmla="*/ 2153125 h 3736003"/>
              <a:gd name="connsiteX11" fmla="*/ 0 w 3810000"/>
              <a:gd name="connsiteY11" fmla="*/ 1929605 h 3736003"/>
              <a:gd name="connsiteX12" fmla="*/ 61757 w 3810000"/>
              <a:gd name="connsiteY12" fmla="*/ 1344779 h 3736003"/>
              <a:gd name="connsiteX13" fmla="*/ 275913 w 3810000"/>
              <a:gd name="connsiteY13" fmla="*/ 940921 h 3736003"/>
              <a:gd name="connsiteX14" fmla="*/ 893683 w 3810000"/>
              <a:gd name="connsiteY14" fmla="*/ 210032 h 3736003"/>
              <a:gd name="connsiteX15" fmla="*/ 1625600 w 3810000"/>
              <a:gd name="connsiteY15" fmla="*/ 0 h 3736003"/>
              <a:gd name="connsiteX16" fmla="*/ 2407920 w 3810000"/>
              <a:gd name="connsiteY16" fmla="*/ 50005 h 3736003"/>
              <a:gd name="connsiteX17" fmla="*/ 3001978 w 3810000"/>
              <a:gd name="connsiteY17" fmla="*/ 370369 h 3736003"/>
              <a:gd name="connsiteX18" fmla="*/ 3359674 w 3810000"/>
              <a:gd name="connsiteY18" fmla="*/ 1171254 h 3736003"/>
              <a:gd name="connsiteX19" fmla="*/ 3436071 w 3810000"/>
              <a:gd name="connsiteY19" fmla="*/ 2214396 h 3736003"/>
              <a:gd name="connsiteX20" fmla="*/ 3373317 w 3810000"/>
              <a:gd name="connsiteY20" fmla="*/ 2660164 h 3736003"/>
              <a:gd name="connsiteX21" fmla="*/ 3306183 w 3810000"/>
              <a:gd name="connsiteY21" fmla="*/ 2911157 h 3736003"/>
              <a:gd name="connsiteX22" fmla="*/ 3277496 w 3810000"/>
              <a:gd name="connsiteY22" fmla="*/ 3007196 h 3736003"/>
              <a:gd name="connsiteX23" fmla="*/ 3809999 w 3810000"/>
              <a:gd name="connsiteY23" fmla="*/ 3236277 h 3736003"/>
              <a:gd name="connsiteX0" fmla="*/ 3810000 w 3810000"/>
              <a:gd name="connsiteY0" fmla="*/ 3219925 h 3730351"/>
              <a:gd name="connsiteX1" fmla="*/ 3474720 w 3810000"/>
              <a:gd name="connsiteY1" fmla="*/ 3524725 h 3730351"/>
              <a:gd name="connsiteX2" fmla="*/ 3062345 w 3810000"/>
              <a:gd name="connsiteY2" fmla="*/ 3693477 h 3730351"/>
              <a:gd name="connsiteX3" fmla="*/ 2384513 w 3810000"/>
              <a:gd name="connsiteY3" fmla="*/ 3727441 h 3730351"/>
              <a:gd name="connsiteX4" fmla="*/ 1665941 w 3810000"/>
              <a:gd name="connsiteY4" fmla="*/ 3644413 h 3730351"/>
              <a:gd name="connsiteX5" fmla="*/ 1372197 w 3810000"/>
              <a:gd name="connsiteY5" fmla="*/ 3581231 h 3730351"/>
              <a:gd name="connsiteX6" fmla="*/ 937609 w 3810000"/>
              <a:gd name="connsiteY6" fmla="*/ 3434392 h 3730351"/>
              <a:gd name="connsiteX7" fmla="*/ 266650 w 3810000"/>
              <a:gd name="connsiteY7" fmla="*/ 3001646 h 3730351"/>
              <a:gd name="connsiteX8" fmla="*/ 152400 w 3810000"/>
              <a:gd name="connsiteY8" fmla="*/ 2559525 h 3730351"/>
              <a:gd name="connsiteX9" fmla="*/ 30480 w 3810000"/>
              <a:gd name="connsiteY9" fmla="*/ 2153125 h 3730351"/>
              <a:gd name="connsiteX10" fmla="*/ 0 w 3810000"/>
              <a:gd name="connsiteY10" fmla="*/ 1929605 h 3730351"/>
              <a:gd name="connsiteX11" fmla="*/ 61757 w 3810000"/>
              <a:gd name="connsiteY11" fmla="*/ 1344779 h 3730351"/>
              <a:gd name="connsiteX12" fmla="*/ 275913 w 3810000"/>
              <a:gd name="connsiteY12" fmla="*/ 940921 h 3730351"/>
              <a:gd name="connsiteX13" fmla="*/ 893683 w 3810000"/>
              <a:gd name="connsiteY13" fmla="*/ 210032 h 3730351"/>
              <a:gd name="connsiteX14" fmla="*/ 1625600 w 3810000"/>
              <a:gd name="connsiteY14" fmla="*/ 0 h 3730351"/>
              <a:gd name="connsiteX15" fmla="*/ 2407920 w 3810000"/>
              <a:gd name="connsiteY15" fmla="*/ 50005 h 3730351"/>
              <a:gd name="connsiteX16" fmla="*/ 3001978 w 3810000"/>
              <a:gd name="connsiteY16" fmla="*/ 370369 h 3730351"/>
              <a:gd name="connsiteX17" fmla="*/ 3359674 w 3810000"/>
              <a:gd name="connsiteY17" fmla="*/ 1171254 h 3730351"/>
              <a:gd name="connsiteX18" fmla="*/ 3436071 w 3810000"/>
              <a:gd name="connsiteY18" fmla="*/ 2214396 h 3730351"/>
              <a:gd name="connsiteX19" fmla="*/ 3373317 w 3810000"/>
              <a:gd name="connsiteY19" fmla="*/ 2660164 h 3730351"/>
              <a:gd name="connsiteX20" fmla="*/ 3306183 w 3810000"/>
              <a:gd name="connsiteY20" fmla="*/ 2911157 h 3730351"/>
              <a:gd name="connsiteX21" fmla="*/ 3277496 w 3810000"/>
              <a:gd name="connsiteY21" fmla="*/ 3007196 h 3730351"/>
              <a:gd name="connsiteX22" fmla="*/ 3809999 w 3810000"/>
              <a:gd name="connsiteY22" fmla="*/ 3236277 h 3730351"/>
              <a:gd name="connsiteX0" fmla="*/ 3810000 w 3810000"/>
              <a:gd name="connsiteY0" fmla="*/ 3219925 h 3729628"/>
              <a:gd name="connsiteX1" fmla="*/ 3474720 w 3810000"/>
              <a:gd name="connsiteY1" fmla="*/ 3524725 h 3729628"/>
              <a:gd name="connsiteX2" fmla="*/ 3020211 w 3810000"/>
              <a:gd name="connsiteY2" fmla="*/ 3689508 h 3729628"/>
              <a:gd name="connsiteX3" fmla="*/ 2384513 w 3810000"/>
              <a:gd name="connsiteY3" fmla="*/ 3727441 h 3729628"/>
              <a:gd name="connsiteX4" fmla="*/ 1665941 w 3810000"/>
              <a:gd name="connsiteY4" fmla="*/ 3644413 h 3729628"/>
              <a:gd name="connsiteX5" fmla="*/ 1372197 w 3810000"/>
              <a:gd name="connsiteY5" fmla="*/ 3581231 h 3729628"/>
              <a:gd name="connsiteX6" fmla="*/ 937609 w 3810000"/>
              <a:gd name="connsiteY6" fmla="*/ 3434392 h 3729628"/>
              <a:gd name="connsiteX7" fmla="*/ 266650 w 3810000"/>
              <a:gd name="connsiteY7" fmla="*/ 3001646 h 3729628"/>
              <a:gd name="connsiteX8" fmla="*/ 152400 w 3810000"/>
              <a:gd name="connsiteY8" fmla="*/ 2559525 h 3729628"/>
              <a:gd name="connsiteX9" fmla="*/ 30480 w 3810000"/>
              <a:gd name="connsiteY9" fmla="*/ 2153125 h 3729628"/>
              <a:gd name="connsiteX10" fmla="*/ 0 w 3810000"/>
              <a:gd name="connsiteY10" fmla="*/ 1929605 h 3729628"/>
              <a:gd name="connsiteX11" fmla="*/ 61757 w 3810000"/>
              <a:gd name="connsiteY11" fmla="*/ 1344779 h 3729628"/>
              <a:gd name="connsiteX12" fmla="*/ 275913 w 3810000"/>
              <a:gd name="connsiteY12" fmla="*/ 940921 h 3729628"/>
              <a:gd name="connsiteX13" fmla="*/ 893683 w 3810000"/>
              <a:gd name="connsiteY13" fmla="*/ 210032 h 3729628"/>
              <a:gd name="connsiteX14" fmla="*/ 1625600 w 3810000"/>
              <a:gd name="connsiteY14" fmla="*/ 0 h 3729628"/>
              <a:gd name="connsiteX15" fmla="*/ 2407920 w 3810000"/>
              <a:gd name="connsiteY15" fmla="*/ 50005 h 3729628"/>
              <a:gd name="connsiteX16" fmla="*/ 3001978 w 3810000"/>
              <a:gd name="connsiteY16" fmla="*/ 370369 h 3729628"/>
              <a:gd name="connsiteX17" fmla="*/ 3359674 w 3810000"/>
              <a:gd name="connsiteY17" fmla="*/ 1171254 h 3729628"/>
              <a:gd name="connsiteX18" fmla="*/ 3436071 w 3810000"/>
              <a:gd name="connsiteY18" fmla="*/ 2214396 h 3729628"/>
              <a:gd name="connsiteX19" fmla="*/ 3373317 w 3810000"/>
              <a:gd name="connsiteY19" fmla="*/ 2660164 h 3729628"/>
              <a:gd name="connsiteX20" fmla="*/ 3306183 w 3810000"/>
              <a:gd name="connsiteY20" fmla="*/ 2911157 h 3729628"/>
              <a:gd name="connsiteX21" fmla="*/ 3277496 w 3810000"/>
              <a:gd name="connsiteY21" fmla="*/ 3007196 h 3729628"/>
              <a:gd name="connsiteX22" fmla="*/ 3809999 w 3810000"/>
              <a:gd name="connsiteY22" fmla="*/ 3236277 h 3729628"/>
              <a:gd name="connsiteX0" fmla="*/ 3810000 w 3810000"/>
              <a:gd name="connsiteY0" fmla="*/ 3219925 h 3729629"/>
              <a:gd name="connsiteX1" fmla="*/ 3474720 w 3810000"/>
              <a:gd name="connsiteY1" fmla="*/ 3524725 h 3729629"/>
              <a:gd name="connsiteX2" fmla="*/ 3020211 w 3810000"/>
              <a:gd name="connsiteY2" fmla="*/ 3689508 h 3729629"/>
              <a:gd name="connsiteX3" fmla="*/ 2309608 w 3810000"/>
              <a:gd name="connsiteY3" fmla="*/ 3727442 h 3729629"/>
              <a:gd name="connsiteX4" fmla="*/ 1665941 w 3810000"/>
              <a:gd name="connsiteY4" fmla="*/ 3644413 h 3729629"/>
              <a:gd name="connsiteX5" fmla="*/ 1372197 w 3810000"/>
              <a:gd name="connsiteY5" fmla="*/ 3581231 h 3729629"/>
              <a:gd name="connsiteX6" fmla="*/ 937609 w 3810000"/>
              <a:gd name="connsiteY6" fmla="*/ 3434392 h 3729629"/>
              <a:gd name="connsiteX7" fmla="*/ 266650 w 3810000"/>
              <a:gd name="connsiteY7" fmla="*/ 3001646 h 3729629"/>
              <a:gd name="connsiteX8" fmla="*/ 152400 w 3810000"/>
              <a:gd name="connsiteY8" fmla="*/ 2559525 h 3729629"/>
              <a:gd name="connsiteX9" fmla="*/ 30480 w 3810000"/>
              <a:gd name="connsiteY9" fmla="*/ 2153125 h 3729629"/>
              <a:gd name="connsiteX10" fmla="*/ 0 w 3810000"/>
              <a:gd name="connsiteY10" fmla="*/ 1929605 h 3729629"/>
              <a:gd name="connsiteX11" fmla="*/ 61757 w 3810000"/>
              <a:gd name="connsiteY11" fmla="*/ 1344779 h 3729629"/>
              <a:gd name="connsiteX12" fmla="*/ 275913 w 3810000"/>
              <a:gd name="connsiteY12" fmla="*/ 940921 h 3729629"/>
              <a:gd name="connsiteX13" fmla="*/ 893683 w 3810000"/>
              <a:gd name="connsiteY13" fmla="*/ 210032 h 3729629"/>
              <a:gd name="connsiteX14" fmla="*/ 1625600 w 3810000"/>
              <a:gd name="connsiteY14" fmla="*/ 0 h 3729629"/>
              <a:gd name="connsiteX15" fmla="*/ 2407920 w 3810000"/>
              <a:gd name="connsiteY15" fmla="*/ 50005 h 3729629"/>
              <a:gd name="connsiteX16" fmla="*/ 3001978 w 3810000"/>
              <a:gd name="connsiteY16" fmla="*/ 370369 h 3729629"/>
              <a:gd name="connsiteX17" fmla="*/ 3359674 w 3810000"/>
              <a:gd name="connsiteY17" fmla="*/ 1171254 h 3729629"/>
              <a:gd name="connsiteX18" fmla="*/ 3436071 w 3810000"/>
              <a:gd name="connsiteY18" fmla="*/ 2214396 h 3729629"/>
              <a:gd name="connsiteX19" fmla="*/ 3373317 w 3810000"/>
              <a:gd name="connsiteY19" fmla="*/ 2660164 h 3729629"/>
              <a:gd name="connsiteX20" fmla="*/ 3306183 w 3810000"/>
              <a:gd name="connsiteY20" fmla="*/ 2911157 h 3729629"/>
              <a:gd name="connsiteX21" fmla="*/ 3277496 w 3810000"/>
              <a:gd name="connsiteY21" fmla="*/ 3007196 h 3729629"/>
              <a:gd name="connsiteX22" fmla="*/ 3809999 w 3810000"/>
              <a:gd name="connsiteY22" fmla="*/ 3236277 h 3729629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152400 w 3810000"/>
              <a:gd name="connsiteY8" fmla="*/ 2559525 h 3729312"/>
              <a:gd name="connsiteX9" fmla="*/ 30480 w 3810000"/>
              <a:gd name="connsiteY9" fmla="*/ 2153125 h 3729312"/>
              <a:gd name="connsiteX10" fmla="*/ 0 w 3810000"/>
              <a:gd name="connsiteY10" fmla="*/ 1929605 h 3729312"/>
              <a:gd name="connsiteX11" fmla="*/ 61757 w 3810000"/>
              <a:gd name="connsiteY11" fmla="*/ 1344779 h 3729312"/>
              <a:gd name="connsiteX12" fmla="*/ 275913 w 3810000"/>
              <a:gd name="connsiteY12" fmla="*/ 940921 h 3729312"/>
              <a:gd name="connsiteX13" fmla="*/ 893683 w 3810000"/>
              <a:gd name="connsiteY13" fmla="*/ 210032 h 3729312"/>
              <a:gd name="connsiteX14" fmla="*/ 1625600 w 3810000"/>
              <a:gd name="connsiteY14" fmla="*/ 0 h 3729312"/>
              <a:gd name="connsiteX15" fmla="*/ 2407920 w 3810000"/>
              <a:gd name="connsiteY15" fmla="*/ 50005 h 3729312"/>
              <a:gd name="connsiteX16" fmla="*/ 3001978 w 3810000"/>
              <a:gd name="connsiteY16" fmla="*/ 370369 h 3729312"/>
              <a:gd name="connsiteX17" fmla="*/ 3359674 w 3810000"/>
              <a:gd name="connsiteY17" fmla="*/ 1171254 h 3729312"/>
              <a:gd name="connsiteX18" fmla="*/ 3436071 w 3810000"/>
              <a:gd name="connsiteY18" fmla="*/ 2214396 h 3729312"/>
              <a:gd name="connsiteX19" fmla="*/ 3373317 w 3810000"/>
              <a:gd name="connsiteY19" fmla="*/ 2660164 h 3729312"/>
              <a:gd name="connsiteX20" fmla="*/ 3306183 w 3810000"/>
              <a:gd name="connsiteY20" fmla="*/ 2911157 h 3729312"/>
              <a:gd name="connsiteX21" fmla="*/ 3277496 w 3810000"/>
              <a:gd name="connsiteY21" fmla="*/ 3007196 h 3729312"/>
              <a:gd name="connsiteX22" fmla="*/ 3809999 w 3810000"/>
              <a:gd name="connsiteY22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83357 w 3831600"/>
              <a:gd name="connsiteY9" fmla="*/ 1344779 h 3729312"/>
              <a:gd name="connsiteX10" fmla="*/ 297513 w 3831600"/>
              <a:gd name="connsiteY10" fmla="*/ 940921 h 3729312"/>
              <a:gd name="connsiteX11" fmla="*/ 915283 w 3831600"/>
              <a:gd name="connsiteY11" fmla="*/ 210032 h 3729312"/>
              <a:gd name="connsiteX12" fmla="*/ 1647200 w 3831600"/>
              <a:gd name="connsiteY12" fmla="*/ 0 h 3729312"/>
              <a:gd name="connsiteX13" fmla="*/ 2429520 w 3831600"/>
              <a:gd name="connsiteY13" fmla="*/ 50005 h 3729312"/>
              <a:gd name="connsiteX14" fmla="*/ 3023578 w 3831600"/>
              <a:gd name="connsiteY14" fmla="*/ 370369 h 3729312"/>
              <a:gd name="connsiteX15" fmla="*/ 3381274 w 3831600"/>
              <a:gd name="connsiteY15" fmla="*/ 1171254 h 3729312"/>
              <a:gd name="connsiteX16" fmla="*/ 3457671 w 3831600"/>
              <a:gd name="connsiteY16" fmla="*/ 2214396 h 3729312"/>
              <a:gd name="connsiteX17" fmla="*/ 3394917 w 3831600"/>
              <a:gd name="connsiteY17" fmla="*/ 2660164 h 3729312"/>
              <a:gd name="connsiteX18" fmla="*/ 3327783 w 3831600"/>
              <a:gd name="connsiteY18" fmla="*/ 2911157 h 3729312"/>
              <a:gd name="connsiteX19" fmla="*/ 3299096 w 3831600"/>
              <a:gd name="connsiteY19" fmla="*/ 3007196 h 3729312"/>
              <a:gd name="connsiteX20" fmla="*/ 3831599 w 38316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311558 w 3831600"/>
              <a:gd name="connsiteY9" fmla="*/ 841700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27607 w 3827607"/>
              <a:gd name="connsiteY0" fmla="*/ 3219925 h 3729312"/>
              <a:gd name="connsiteX1" fmla="*/ 3412740 w 3827607"/>
              <a:gd name="connsiteY1" fmla="*/ 3548539 h 3729312"/>
              <a:gd name="connsiteX2" fmla="*/ 3037818 w 3827607"/>
              <a:gd name="connsiteY2" fmla="*/ 3689508 h 3729312"/>
              <a:gd name="connsiteX3" fmla="*/ 2327215 w 3827607"/>
              <a:gd name="connsiteY3" fmla="*/ 3727442 h 3729312"/>
              <a:gd name="connsiteX4" fmla="*/ 1683548 w 3827607"/>
              <a:gd name="connsiteY4" fmla="*/ 3644413 h 3729312"/>
              <a:gd name="connsiteX5" fmla="*/ 1038687 w 3827607"/>
              <a:gd name="connsiteY5" fmla="*/ 3462165 h 3729312"/>
              <a:gd name="connsiteX6" fmla="*/ 260849 w 3827607"/>
              <a:gd name="connsiteY6" fmla="*/ 2950050 h 3729312"/>
              <a:gd name="connsiteX7" fmla="*/ 10635 w 3827607"/>
              <a:gd name="connsiteY7" fmla="*/ 2200752 h 3729312"/>
              <a:gd name="connsiteX8" fmla="*/ 17607 w 3827607"/>
              <a:gd name="connsiteY8" fmla="*/ 1854197 h 3729312"/>
              <a:gd name="connsiteX9" fmla="*/ 307565 w 3827607"/>
              <a:gd name="connsiteY9" fmla="*/ 841700 h 3729312"/>
              <a:gd name="connsiteX10" fmla="*/ 911290 w 3827607"/>
              <a:gd name="connsiteY10" fmla="*/ 210032 h 3729312"/>
              <a:gd name="connsiteX11" fmla="*/ 1643207 w 3827607"/>
              <a:gd name="connsiteY11" fmla="*/ 0 h 3729312"/>
              <a:gd name="connsiteX12" fmla="*/ 2425527 w 3827607"/>
              <a:gd name="connsiteY12" fmla="*/ 50005 h 3729312"/>
              <a:gd name="connsiteX13" fmla="*/ 3019585 w 3827607"/>
              <a:gd name="connsiteY13" fmla="*/ 370369 h 3729312"/>
              <a:gd name="connsiteX14" fmla="*/ 3377281 w 3827607"/>
              <a:gd name="connsiteY14" fmla="*/ 1171254 h 3729312"/>
              <a:gd name="connsiteX15" fmla="*/ 3453678 w 3827607"/>
              <a:gd name="connsiteY15" fmla="*/ 2214396 h 3729312"/>
              <a:gd name="connsiteX16" fmla="*/ 3390924 w 3827607"/>
              <a:gd name="connsiteY16" fmla="*/ 2660164 h 3729312"/>
              <a:gd name="connsiteX17" fmla="*/ 3323790 w 3827607"/>
              <a:gd name="connsiteY17" fmla="*/ 2911157 h 3729312"/>
              <a:gd name="connsiteX18" fmla="*/ 3295103 w 3827607"/>
              <a:gd name="connsiteY18" fmla="*/ 3007196 h 3729312"/>
              <a:gd name="connsiteX19" fmla="*/ 3827606 w 3827607"/>
              <a:gd name="connsiteY19" fmla="*/ 3236277 h 3729312"/>
              <a:gd name="connsiteX0" fmla="*/ 3833194 w 3833194"/>
              <a:gd name="connsiteY0" fmla="*/ 3219925 h 3729312"/>
              <a:gd name="connsiteX1" fmla="*/ 3418327 w 3833194"/>
              <a:gd name="connsiteY1" fmla="*/ 3548539 h 3729312"/>
              <a:gd name="connsiteX2" fmla="*/ 3043405 w 3833194"/>
              <a:gd name="connsiteY2" fmla="*/ 3689508 h 3729312"/>
              <a:gd name="connsiteX3" fmla="*/ 2332802 w 3833194"/>
              <a:gd name="connsiteY3" fmla="*/ 3727442 h 3729312"/>
              <a:gd name="connsiteX4" fmla="*/ 1689135 w 3833194"/>
              <a:gd name="connsiteY4" fmla="*/ 3644413 h 3729312"/>
              <a:gd name="connsiteX5" fmla="*/ 1044274 w 3833194"/>
              <a:gd name="connsiteY5" fmla="*/ 3462165 h 3729312"/>
              <a:gd name="connsiteX6" fmla="*/ 266436 w 3833194"/>
              <a:gd name="connsiteY6" fmla="*/ 2950050 h 3729312"/>
              <a:gd name="connsiteX7" fmla="*/ 16222 w 3833194"/>
              <a:gd name="connsiteY7" fmla="*/ 2200752 h 3729312"/>
              <a:gd name="connsiteX8" fmla="*/ 23194 w 3833194"/>
              <a:gd name="connsiteY8" fmla="*/ 1854197 h 3729312"/>
              <a:gd name="connsiteX9" fmla="*/ 313152 w 3833194"/>
              <a:gd name="connsiteY9" fmla="*/ 841700 h 3729312"/>
              <a:gd name="connsiteX10" fmla="*/ 916877 w 3833194"/>
              <a:gd name="connsiteY10" fmla="*/ 210032 h 3729312"/>
              <a:gd name="connsiteX11" fmla="*/ 1648794 w 3833194"/>
              <a:gd name="connsiteY11" fmla="*/ 0 h 3729312"/>
              <a:gd name="connsiteX12" fmla="*/ 2431114 w 3833194"/>
              <a:gd name="connsiteY12" fmla="*/ 50005 h 3729312"/>
              <a:gd name="connsiteX13" fmla="*/ 3025172 w 3833194"/>
              <a:gd name="connsiteY13" fmla="*/ 370369 h 3729312"/>
              <a:gd name="connsiteX14" fmla="*/ 3382868 w 3833194"/>
              <a:gd name="connsiteY14" fmla="*/ 1171254 h 3729312"/>
              <a:gd name="connsiteX15" fmla="*/ 3459265 w 3833194"/>
              <a:gd name="connsiteY15" fmla="*/ 2214396 h 3729312"/>
              <a:gd name="connsiteX16" fmla="*/ 3396511 w 3833194"/>
              <a:gd name="connsiteY16" fmla="*/ 2660164 h 3729312"/>
              <a:gd name="connsiteX17" fmla="*/ 3329377 w 3833194"/>
              <a:gd name="connsiteY17" fmla="*/ 2911157 h 3729312"/>
              <a:gd name="connsiteX18" fmla="*/ 3300690 w 3833194"/>
              <a:gd name="connsiteY18" fmla="*/ 3007196 h 3729312"/>
              <a:gd name="connsiteX19" fmla="*/ 3833193 w 3833194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15574 w 3835616"/>
              <a:gd name="connsiteY9" fmla="*/ 841700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171595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29746 w 3835616"/>
              <a:gd name="connsiteY19" fmla="*/ 3216376 h 3729312"/>
              <a:gd name="connsiteX0" fmla="*/ 3835616 w 3841659"/>
              <a:gd name="connsiteY0" fmla="*/ 3219925 h 3729312"/>
              <a:gd name="connsiteX1" fmla="*/ 3420749 w 3841659"/>
              <a:gd name="connsiteY1" fmla="*/ 3548539 h 3729312"/>
              <a:gd name="connsiteX2" fmla="*/ 3045827 w 3841659"/>
              <a:gd name="connsiteY2" fmla="*/ 3689508 h 3729312"/>
              <a:gd name="connsiteX3" fmla="*/ 2335224 w 3841659"/>
              <a:gd name="connsiteY3" fmla="*/ 3727442 h 3729312"/>
              <a:gd name="connsiteX4" fmla="*/ 1691557 w 3841659"/>
              <a:gd name="connsiteY4" fmla="*/ 3644413 h 3729312"/>
              <a:gd name="connsiteX5" fmla="*/ 1046696 w 3841659"/>
              <a:gd name="connsiteY5" fmla="*/ 3462165 h 3729312"/>
              <a:gd name="connsiteX6" fmla="*/ 268858 w 3841659"/>
              <a:gd name="connsiteY6" fmla="*/ 2950050 h 3729312"/>
              <a:gd name="connsiteX7" fmla="*/ 18644 w 3841659"/>
              <a:gd name="connsiteY7" fmla="*/ 2200752 h 3729312"/>
              <a:gd name="connsiteX8" fmla="*/ 30297 w 3841659"/>
              <a:gd name="connsiteY8" fmla="*/ 1762911 h 3729312"/>
              <a:gd name="connsiteX9" fmla="*/ 301529 w 3841659"/>
              <a:gd name="connsiteY9" fmla="*/ 901232 h 3729312"/>
              <a:gd name="connsiteX10" fmla="*/ 717992 w 3841659"/>
              <a:gd name="connsiteY10" fmla="*/ 341005 h 3729312"/>
              <a:gd name="connsiteX11" fmla="*/ 1651216 w 3841659"/>
              <a:gd name="connsiteY11" fmla="*/ 0 h 3729312"/>
              <a:gd name="connsiteX12" fmla="*/ 2433536 w 3841659"/>
              <a:gd name="connsiteY12" fmla="*/ 50005 h 3729312"/>
              <a:gd name="connsiteX13" fmla="*/ 3027594 w 3841659"/>
              <a:gd name="connsiteY13" fmla="*/ 370369 h 3729312"/>
              <a:gd name="connsiteX14" fmla="*/ 3385290 w 3841659"/>
              <a:gd name="connsiteY14" fmla="*/ 1171254 h 3729312"/>
              <a:gd name="connsiteX15" fmla="*/ 3461687 w 3841659"/>
              <a:gd name="connsiteY15" fmla="*/ 2214396 h 3729312"/>
              <a:gd name="connsiteX16" fmla="*/ 3398933 w 3841659"/>
              <a:gd name="connsiteY16" fmla="*/ 2660164 h 3729312"/>
              <a:gd name="connsiteX17" fmla="*/ 3331799 w 3841659"/>
              <a:gd name="connsiteY17" fmla="*/ 2911157 h 3729312"/>
              <a:gd name="connsiteX18" fmla="*/ 3303112 w 3841659"/>
              <a:gd name="connsiteY18" fmla="*/ 3007196 h 3729312"/>
              <a:gd name="connsiteX19" fmla="*/ 3841659 w 3841659"/>
              <a:gd name="connsiteY19" fmla="*/ 3223109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762243 w 3835616"/>
              <a:gd name="connsiteY19" fmla="*/ 3112020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65486"/>
              <a:gd name="connsiteY0" fmla="*/ 3219925 h 3729312"/>
              <a:gd name="connsiteX1" fmla="*/ 3420749 w 3865486"/>
              <a:gd name="connsiteY1" fmla="*/ 3548539 h 3729312"/>
              <a:gd name="connsiteX2" fmla="*/ 3045827 w 3865486"/>
              <a:gd name="connsiteY2" fmla="*/ 3689508 h 3729312"/>
              <a:gd name="connsiteX3" fmla="*/ 2335224 w 3865486"/>
              <a:gd name="connsiteY3" fmla="*/ 3727442 h 3729312"/>
              <a:gd name="connsiteX4" fmla="*/ 1691557 w 3865486"/>
              <a:gd name="connsiteY4" fmla="*/ 3644413 h 3729312"/>
              <a:gd name="connsiteX5" fmla="*/ 1046696 w 3865486"/>
              <a:gd name="connsiteY5" fmla="*/ 3462165 h 3729312"/>
              <a:gd name="connsiteX6" fmla="*/ 268858 w 3865486"/>
              <a:gd name="connsiteY6" fmla="*/ 2950050 h 3729312"/>
              <a:gd name="connsiteX7" fmla="*/ 18644 w 3865486"/>
              <a:gd name="connsiteY7" fmla="*/ 2200752 h 3729312"/>
              <a:gd name="connsiteX8" fmla="*/ 30297 w 3865486"/>
              <a:gd name="connsiteY8" fmla="*/ 1762911 h 3729312"/>
              <a:gd name="connsiteX9" fmla="*/ 301529 w 3865486"/>
              <a:gd name="connsiteY9" fmla="*/ 901232 h 3729312"/>
              <a:gd name="connsiteX10" fmla="*/ 717992 w 3865486"/>
              <a:gd name="connsiteY10" fmla="*/ 341005 h 3729312"/>
              <a:gd name="connsiteX11" fmla="*/ 1651216 w 3865486"/>
              <a:gd name="connsiteY11" fmla="*/ 0 h 3729312"/>
              <a:gd name="connsiteX12" fmla="*/ 2433536 w 3865486"/>
              <a:gd name="connsiteY12" fmla="*/ 50005 h 3729312"/>
              <a:gd name="connsiteX13" fmla="*/ 3027594 w 3865486"/>
              <a:gd name="connsiteY13" fmla="*/ 370369 h 3729312"/>
              <a:gd name="connsiteX14" fmla="*/ 3385290 w 3865486"/>
              <a:gd name="connsiteY14" fmla="*/ 1171254 h 3729312"/>
              <a:gd name="connsiteX15" fmla="*/ 3461687 w 3865486"/>
              <a:gd name="connsiteY15" fmla="*/ 2214396 h 3729312"/>
              <a:gd name="connsiteX16" fmla="*/ 3398933 w 3865486"/>
              <a:gd name="connsiteY16" fmla="*/ 2660164 h 3729312"/>
              <a:gd name="connsiteX17" fmla="*/ 3331799 w 3865486"/>
              <a:gd name="connsiteY17" fmla="*/ 2911157 h 3729312"/>
              <a:gd name="connsiteX18" fmla="*/ 3865486 w 3865486"/>
              <a:gd name="connsiteY18" fmla="*/ 313895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576"/>
              <a:gd name="connsiteX1" fmla="*/ 3416779 w 3837690"/>
              <a:gd name="connsiteY1" fmla="*/ 3528340 h 3729576"/>
              <a:gd name="connsiteX2" fmla="*/ 3045827 w 3837690"/>
              <a:gd name="connsiteY2" fmla="*/ 3689508 h 3729576"/>
              <a:gd name="connsiteX3" fmla="*/ 2335224 w 3837690"/>
              <a:gd name="connsiteY3" fmla="*/ 3727442 h 3729576"/>
              <a:gd name="connsiteX4" fmla="*/ 1691557 w 3837690"/>
              <a:gd name="connsiteY4" fmla="*/ 3644413 h 3729576"/>
              <a:gd name="connsiteX5" fmla="*/ 1046696 w 3837690"/>
              <a:gd name="connsiteY5" fmla="*/ 3462165 h 3729576"/>
              <a:gd name="connsiteX6" fmla="*/ 268858 w 3837690"/>
              <a:gd name="connsiteY6" fmla="*/ 2950050 h 3729576"/>
              <a:gd name="connsiteX7" fmla="*/ 18644 w 3837690"/>
              <a:gd name="connsiteY7" fmla="*/ 2200752 h 3729576"/>
              <a:gd name="connsiteX8" fmla="*/ 30297 w 3837690"/>
              <a:gd name="connsiteY8" fmla="*/ 1762911 h 3729576"/>
              <a:gd name="connsiteX9" fmla="*/ 301529 w 3837690"/>
              <a:gd name="connsiteY9" fmla="*/ 901232 h 3729576"/>
              <a:gd name="connsiteX10" fmla="*/ 717992 w 3837690"/>
              <a:gd name="connsiteY10" fmla="*/ 341005 h 3729576"/>
              <a:gd name="connsiteX11" fmla="*/ 1651216 w 3837690"/>
              <a:gd name="connsiteY11" fmla="*/ 0 h 3729576"/>
              <a:gd name="connsiteX12" fmla="*/ 2433536 w 3837690"/>
              <a:gd name="connsiteY12" fmla="*/ 50005 h 3729576"/>
              <a:gd name="connsiteX13" fmla="*/ 3027594 w 3837690"/>
              <a:gd name="connsiteY13" fmla="*/ 370369 h 3729576"/>
              <a:gd name="connsiteX14" fmla="*/ 3385290 w 3837690"/>
              <a:gd name="connsiteY14" fmla="*/ 1171254 h 3729576"/>
              <a:gd name="connsiteX15" fmla="*/ 3461687 w 3837690"/>
              <a:gd name="connsiteY15" fmla="*/ 2214396 h 3729576"/>
              <a:gd name="connsiteX16" fmla="*/ 3430700 w 3837690"/>
              <a:gd name="connsiteY16" fmla="*/ 2656798 h 3729576"/>
              <a:gd name="connsiteX17" fmla="*/ 3292091 w 3837690"/>
              <a:gd name="connsiteY17" fmla="*/ 2978484 h 3729576"/>
              <a:gd name="connsiteX18" fmla="*/ 3837690 w 3837690"/>
              <a:gd name="connsiteY18" fmla="*/ 3213012 h 3729576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13012 h 3727718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23110 h 3727718"/>
              <a:gd name="connsiteX0" fmla="*/ 3835616 w 3837690"/>
              <a:gd name="connsiteY0" fmla="*/ 3219925 h 3729804"/>
              <a:gd name="connsiteX1" fmla="*/ 3416779 w 3837690"/>
              <a:gd name="connsiteY1" fmla="*/ 3528340 h 3729804"/>
              <a:gd name="connsiteX2" fmla="*/ 2964477 w 3837690"/>
              <a:gd name="connsiteY2" fmla="*/ 3558897 h 3729804"/>
              <a:gd name="connsiteX3" fmla="*/ 2335224 w 3837690"/>
              <a:gd name="connsiteY3" fmla="*/ 3727442 h 3729804"/>
              <a:gd name="connsiteX4" fmla="*/ 1691557 w 3837690"/>
              <a:gd name="connsiteY4" fmla="*/ 3644413 h 3729804"/>
              <a:gd name="connsiteX5" fmla="*/ 1046696 w 3837690"/>
              <a:gd name="connsiteY5" fmla="*/ 3462165 h 3729804"/>
              <a:gd name="connsiteX6" fmla="*/ 268858 w 3837690"/>
              <a:gd name="connsiteY6" fmla="*/ 2950050 h 3729804"/>
              <a:gd name="connsiteX7" fmla="*/ 18644 w 3837690"/>
              <a:gd name="connsiteY7" fmla="*/ 2200752 h 3729804"/>
              <a:gd name="connsiteX8" fmla="*/ 30297 w 3837690"/>
              <a:gd name="connsiteY8" fmla="*/ 1762911 h 3729804"/>
              <a:gd name="connsiteX9" fmla="*/ 301529 w 3837690"/>
              <a:gd name="connsiteY9" fmla="*/ 901232 h 3729804"/>
              <a:gd name="connsiteX10" fmla="*/ 717992 w 3837690"/>
              <a:gd name="connsiteY10" fmla="*/ 341005 h 3729804"/>
              <a:gd name="connsiteX11" fmla="*/ 1651216 w 3837690"/>
              <a:gd name="connsiteY11" fmla="*/ 0 h 3729804"/>
              <a:gd name="connsiteX12" fmla="*/ 2433536 w 3837690"/>
              <a:gd name="connsiteY12" fmla="*/ 50005 h 3729804"/>
              <a:gd name="connsiteX13" fmla="*/ 3027594 w 3837690"/>
              <a:gd name="connsiteY13" fmla="*/ 370369 h 3729804"/>
              <a:gd name="connsiteX14" fmla="*/ 3385290 w 3837690"/>
              <a:gd name="connsiteY14" fmla="*/ 1171254 h 3729804"/>
              <a:gd name="connsiteX15" fmla="*/ 3461687 w 3837690"/>
              <a:gd name="connsiteY15" fmla="*/ 2214396 h 3729804"/>
              <a:gd name="connsiteX16" fmla="*/ 3430700 w 3837690"/>
              <a:gd name="connsiteY16" fmla="*/ 2656798 h 3729804"/>
              <a:gd name="connsiteX17" fmla="*/ 3292091 w 3837690"/>
              <a:gd name="connsiteY17" fmla="*/ 2978484 h 3729804"/>
              <a:gd name="connsiteX18" fmla="*/ 3837690 w 3837690"/>
              <a:gd name="connsiteY18" fmla="*/ 3223110 h 3729804"/>
              <a:gd name="connsiteX0" fmla="*/ 3835616 w 3837690"/>
              <a:gd name="connsiteY0" fmla="*/ 3219925 h 3728640"/>
              <a:gd name="connsiteX1" fmla="*/ 3416779 w 3837690"/>
              <a:gd name="connsiteY1" fmla="*/ 3528340 h 3728640"/>
              <a:gd name="connsiteX2" fmla="*/ 2964477 w 3837690"/>
              <a:gd name="connsiteY2" fmla="*/ 3558897 h 3728640"/>
              <a:gd name="connsiteX3" fmla="*/ 2335224 w 3837690"/>
              <a:gd name="connsiteY3" fmla="*/ 3727442 h 3728640"/>
              <a:gd name="connsiteX4" fmla="*/ 1046696 w 3837690"/>
              <a:gd name="connsiteY4" fmla="*/ 3462165 h 3728640"/>
              <a:gd name="connsiteX5" fmla="*/ 268858 w 3837690"/>
              <a:gd name="connsiteY5" fmla="*/ 2950050 h 3728640"/>
              <a:gd name="connsiteX6" fmla="*/ 18644 w 3837690"/>
              <a:gd name="connsiteY6" fmla="*/ 2200752 h 3728640"/>
              <a:gd name="connsiteX7" fmla="*/ 30297 w 3837690"/>
              <a:gd name="connsiteY7" fmla="*/ 1762911 h 3728640"/>
              <a:gd name="connsiteX8" fmla="*/ 301529 w 3837690"/>
              <a:gd name="connsiteY8" fmla="*/ 901232 h 3728640"/>
              <a:gd name="connsiteX9" fmla="*/ 717992 w 3837690"/>
              <a:gd name="connsiteY9" fmla="*/ 341005 h 3728640"/>
              <a:gd name="connsiteX10" fmla="*/ 1651216 w 3837690"/>
              <a:gd name="connsiteY10" fmla="*/ 0 h 3728640"/>
              <a:gd name="connsiteX11" fmla="*/ 2433536 w 3837690"/>
              <a:gd name="connsiteY11" fmla="*/ 50005 h 3728640"/>
              <a:gd name="connsiteX12" fmla="*/ 3027594 w 3837690"/>
              <a:gd name="connsiteY12" fmla="*/ 370369 h 3728640"/>
              <a:gd name="connsiteX13" fmla="*/ 3385290 w 3837690"/>
              <a:gd name="connsiteY13" fmla="*/ 1171254 h 3728640"/>
              <a:gd name="connsiteX14" fmla="*/ 3461687 w 3837690"/>
              <a:gd name="connsiteY14" fmla="*/ 2214396 h 3728640"/>
              <a:gd name="connsiteX15" fmla="*/ 3430700 w 3837690"/>
              <a:gd name="connsiteY15" fmla="*/ 2656798 h 3728640"/>
              <a:gd name="connsiteX16" fmla="*/ 3292091 w 3837690"/>
              <a:gd name="connsiteY16" fmla="*/ 2978484 h 3728640"/>
              <a:gd name="connsiteX17" fmla="*/ 3837690 w 3837690"/>
              <a:gd name="connsiteY17" fmla="*/ 3223110 h 3728640"/>
              <a:gd name="connsiteX0" fmla="*/ 3835616 w 3837690"/>
              <a:gd name="connsiteY0" fmla="*/ 3219925 h 3728656"/>
              <a:gd name="connsiteX1" fmla="*/ 3417487 w 3837690"/>
              <a:gd name="connsiteY1" fmla="*/ 3513956 h 3728656"/>
              <a:gd name="connsiteX2" fmla="*/ 2964477 w 3837690"/>
              <a:gd name="connsiteY2" fmla="*/ 3558897 h 3728656"/>
              <a:gd name="connsiteX3" fmla="*/ 2335224 w 3837690"/>
              <a:gd name="connsiteY3" fmla="*/ 3727442 h 3728656"/>
              <a:gd name="connsiteX4" fmla="*/ 1046696 w 3837690"/>
              <a:gd name="connsiteY4" fmla="*/ 3462165 h 3728656"/>
              <a:gd name="connsiteX5" fmla="*/ 268858 w 3837690"/>
              <a:gd name="connsiteY5" fmla="*/ 2950050 h 3728656"/>
              <a:gd name="connsiteX6" fmla="*/ 18644 w 3837690"/>
              <a:gd name="connsiteY6" fmla="*/ 2200752 h 3728656"/>
              <a:gd name="connsiteX7" fmla="*/ 30297 w 3837690"/>
              <a:gd name="connsiteY7" fmla="*/ 1762911 h 3728656"/>
              <a:gd name="connsiteX8" fmla="*/ 301529 w 3837690"/>
              <a:gd name="connsiteY8" fmla="*/ 901232 h 3728656"/>
              <a:gd name="connsiteX9" fmla="*/ 717992 w 3837690"/>
              <a:gd name="connsiteY9" fmla="*/ 341005 h 3728656"/>
              <a:gd name="connsiteX10" fmla="*/ 1651216 w 3837690"/>
              <a:gd name="connsiteY10" fmla="*/ 0 h 3728656"/>
              <a:gd name="connsiteX11" fmla="*/ 2433536 w 3837690"/>
              <a:gd name="connsiteY11" fmla="*/ 50005 h 3728656"/>
              <a:gd name="connsiteX12" fmla="*/ 3027594 w 3837690"/>
              <a:gd name="connsiteY12" fmla="*/ 370369 h 3728656"/>
              <a:gd name="connsiteX13" fmla="*/ 3385290 w 3837690"/>
              <a:gd name="connsiteY13" fmla="*/ 1171254 h 3728656"/>
              <a:gd name="connsiteX14" fmla="*/ 3461687 w 3837690"/>
              <a:gd name="connsiteY14" fmla="*/ 2214396 h 3728656"/>
              <a:gd name="connsiteX15" fmla="*/ 3430700 w 3837690"/>
              <a:gd name="connsiteY15" fmla="*/ 2656798 h 3728656"/>
              <a:gd name="connsiteX16" fmla="*/ 3292091 w 3837690"/>
              <a:gd name="connsiteY16" fmla="*/ 2978484 h 3728656"/>
              <a:gd name="connsiteX17" fmla="*/ 3837690 w 3837690"/>
              <a:gd name="connsiteY17" fmla="*/ 3223110 h 3728656"/>
              <a:gd name="connsiteX0" fmla="*/ 3835616 w 3835616"/>
              <a:gd name="connsiteY0" fmla="*/ 3219925 h 3728656"/>
              <a:gd name="connsiteX1" fmla="*/ 3417487 w 3835616"/>
              <a:gd name="connsiteY1" fmla="*/ 3513956 h 3728656"/>
              <a:gd name="connsiteX2" fmla="*/ 2964477 w 3835616"/>
              <a:gd name="connsiteY2" fmla="*/ 3558897 h 3728656"/>
              <a:gd name="connsiteX3" fmla="*/ 2335224 w 3835616"/>
              <a:gd name="connsiteY3" fmla="*/ 3727442 h 3728656"/>
              <a:gd name="connsiteX4" fmla="*/ 1046696 w 3835616"/>
              <a:gd name="connsiteY4" fmla="*/ 3462165 h 3728656"/>
              <a:gd name="connsiteX5" fmla="*/ 268858 w 3835616"/>
              <a:gd name="connsiteY5" fmla="*/ 2950050 h 3728656"/>
              <a:gd name="connsiteX6" fmla="*/ 18644 w 3835616"/>
              <a:gd name="connsiteY6" fmla="*/ 2200752 h 3728656"/>
              <a:gd name="connsiteX7" fmla="*/ 30297 w 3835616"/>
              <a:gd name="connsiteY7" fmla="*/ 1762911 h 3728656"/>
              <a:gd name="connsiteX8" fmla="*/ 301529 w 3835616"/>
              <a:gd name="connsiteY8" fmla="*/ 901232 h 3728656"/>
              <a:gd name="connsiteX9" fmla="*/ 717992 w 3835616"/>
              <a:gd name="connsiteY9" fmla="*/ 341005 h 3728656"/>
              <a:gd name="connsiteX10" fmla="*/ 1651216 w 3835616"/>
              <a:gd name="connsiteY10" fmla="*/ 0 h 3728656"/>
              <a:gd name="connsiteX11" fmla="*/ 2433536 w 3835616"/>
              <a:gd name="connsiteY11" fmla="*/ 50005 h 3728656"/>
              <a:gd name="connsiteX12" fmla="*/ 3027594 w 3835616"/>
              <a:gd name="connsiteY12" fmla="*/ 370369 h 3728656"/>
              <a:gd name="connsiteX13" fmla="*/ 3385290 w 3835616"/>
              <a:gd name="connsiteY13" fmla="*/ 1171254 h 3728656"/>
              <a:gd name="connsiteX14" fmla="*/ 3461687 w 3835616"/>
              <a:gd name="connsiteY14" fmla="*/ 2214396 h 3728656"/>
              <a:gd name="connsiteX15" fmla="*/ 3430700 w 3835616"/>
              <a:gd name="connsiteY15" fmla="*/ 2656798 h 3728656"/>
              <a:gd name="connsiteX16" fmla="*/ 3292091 w 3835616"/>
              <a:gd name="connsiteY16" fmla="*/ 2978484 h 3728656"/>
              <a:gd name="connsiteX17" fmla="*/ 3751780 w 3835616"/>
              <a:gd name="connsiteY17" fmla="*/ 3256428 h 3728656"/>
              <a:gd name="connsiteX0" fmla="*/ 3835616 w 3835616"/>
              <a:gd name="connsiteY0" fmla="*/ 3219925 h 3729924"/>
              <a:gd name="connsiteX1" fmla="*/ 3417487 w 3835616"/>
              <a:gd name="connsiteY1" fmla="*/ 3513956 h 3729924"/>
              <a:gd name="connsiteX2" fmla="*/ 2964477 w 3835616"/>
              <a:gd name="connsiteY2" fmla="*/ 3558897 h 3729924"/>
              <a:gd name="connsiteX3" fmla="*/ 2222800 w 3835616"/>
              <a:gd name="connsiteY3" fmla="*/ 3728717 h 3729924"/>
              <a:gd name="connsiteX4" fmla="*/ 1046696 w 3835616"/>
              <a:gd name="connsiteY4" fmla="*/ 3462165 h 3729924"/>
              <a:gd name="connsiteX5" fmla="*/ 268858 w 3835616"/>
              <a:gd name="connsiteY5" fmla="*/ 2950050 h 3729924"/>
              <a:gd name="connsiteX6" fmla="*/ 18644 w 3835616"/>
              <a:gd name="connsiteY6" fmla="*/ 2200752 h 3729924"/>
              <a:gd name="connsiteX7" fmla="*/ 30297 w 3835616"/>
              <a:gd name="connsiteY7" fmla="*/ 1762911 h 3729924"/>
              <a:gd name="connsiteX8" fmla="*/ 301529 w 3835616"/>
              <a:gd name="connsiteY8" fmla="*/ 901232 h 3729924"/>
              <a:gd name="connsiteX9" fmla="*/ 717992 w 3835616"/>
              <a:gd name="connsiteY9" fmla="*/ 341005 h 3729924"/>
              <a:gd name="connsiteX10" fmla="*/ 1651216 w 3835616"/>
              <a:gd name="connsiteY10" fmla="*/ 0 h 3729924"/>
              <a:gd name="connsiteX11" fmla="*/ 2433536 w 3835616"/>
              <a:gd name="connsiteY11" fmla="*/ 50005 h 3729924"/>
              <a:gd name="connsiteX12" fmla="*/ 3027594 w 3835616"/>
              <a:gd name="connsiteY12" fmla="*/ 370369 h 3729924"/>
              <a:gd name="connsiteX13" fmla="*/ 3385290 w 3835616"/>
              <a:gd name="connsiteY13" fmla="*/ 1171254 h 3729924"/>
              <a:gd name="connsiteX14" fmla="*/ 3461687 w 3835616"/>
              <a:gd name="connsiteY14" fmla="*/ 2214396 h 3729924"/>
              <a:gd name="connsiteX15" fmla="*/ 3430700 w 3835616"/>
              <a:gd name="connsiteY15" fmla="*/ 2656798 h 3729924"/>
              <a:gd name="connsiteX16" fmla="*/ 3292091 w 3835616"/>
              <a:gd name="connsiteY16" fmla="*/ 2978484 h 3729924"/>
              <a:gd name="connsiteX17" fmla="*/ 3751780 w 3835616"/>
              <a:gd name="connsiteY17" fmla="*/ 3256428 h 3729924"/>
              <a:gd name="connsiteX0" fmla="*/ 3835616 w 3835616"/>
              <a:gd name="connsiteY0" fmla="*/ 3219925 h 3731978"/>
              <a:gd name="connsiteX1" fmla="*/ 3417487 w 3835616"/>
              <a:gd name="connsiteY1" fmla="*/ 3513956 h 3731978"/>
              <a:gd name="connsiteX2" fmla="*/ 2964477 w 3835616"/>
              <a:gd name="connsiteY2" fmla="*/ 3558897 h 3731978"/>
              <a:gd name="connsiteX3" fmla="*/ 2222800 w 3835616"/>
              <a:gd name="connsiteY3" fmla="*/ 3728717 h 3731978"/>
              <a:gd name="connsiteX4" fmla="*/ 1046696 w 3835616"/>
              <a:gd name="connsiteY4" fmla="*/ 3462165 h 3731978"/>
              <a:gd name="connsiteX5" fmla="*/ 268858 w 3835616"/>
              <a:gd name="connsiteY5" fmla="*/ 2950050 h 3731978"/>
              <a:gd name="connsiteX6" fmla="*/ 18644 w 3835616"/>
              <a:gd name="connsiteY6" fmla="*/ 2200752 h 3731978"/>
              <a:gd name="connsiteX7" fmla="*/ 30297 w 3835616"/>
              <a:gd name="connsiteY7" fmla="*/ 1762911 h 3731978"/>
              <a:gd name="connsiteX8" fmla="*/ 301529 w 3835616"/>
              <a:gd name="connsiteY8" fmla="*/ 901232 h 3731978"/>
              <a:gd name="connsiteX9" fmla="*/ 717992 w 3835616"/>
              <a:gd name="connsiteY9" fmla="*/ 341005 h 3731978"/>
              <a:gd name="connsiteX10" fmla="*/ 1651216 w 3835616"/>
              <a:gd name="connsiteY10" fmla="*/ 0 h 3731978"/>
              <a:gd name="connsiteX11" fmla="*/ 2433536 w 3835616"/>
              <a:gd name="connsiteY11" fmla="*/ 50005 h 3731978"/>
              <a:gd name="connsiteX12" fmla="*/ 3027594 w 3835616"/>
              <a:gd name="connsiteY12" fmla="*/ 370369 h 3731978"/>
              <a:gd name="connsiteX13" fmla="*/ 3385290 w 3835616"/>
              <a:gd name="connsiteY13" fmla="*/ 1171254 h 3731978"/>
              <a:gd name="connsiteX14" fmla="*/ 3461687 w 3835616"/>
              <a:gd name="connsiteY14" fmla="*/ 2214396 h 3731978"/>
              <a:gd name="connsiteX15" fmla="*/ 3430700 w 3835616"/>
              <a:gd name="connsiteY15" fmla="*/ 2656798 h 3731978"/>
              <a:gd name="connsiteX16" fmla="*/ 3292091 w 3835616"/>
              <a:gd name="connsiteY16" fmla="*/ 2978484 h 3731978"/>
              <a:gd name="connsiteX17" fmla="*/ 3751780 w 3835616"/>
              <a:gd name="connsiteY17" fmla="*/ 3256428 h 3731978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717992 w 3835616"/>
              <a:gd name="connsiteY8" fmla="*/ 34100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542523 w 3835616"/>
              <a:gd name="connsiteY8" fmla="*/ 29147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188 w 3833188"/>
              <a:gd name="connsiteY0" fmla="*/ 3219925 h 3731979"/>
              <a:gd name="connsiteX1" fmla="*/ 3415059 w 3833188"/>
              <a:gd name="connsiteY1" fmla="*/ 3513956 h 3731979"/>
              <a:gd name="connsiteX2" fmla="*/ 2962049 w 3833188"/>
              <a:gd name="connsiteY2" fmla="*/ 3558897 h 3731979"/>
              <a:gd name="connsiteX3" fmla="*/ 2220372 w 3833188"/>
              <a:gd name="connsiteY3" fmla="*/ 3728717 h 3731979"/>
              <a:gd name="connsiteX4" fmla="*/ 1044268 w 3833188"/>
              <a:gd name="connsiteY4" fmla="*/ 3462165 h 3731979"/>
              <a:gd name="connsiteX5" fmla="*/ 261479 w 3833188"/>
              <a:gd name="connsiteY5" fmla="*/ 3050740 h 3731979"/>
              <a:gd name="connsiteX6" fmla="*/ 16216 w 3833188"/>
              <a:gd name="connsiteY6" fmla="*/ 2200752 h 3731979"/>
              <a:gd name="connsiteX7" fmla="*/ 34233 w 3833188"/>
              <a:gd name="connsiteY7" fmla="*/ 1633447 h 3731979"/>
              <a:gd name="connsiteX8" fmla="*/ 540095 w 3833188"/>
              <a:gd name="connsiteY8" fmla="*/ 291475 h 3731979"/>
              <a:gd name="connsiteX9" fmla="*/ 1648788 w 3833188"/>
              <a:gd name="connsiteY9" fmla="*/ 0 h 3731979"/>
              <a:gd name="connsiteX10" fmla="*/ 2431108 w 3833188"/>
              <a:gd name="connsiteY10" fmla="*/ 50005 h 3731979"/>
              <a:gd name="connsiteX11" fmla="*/ 3025166 w 3833188"/>
              <a:gd name="connsiteY11" fmla="*/ 370369 h 3731979"/>
              <a:gd name="connsiteX12" fmla="*/ 3382862 w 3833188"/>
              <a:gd name="connsiteY12" fmla="*/ 1171254 h 3731979"/>
              <a:gd name="connsiteX13" fmla="*/ 3459259 w 3833188"/>
              <a:gd name="connsiteY13" fmla="*/ 2214396 h 3731979"/>
              <a:gd name="connsiteX14" fmla="*/ 3428272 w 3833188"/>
              <a:gd name="connsiteY14" fmla="*/ 2656798 h 3731979"/>
              <a:gd name="connsiteX15" fmla="*/ 3289663 w 3833188"/>
              <a:gd name="connsiteY15" fmla="*/ 2978484 h 3731979"/>
              <a:gd name="connsiteX16" fmla="*/ 3749352 w 3833188"/>
              <a:gd name="connsiteY16" fmla="*/ 3256428 h 3731979"/>
              <a:gd name="connsiteX0" fmla="*/ 3833188 w 3833188"/>
              <a:gd name="connsiteY0" fmla="*/ 3219925 h 3729118"/>
              <a:gd name="connsiteX1" fmla="*/ 3415059 w 3833188"/>
              <a:gd name="connsiteY1" fmla="*/ 3513956 h 3729118"/>
              <a:gd name="connsiteX2" fmla="*/ 2962049 w 3833188"/>
              <a:gd name="connsiteY2" fmla="*/ 3558897 h 3729118"/>
              <a:gd name="connsiteX3" fmla="*/ 2220372 w 3833188"/>
              <a:gd name="connsiteY3" fmla="*/ 3728717 h 3729118"/>
              <a:gd name="connsiteX4" fmla="*/ 1042147 w 3833188"/>
              <a:gd name="connsiteY4" fmla="*/ 3505319 h 3729118"/>
              <a:gd name="connsiteX5" fmla="*/ 261479 w 3833188"/>
              <a:gd name="connsiteY5" fmla="*/ 3050740 h 3729118"/>
              <a:gd name="connsiteX6" fmla="*/ 16216 w 3833188"/>
              <a:gd name="connsiteY6" fmla="*/ 2200752 h 3729118"/>
              <a:gd name="connsiteX7" fmla="*/ 34233 w 3833188"/>
              <a:gd name="connsiteY7" fmla="*/ 1633447 h 3729118"/>
              <a:gd name="connsiteX8" fmla="*/ 540095 w 3833188"/>
              <a:gd name="connsiteY8" fmla="*/ 291475 h 3729118"/>
              <a:gd name="connsiteX9" fmla="*/ 1648788 w 3833188"/>
              <a:gd name="connsiteY9" fmla="*/ 0 h 3729118"/>
              <a:gd name="connsiteX10" fmla="*/ 2431108 w 3833188"/>
              <a:gd name="connsiteY10" fmla="*/ 50005 h 3729118"/>
              <a:gd name="connsiteX11" fmla="*/ 3025166 w 3833188"/>
              <a:gd name="connsiteY11" fmla="*/ 370369 h 3729118"/>
              <a:gd name="connsiteX12" fmla="*/ 3382862 w 3833188"/>
              <a:gd name="connsiteY12" fmla="*/ 1171254 h 3729118"/>
              <a:gd name="connsiteX13" fmla="*/ 3459259 w 3833188"/>
              <a:gd name="connsiteY13" fmla="*/ 2214396 h 3729118"/>
              <a:gd name="connsiteX14" fmla="*/ 3428272 w 3833188"/>
              <a:gd name="connsiteY14" fmla="*/ 2656798 h 3729118"/>
              <a:gd name="connsiteX15" fmla="*/ 3289663 w 3833188"/>
              <a:gd name="connsiteY15" fmla="*/ 2978484 h 3729118"/>
              <a:gd name="connsiteX16" fmla="*/ 3749352 w 3833188"/>
              <a:gd name="connsiteY16" fmla="*/ 3256428 h 3729118"/>
              <a:gd name="connsiteX0" fmla="*/ 3755903 w 3755903"/>
              <a:gd name="connsiteY0" fmla="*/ 3264410 h 3729117"/>
              <a:gd name="connsiteX1" fmla="*/ 3415059 w 3755903"/>
              <a:gd name="connsiteY1" fmla="*/ 3513956 h 3729117"/>
              <a:gd name="connsiteX2" fmla="*/ 2962049 w 3755903"/>
              <a:gd name="connsiteY2" fmla="*/ 3558897 h 3729117"/>
              <a:gd name="connsiteX3" fmla="*/ 2220372 w 3755903"/>
              <a:gd name="connsiteY3" fmla="*/ 3728717 h 3729117"/>
              <a:gd name="connsiteX4" fmla="*/ 1042147 w 3755903"/>
              <a:gd name="connsiteY4" fmla="*/ 3505319 h 3729117"/>
              <a:gd name="connsiteX5" fmla="*/ 261479 w 3755903"/>
              <a:gd name="connsiteY5" fmla="*/ 3050740 h 3729117"/>
              <a:gd name="connsiteX6" fmla="*/ 16216 w 3755903"/>
              <a:gd name="connsiteY6" fmla="*/ 2200752 h 3729117"/>
              <a:gd name="connsiteX7" fmla="*/ 34233 w 3755903"/>
              <a:gd name="connsiteY7" fmla="*/ 1633447 h 3729117"/>
              <a:gd name="connsiteX8" fmla="*/ 540095 w 3755903"/>
              <a:gd name="connsiteY8" fmla="*/ 291475 h 3729117"/>
              <a:gd name="connsiteX9" fmla="*/ 1648788 w 3755903"/>
              <a:gd name="connsiteY9" fmla="*/ 0 h 3729117"/>
              <a:gd name="connsiteX10" fmla="*/ 2431108 w 3755903"/>
              <a:gd name="connsiteY10" fmla="*/ 50005 h 3729117"/>
              <a:gd name="connsiteX11" fmla="*/ 3025166 w 3755903"/>
              <a:gd name="connsiteY11" fmla="*/ 370369 h 3729117"/>
              <a:gd name="connsiteX12" fmla="*/ 3382862 w 3755903"/>
              <a:gd name="connsiteY12" fmla="*/ 1171254 h 3729117"/>
              <a:gd name="connsiteX13" fmla="*/ 3459259 w 3755903"/>
              <a:gd name="connsiteY13" fmla="*/ 2214396 h 3729117"/>
              <a:gd name="connsiteX14" fmla="*/ 3428272 w 3755903"/>
              <a:gd name="connsiteY14" fmla="*/ 2656798 h 3729117"/>
              <a:gd name="connsiteX15" fmla="*/ 3289663 w 3755903"/>
              <a:gd name="connsiteY15" fmla="*/ 2978484 h 3729117"/>
              <a:gd name="connsiteX16" fmla="*/ 3749352 w 3755903"/>
              <a:gd name="connsiteY16" fmla="*/ 3256428 h 3729117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8272 w 3755903"/>
              <a:gd name="connsiteY14" fmla="*/ 2656798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2529 w 3755903"/>
              <a:gd name="connsiteY14" fmla="*/ 2656123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22529 w 3755903"/>
              <a:gd name="connsiteY13" fmla="*/ 2656123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8881"/>
              <a:gd name="connsiteX1" fmla="*/ 3391649 w 3755903"/>
              <a:gd name="connsiteY1" fmla="*/ 3520134 h 3728881"/>
              <a:gd name="connsiteX2" fmla="*/ 2962922 w 3755903"/>
              <a:gd name="connsiteY2" fmla="*/ 3541149 h 3728881"/>
              <a:gd name="connsiteX3" fmla="*/ 2220372 w 3755903"/>
              <a:gd name="connsiteY3" fmla="*/ 3728717 h 3728881"/>
              <a:gd name="connsiteX4" fmla="*/ 1042147 w 3755903"/>
              <a:gd name="connsiteY4" fmla="*/ 3505319 h 3728881"/>
              <a:gd name="connsiteX5" fmla="*/ 261479 w 3755903"/>
              <a:gd name="connsiteY5" fmla="*/ 3050740 h 3728881"/>
              <a:gd name="connsiteX6" fmla="*/ 16216 w 3755903"/>
              <a:gd name="connsiteY6" fmla="*/ 2200752 h 3728881"/>
              <a:gd name="connsiteX7" fmla="*/ 34233 w 3755903"/>
              <a:gd name="connsiteY7" fmla="*/ 1633447 h 3728881"/>
              <a:gd name="connsiteX8" fmla="*/ 540095 w 3755903"/>
              <a:gd name="connsiteY8" fmla="*/ 291475 h 3728881"/>
              <a:gd name="connsiteX9" fmla="*/ 1648788 w 3755903"/>
              <a:gd name="connsiteY9" fmla="*/ 0 h 3728881"/>
              <a:gd name="connsiteX10" fmla="*/ 2431108 w 3755903"/>
              <a:gd name="connsiteY10" fmla="*/ 50005 h 3728881"/>
              <a:gd name="connsiteX11" fmla="*/ 3025166 w 3755903"/>
              <a:gd name="connsiteY11" fmla="*/ 370369 h 3728881"/>
              <a:gd name="connsiteX12" fmla="*/ 3382862 w 3755903"/>
              <a:gd name="connsiteY12" fmla="*/ 1171254 h 3728881"/>
              <a:gd name="connsiteX13" fmla="*/ 3430454 w 3755903"/>
              <a:gd name="connsiteY13" fmla="*/ 2612424 h 3728881"/>
              <a:gd name="connsiteX14" fmla="*/ 3289663 w 3755903"/>
              <a:gd name="connsiteY14" fmla="*/ 2978484 h 3728881"/>
              <a:gd name="connsiteX15" fmla="*/ 3749352 w 3755903"/>
              <a:gd name="connsiteY15" fmla="*/ 3256428 h 3728881"/>
              <a:gd name="connsiteX0" fmla="*/ 3755903 w 3755903"/>
              <a:gd name="connsiteY0" fmla="*/ 3264410 h 3728816"/>
              <a:gd name="connsiteX1" fmla="*/ 3391649 w 3755903"/>
              <a:gd name="connsiteY1" fmla="*/ 3520134 h 3728816"/>
              <a:gd name="connsiteX2" fmla="*/ 2962922 w 3755903"/>
              <a:gd name="connsiteY2" fmla="*/ 3541149 h 3728816"/>
              <a:gd name="connsiteX3" fmla="*/ 2220372 w 3755903"/>
              <a:gd name="connsiteY3" fmla="*/ 3728717 h 3728816"/>
              <a:gd name="connsiteX4" fmla="*/ 1039530 w 3755903"/>
              <a:gd name="connsiteY4" fmla="*/ 3558566 h 3728816"/>
              <a:gd name="connsiteX5" fmla="*/ 261479 w 3755903"/>
              <a:gd name="connsiteY5" fmla="*/ 3050740 h 3728816"/>
              <a:gd name="connsiteX6" fmla="*/ 16216 w 3755903"/>
              <a:gd name="connsiteY6" fmla="*/ 2200752 h 3728816"/>
              <a:gd name="connsiteX7" fmla="*/ 34233 w 3755903"/>
              <a:gd name="connsiteY7" fmla="*/ 1633447 h 3728816"/>
              <a:gd name="connsiteX8" fmla="*/ 540095 w 3755903"/>
              <a:gd name="connsiteY8" fmla="*/ 291475 h 3728816"/>
              <a:gd name="connsiteX9" fmla="*/ 1648788 w 3755903"/>
              <a:gd name="connsiteY9" fmla="*/ 0 h 3728816"/>
              <a:gd name="connsiteX10" fmla="*/ 2431108 w 3755903"/>
              <a:gd name="connsiteY10" fmla="*/ 50005 h 3728816"/>
              <a:gd name="connsiteX11" fmla="*/ 3025166 w 3755903"/>
              <a:gd name="connsiteY11" fmla="*/ 370369 h 3728816"/>
              <a:gd name="connsiteX12" fmla="*/ 3382862 w 3755903"/>
              <a:gd name="connsiteY12" fmla="*/ 1171254 h 3728816"/>
              <a:gd name="connsiteX13" fmla="*/ 3430454 w 3755903"/>
              <a:gd name="connsiteY13" fmla="*/ 2612424 h 3728816"/>
              <a:gd name="connsiteX14" fmla="*/ 3289663 w 3755903"/>
              <a:gd name="connsiteY14" fmla="*/ 2978484 h 3728816"/>
              <a:gd name="connsiteX15" fmla="*/ 3749352 w 3755903"/>
              <a:gd name="connsiteY15" fmla="*/ 3256428 h 3728816"/>
              <a:gd name="connsiteX0" fmla="*/ 3750266 w 3750266"/>
              <a:gd name="connsiteY0" fmla="*/ 3264410 h 3728817"/>
              <a:gd name="connsiteX1" fmla="*/ 3386012 w 3750266"/>
              <a:gd name="connsiteY1" fmla="*/ 3520134 h 3728817"/>
              <a:gd name="connsiteX2" fmla="*/ 2957285 w 3750266"/>
              <a:gd name="connsiteY2" fmla="*/ 3541149 h 3728817"/>
              <a:gd name="connsiteX3" fmla="*/ 2214735 w 3750266"/>
              <a:gd name="connsiteY3" fmla="*/ 3728717 h 3728817"/>
              <a:gd name="connsiteX4" fmla="*/ 1033893 w 3750266"/>
              <a:gd name="connsiteY4" fmla="*/ 3558566 h 3728817"/>
              <a:gd name="connsiteX5" fmla="*/ 255842 w 3750266"/>
              <a:gd name="connsiteY5" fmla="*/ 3050740 h 3728817"/>
              <a:gd name="connsiteX6" fmla="*/ 18139 w 3750266"/>
              <a:gd name="connsiteY6" fmla="*/ 2281973 h 3728817"/>
              <a:gd name="connsiteX7" fmla="*/ 28596 w 3750266"/>
              <a:gd name="connsiteY7" fmla="*/ 1633447 h 3728817"/>
              <a:gd name="connsiteX8" fmla="*/ 534458 w 3750266"/>
              <a:gd name="connsiteY8" fmla="*/ 291475 h 3728817"/>
              <a:gd name="connsiteX9" fmla="*/ 1643151 w 3750266"/>
              <a:gd name="connsiteY9" fmla="*/ 0 h 3728817"/>
              <a:gd name="connsiteX10" fmla="*/ 2425471 w 3750266"/>
              <a:gd name="connsiteY10" fmla="*/ 50005 h 3728817"/>
              <a:gd name="connsiteX11" fmla="*/ 3019529 w 3750266"/>
              <a:gd name="connsiteY11" fmla="*/ 370369 h 3728817"/>
              <a:gd name="connsiteX12" fmla="*/ 3377225 w 3750266"/>
              <a:gd name="connsiteY12" fmla="*/ 1171254 h 3728817"/>
              <a:gd name="connsiteX13" fmla="*/ 3424817 w 3750266"/>
              <a:gd name="connsiteY13" fmla="*/ 2612424 h 3728817"/>
              <a:gd name="connsiteX14" fmla="*/ 3284026 w 3750266"/>
              <a:gd name="connsiteY14" fmla="*/ 2978484 h 3728817"/>
              <a:gd name="connsiteX15" fmla="*/ 3743715 w 3750266"/>
              <a:gd name="connsiteY15" fmla="*/ 3256428 h 3728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50266" h="3728817">
                <a:moveTo>
                  <a:pt x="3750266" y="3264410"/>
                </a:moveTo>
                <a:cubicBezTo>
                  <a:pt x="3737566" y="3279227"/>
                  <a:pt x="3518175" y="3474011"/>
                  <a:pt x="3386012" y="3520134"/>
                </a:cubicBezTo>
                <a:cubicBezTo>
                  <a:pt x="3253849" y="3566257"/>
                  <a:pt x="3152498" y="3506385"/>
                  <a:pt x="2957285" y="3541149"/>
                </a:cubicBezTo>
                <a:cubicBezTo>
                  <a:pt x="2762072" y="3575913"/>
                  <a:pt x="2535300" y="3725814"/>
                  <a:pt x="2214735" y="3728717"/>
                </a:cubicBezTo>
                <a:cubicBezTo>
                  <a:pt x="1894170" y="3731620"/>
                  <a:pt x="1360375" y="3671562"/>
                  <a:pt x="1033893" y="3558566"/>
                </a:cubicBezTo>
                <a:cubicBezTo>
                  <a:pt x="707411" y="3445570"/>
                  <a:pt x="425134" y="3263505"/>
                  <a:pt x="255842" y="3050740"/>
                </a:cubicBezTo>
                <a:cubicBezTo>
                  <a:pt x="86550" y="2837975"/>
                  <a:pt x="56013" y="2518188"/>
                  <a:pt x="18139" y="2281973"/>
                </a:cubicBezTo>
                <a:cubicBezTo>
                  <a:pt x="-19735" y="2045758"/>
                  <a:pt x="10668" y="1759550"/>
                  <a:pt x="28596" y="1633447"/>
                </a:cubicBezTo>
                <a:cubicBezTo>
                  <a:pt x="109920" y="1087868"/>
                  <a:pt x="265366" y="563716"/>
                  <a:pt x="534458" y="291475"/>
                </a:cubicBezTo>
                <a:cubicBezTo>
                  <a:pt x="803551" y="19234"/>
                  <a:pt x="1289344" y="6827"/>
                  <a:pt x="1643151" y="0"/>
                </a:cubicBezTo>
                <a:cubicBezTo>
                  <a:pt x="1856511" y="5080"/>
                  <a:pt x="2196075" y="-11723"/>
                  <a:pt x="2425471" y="50005"/>
                </a:cubicBezTo>
                <a:cubicBezTo>
                  <a:pt x="2654867" y="111733"/>
                  <a:pt x="2860903" y="183494"/>
                  <a:pt x="3019529" y="370369"/>
                </a:cubicBezTo>
                <a:cubicBezTo>
                  <a:pt x="3178155" y="557244"/>
                  <a:pt x="3309677" y="797578"/>
                  <a:pt x="3377225" y="1171254"/>
                </a:cubicBezTo>
                <a:cubicBezTo>
                  <a:pt x="3444773" y="1544930"/>
                  <a:pt x="3548826" y="1984764"/>
                  <a:pt x="3424817" y="2612424"/>
                </a:cubicBezTo>
                <a:cubicBezTo>
                  <a:pt x="3389203" y="2718531"/>
                  <a:pt x="3367291" y="2865644"/>
                  <a:pt x="3284026" y="2978484"/>
                </a:cubicBezTo>
                <a:cubicBezTo>
                  <a:pt x="3298252" y="3020691"/>
                  <a:pt x="3403215" y="3263535"/>
                  <a:pt x="3743715" y="3256428"/>
                </a:cubicBezTo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6C1F2A2-D184-49FB-99E6-B2EE7A52C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539370" flipH="1" flipV="1">
            <a:off x="633254" y="452324"/>
            <a:ext cx="4036224" cy="2597228"/>
          </a:xfrm>
          <a:custGeom>
            <a:avLst/>
            <a:gdLst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403600 w 3637280"/>
              <a:gd name="connsiteY39" fmla="*/ 3505200 h 4023360"/>
              <a:gd name="connsiteX40" fmla="*/ 3505200 w 3637280"/>
              <a:gd name="connsiteY40" fmla="*/ 3596640 h 4023360"/>
              <a:gd name="connsiteX41" fmla="*/ 3545840 w 3637280"/>
              <a:gd name="connsiteY41" fmla="*/ 3637280 h 4023360"/>
              <a:gd name="connsiteX42" fmla="*/ 3596640 w 3637280"/>
              <a:gd name="connsiteY42" fmla="*/ 3667760 h 4023360"/>
              <a:gd name="connsiteX43" fmla="*/ 3637280 w 3637280"/>
              <a:gd name="connsiteY43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45840 w 3637280"/>
              <a:gd name="connsiteY40" fmla="*/ 3637280 h 4023360"/>
              <a:gd name="connsiteX41" fmla="*/ 3596640 w 3637280"/>
              <a:gd name="connsiteY41" fmla="*/ 3667760 h 4023360"/>
              <a:gd name="connsiteX42" fmla="*/ 3637280 w 3637280"/>
              <a:gd name="connsiteY42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41" fmla="*/ 3637280 w 3637280"/>
              <a:gd name="connsiteY41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0" fmla="*/ 3637280 w 3820160"/>
              <a:gd name="connsiteY0" fmla="*/ 3352800 h 4023360"/>
              <a:gd name="connsiteX1" fmla="*/ 3606800 w 3820160"/>
              <a:gd name="connsiteY1" fmla="*/ 3403600 h 4023360"/>
              <a:gd name="connsiteX2" fmla="*/ 3556000 w 3820160"/>
              <a:gd name="connsiteY2" fmla="*/ 3474720 h 4023360"/>
              <a:gd name="connsiteX3" fmla="*/ 3535680 w 3820160"/>
              <a:gd name="connsiteY3" fmla="*/ 3505200 h 4023360"/>
              <a:gd name="connsiteX4" fmla="*/ 3515360 w 3820160"/>
              <a:gd name="connsiteY4" fmla="*/ 3525520 h 4023360"/>
              <a:gd name="connsiteX5" fmla="*/ 3474720 w 3820160"/>
              <a:gd name="connsiteY5" fmla="*/ 3576320 h 4023360"/>
              <a:gd name="connsiteX6" fmla="*/ 3230880 w 3820160"/>
              <a:gd name="connsiteY6" fmla="*/ 3749040 h 4023360"/>
              <a:gd name="connsiteX7" fmla="*/ 2763520 w 3820160"/>
              <a:gd name="connsiteY7" fmla="*/ 3931920 h 4023360"/>
              <a:gd name="connsiteX8" fmla="*/ 2407920 w 3820160"/>
              <a:gd name="connsiteY8" fmla="*/ 4013200 h 4023360"/>
              <a:gd name="connsiteX9" fmla="*/ 2204720 w 3820160"/>
              <a:gd name="connsiteY9" fmla="*/ 4023360 h 4023360"/>
              <a:gd name="connsiteX10" fmla="*/ 1869440 w 3820160"/>
              <a:gd name="connsiteY10" fmla="*/ 4013200 h 4023360"/>
              <a:gd name="connsiteX11" fmla="*/ 1483360 w 3820160"/>
              <a:gd name="connsiteY11" fmla="*/ 3942080 h 4023360"/>
              <a:gd name="connsiteX12" fmla="*/ 1259840 w 3820160"/>
              <a:gd name="connsiteY12" fmla="*/ 3870960 h 4023360"/>
              <a:gd name="connsiteX13" fmla="*/ 1056640 w 3820160"/>
              <a:gd name="connsiteY13" fmla="*/ 3779520 h 4023360"/>
              <a:gd name="connsiteX14" fmla="*/ 792480 w 3820160"/>
              <a:gd name="connsiteY14" fmla="*/ 3616960 h 4023360"/>
              <a:gd name="connsiteX15" fmla="*/ 355600 w 3820160"/>
              <a:gd name="connsiteY15" fmla="*/ 3017520 h 4023360"/>
              <a:gd name="connsiteX16" fmla="*/ 152400 w 3820160"/>
              <a:gd name="connsiteY16" fmla="*/ 2611120 h 4023360"/>
              <a:gd name="connsiteX17" fmla="*/ 30480 w 3820160"/>
              <a:gd name="connsiteY17" fmla="*/ 2204720 h 4023360"/>
              <a:gd name="connsiteX18" fmla="*/ 0 w 3820160"/>
              <a:gd name="connsiteY18" fmla="*/ 1981200 h 4023360"/>
              <a:gd name="connsiteX19" fmla="*/ 71120 w 3820160"/>
              <a:gd name="connsiteY19" fmla="*/ 1158240 h 4023360"/>
              <a:gd name="connsiteX20" fmla="*/ 132080 w 3820160"/>
              <a:gd name="connsiteY20" fmla="*/ 975360 h 4023360"/>
              <a:gd name="connsiteX21" fmla="*/ 294640 w 3820160"/>
              <a:gd name="connsiteY21" fmla="*/ 690880 h 4023360"/>
              <a:gd name="connsiteX22" fmla="*/ 751840 w 3820160"/>
              <a:gd name="connsiteY22" fmla="*/ 254000 h 4023360"/>
              <a:gd name="connsiteX23" fmla="*/ 1127760 w 3820160"/>
              <a:gd name="connsiteY23" fmla="*/ 71120 h 4023360"/>
              <a:gd name="connsiteX24" fmla="*/ 1432560 w 3820160"/>
              <a:gd name="connsiteY24" fmla="*/ 10160 h 4023360"/>
              <a:gd name="connsiteX25" fmla="*/ 1625600 w 3820160"/>
              <a:gd name="connsiteY25" fmla="*/ 0 h 4023360"/>
              <a:gd name="connsiteX26" fmla="*/ 2174240 w 3820160"/>
              <a:gd name="connsiteY26" fmla="*/ 20320 h 4023360"/>
              <a:gd name="connsiteX27" fmla="*/ 2407920 w 3820160"/>
              <a:gd name="connsiteY27" fmla="*/ 101600 h 4023360"/>
              <a:gd name="connsiteX28" fmla="*/ 2580640 w 3820160"/>
              <a:gd name="connsiteY28" fmla="*/ 223520 h 4023360"/>
              <a:gd name="connsiteX29" fmla="*/ 2794000 w 3820160"/>
              <a:gd name="connsiteY29" fmla="*/ 599440 h 4023360"/>
              <a:gd name="connsiteX30" fmla="*/ 2885440 w 3820160"/>
              <a:gd name="connsiteY30" fmla="*/ 853440 h 4023360"/>
              <a:gd name="connsiteX31" fmla="*/ 3007360 w 3820160"/>
              <a:gd name="connsiteY31" fmla="*/ 1361440 h 4023360"/>
              <a:gd name="connsiteX32" fmla="*/ 3078480 w 3820160"/>
              <a:gd name="connsiteY32" fmla="*/ 1899920 h 4023360"/>
              <a:gd name="connsiteX33" fmla="*/ 3078480 w 3820160"/>
              <a:gd name="connsiteY33" fmla="*/ 2570480 h 4023360"/>
              <a:gd name="connsiteX34" fmla="*/ 3037840 w 3820160"/>
              <a:gd name="connsiteY34" fmla="*/ 2844800 h 4023360"/>
              <a:gd name="connsiteX35" fmla="*/ 3017520 w 3820160"/>
              <a:gd name="connsiteY35" fmla="*/ 2926080 h 4023360"/>
              <a:gd name="connsiteX36" fmla="*/ 2997200 w 3820160"/>
              <a:gd name="connsiteY36" fmla="*/ 2966720 h 4023360"/>
              <a:gd name="connsiteX37" fmla="*/ 3068320 w 3820160"/>
              <a:gd name="connsiteY37" fmla="*/ 3098800 h 4023360"/>
              <a:gd name="connsiteX38" fmla="*/ 3108960 w 3820160"/>
              <a:gd name="connsiteY38" fmla="*/ 3169920 h 4023360"/>
              <a:gd name="connsiteX39" fmla="*/ 3820160 w 3820160"/>
              <a:gd name="connsiteY39" fmla="*/ 3078480 h 4023360"/>
              <a:gd name="connsiteX0" fmla="*/ 3606800 w 3820160"/>
              <a:gd name="connsiteY0" fmla="*/ 3403600 h 4023360"/>
              <a:gd name="connsiteX1" fmla="*/ 3556000 w 3820160"/>
              <a:gd name="connsiteY1" fmla="*/ 3474720 h 4023360"/>
              <a:gd name="connsiteX2" fmla="*/ 3535680 w 3820160"/>
              <a:gd name="connsiteY2" fmla="*/ 3505200 h 4023360"/>
              <a:gd name="connsiteX3" fmla="*/ 3515360 w 3820160"/>
              <a:gd name="connsiteY3" fmla="*/ 3525520 h 4023360"/>
              <a:gd name="connsiteX4" fmla="*/ 3474720 w 3820160"/>
              <a:gd name="connsiteY4" fmla="*/ 3576320 h 4023360"/>
              <a:gd name="connsiteX5" fmla="*/ 3230880 w 3820160"/>
              <a:gd name="connsiteY5" fmla="*/ 3749040 h 4023360"/>
              <a:gd name="connsiteX6" fmla="*/ 2763520 w 3820160"/>
              <a:gd name="connsiteY6" fmla="*/ 3931920 h 4023360"/>
              <a:gd name="connsiteX7" fmla="*/ 2407920 w 3820160"/>
              <a:gd name="connsiteY7" fmla="*/ 4013200 h 4023360"/>
              <a:gd name="connsiteX8" fmla="*/ 2204720 w 3820160"/>
              <a:gd name="connsiteY8" fmla="*/ 4023360 h 4023360"/>
              <a:gd name="connsiteX9" fmla="*/ 1869440 w 3820160"/>
              <a:gd name="connsiteY9" fmla="*/ 4013200 h 4023360"/>
              <a:gd name="connsiteX10" fmla="*/ 1483360 w 3820160"/>
              <a:gd name="connsiteY10" fmla="*/ 3942080 h 4023360"/>
              <a:gd name="connsiteX11" fmla="*/ 1259840 w 3820160"/>
              <a:gd name="connsiteY11" fmla="*/ 3870960 h 4023360"/>
              <a:gd name="connsiteX12" fmla="*/ 1056640 w 3820160"/>
              <a:gd name="connsiteY12" fmla="*/ 3779520 h 4023360"/>
              <a:gd name="connsiteX13" fmla="*/ 792480 w 3820160"/>
              <a:gd name="connsiteY13" fmla="*/ 3616960 h 4023360"/>
              <a:gd name="connsiteX14" fmla="*/ 355600 w 3820160"/>
              <a:gd name="connsiteY14" fmla="*/ 3017520 h 4023360"/>
              <a:gd name="connsiteX15" fmla="*/ 152400 w 3820160"/>
              <a:gd name="connsiteY15" fmla="*/ 2611120 h 4023360"/>
              <a:gd name="connsiteX16" fmla="*/ 30480 w 3820160"/>
              <a:gd name="connsiteY16" fmla="*/ 2204720 h 4023360"/>
              <a:gd name="connsiteX17" fmla="*/ 0 w 3820160"/>
              <a:gd name="connsiteY17" fmla="*/ 1981200 h 4023360"/>
              <a:gd name="connsiteX18" fmla="*/ 71120 w 3820160"/>
              <a:gd name="connsiteY18" fmla="*/ 1158240 h 4023360"/>
              <a:gd name="connsiteX19" fmla="*/ 132080 w 3820160"/>
              <a:gd name="connsiteY19" fmla="*/ 975360 h 4023360"/>
              <a:gd name="connsiteX20" fmla="*/ 294640 w 3820160"/>
              <a:gd name="connsiteY20" fmla="*/ 690880 h 4023360"/>
              <a:gd name="connsiteX21" fmla="*/ 751840 w 3820160"/>
              <a:gd name="connsiteY21" fmla="*/ 254000 h 4023360"/>
              <a:gd name="connsiteX22" fmla="*/ 1127760 w 3820160"/>
              <a:gd name="connsiteY22" fmla="*/ 71120 h 4023360"/>
              <a:gd name="connsiteX23" fmla="*/ 1432560 w 3820160"/>
              <a:gd name="connsiteY23" fmla="*/ 10160 h 4023360"/>
              <a:gd name="connsiteX24" fmla="*/ 1625600 w 3820160"/>
              <a:gd name="connsiteY24" fmla="*/ 0 h 4023360"/>
              <a:gd name="connsiteX25" fmla="*/ 2174240 w 3820160"/>
              <a:gd name="connsiteY25" fmla="*/ 20320 h 4023360"/>
              <a:gd name="connsiteX26" fmla="*/ 2407920 w 3820160"/>
              <a:gd name="connsiteY26" fmla="*/ 101600 h 4023360"/>
              <a:gd name="connsiteX27" fmla="*/ 2580640 w 3820160"/>
              <a:gd name="connsiteY27" fmla="*/ 223520 h 4023360"/>
              <a:gd name="connsiteX28" fmla="*/ 2794000 w 3820160"/>
              <a:gd name="connsiteY28" fmla="*/ 599440 h 4023360"/>
              <a:gd name="connsiteX29" fmla="*/ 2885440 w 3820160"/>
              <a:gd name="connsiteY29" fmla="*/ 853440 h 4023360"/>
              <a:gd name="connsiteX30" fmla="*/ 3007360 w 3820160"/>
              <a:gd name="connsiteY30" fmla="*/ 1361440 h 4023360"/>
              <a:gd name="connsiteX31" fmla="*/ 3078480 w 3820160"/>
              <a:gd name="connsiteY31" fmla="*/ 1899920 h 4023360"/>
              <a:gd name="connsiteX32" fmla="*/ 3078480 w 3820160"/>
              <a:gd name="connsiteY32" fmla="*/ 2570480 h 4023360"/>
              <a:gd name="connsiteX33" fmla="*/ 3037840 w 3820160"/>
              <a:gd name="connsiteY33" fmla="*/ 2844800 h 4023360"/>
              <a:gd name="connsiteX34" fmla="*/ 3017520 w 3820160"/>
              <a:gd name="connsiteY34" fmla="*/ 2926080 h 4023360"/>
              <a:gd name="connsiteX35" fmla="*/ 2997200 w 3820160"/>
              <a:gd name="connsiteY35" fmla="*/ 2966720 h 4023360"/>
              <a:gd name="connsiteX36" fmla="*/ 3068320 w 3820160"/>
              <a:gd name="connsiteY36" fmla="*/ 3098800 h 4023360"/>
              <a:gd name="connsiteX37" fmla="*/ 3108960 w 3820160"/>
              <a:gd name="connsiteY37" fmla="*/ 3169920 h 4023360"/>
              <a:gd name="connsiteX38" fmla="*/ 3820160 w 3820160"/>
              <a:gd name="connsiteY38" fmla="*/ 3078480 h 4023360"/>
              <a:gd name="connsiteX0" fmla="*/ 3556000 w 3820160"/>
              <a:gd name="connsiteY0" fmla="*/ 3474720 h 4023360"/>
              <a:gd name="connsiteX1" fmla="*/ 3535680 w 3820160"/>
              <a:gd name="connsiteY1" fmla="*/ 3505200 h 4023360"/>
              <a:gd name="connsiteX2" fmla="*/ 3515360 w 3820160"/>
              <a:gd name="connsiteY2" fmla="*/ 3525520 h 4023360"/>
              <a:gd name="connsiteX3" fmla="*/ 3474720 w 3820160"/>
              <a:gd name="connsiteY3" fmla="*/ 3576320 h 4023360"/>
              <a:gd name="connsiteX4" fmla="*/ 3230880 w 3820160"/>
              <a:gd name="connsiteY4" fmla="*/ 3749040 h 4023360"/>
              <a:gd name="connsiteX5" fmla="*/ 2763520 w 3820160"/>
              <a:gd name="connsiteY5" fmla="*/ 3931920 h 4023360"/>
              <a:gd name="connsiteX6" fmla="*/ 2407920 w 3820160"/>
              <a:gd name="connsiteY6" fmla="*/ 4013200 h 4023360"/>
              <a:gd name="connsiteX7" fmla="*/ 2204720 w 3820160"/>
              <a:gd name="connsiteY7" fmla="*/ 4023360 h 4023360"/>
              <a:gd name="connsiteX8" fmla="*/ 1869440 w 3820160"/>
              <a:gd name="connsiteY8" fmla="*/ 4013200 h 4023360"/>
              <a:gd name="connsiteX9" fmla="*/ 1483360 w 3820160"/>
              <a:gd name="connsiteY9" fmla="*/ 3942080 h 4023360"/>
              <a:gd name="connsiteX10" fmla="*/ 1259840 w 3820160"/>
              <a:gd name="connsiteY10" fmla="*/ 3870960 h 4023360"/>
              <a:gd name="connsiteX11" fmla="*/ 1056640 w 3820160"/>
              <a:gd name="connsiteY11" fmla="*/ 3779520 h 4023360"/>
              <a:gd name="connsiteX12" fmla="*/ 792480 w 3820160"/>
              <a:gd name="connsiteY12" fmla="*/ 3616960 h 4023360"/>
              <a:gd name="connsiteX13" fmla="*/ 355600 w 3820160"/>
              <a:gd name="connsiteY13" fmla="*/ 3017520 h 4023360"/>
              <a:gd name="connsiteX14" fmla="*/ 152400 w 3820160"/>
              <a:gd name="connsiteY14" fmla="*/ 2611120 h 4023360"/>
              <a:gd name="connsiteX15" fmla="*/ 30480 w 3820160"/>
              <a:gd name="connsiteY15" fmla="*/ 2204720 h 4023360"/>
              <a:gd name="connsiteX16" fmla="*/ 0 w 3820160"/>
              <a:gd name="connsiteY16" fmla="*/ 1981200 h 4023360"/>
              <a:gd name="connsiteX17" fmla="*/ 71120 w 3820160"/>
              <a:gd name="connsiteY17" fmla="*/ 1158240 h 4023360"/>
              <a:gd name="connsiteX18" fmla="*/ 132080 w 3820160"/>
              <a:gd name="connsiteY18" fmla="*/ 975360 h 4023360"/>
              <a:gd name="connsiteX19" fmla="*/ 294640 w 3820160"/>
              <a:gd name="connsiteY19" fmla="*/ 690880 h 4023360"/>
              <a:gd name="connsiteX20" fmla="*/ 751840 w 3820160"/>
              <a:gd name="connsiteY20" fmla="*/ 254000 h 4023360"/>
              <a:gd name="connsiteX21" fmla="*/ 1127760 w 3820160"/>
              <a:gd name="connsiteY21" fmla="*/ 71120 h 4023360"/>
              <a:gd name="connsiteX22" fmla="*/ 1432560 w 3820160"/>
              <a:gd name="connsiteY22" fmla="*/ 10160 h 4023360"/>
              <a:gd name="connsiteX23" fmla="*/ 1625600 w 3820160"/>
              <a:gd name="connsiteY23" fmla="*/ 0 h 4023360"/>
              <a:gd name="connsiteX24" fmla="*/ 2174240 w 3820160"/>
              <a:gd name="connsiteY24" fmla="*/ 20320 h 4023360"/>
              <a:gd name="connsiteX25" fmla="*/ 2407920 w 3820160"/>
              <a:gd name="connsiteY25" fmla="*/ 101600 h 4023360"/>
              <a:gd name="connsiteX26" fmla="*/ 2580640 w 3820160"/>
              <a:gd name="connsiteY26" fmla="*/ 223520 h 4023360"/>
              <a:gd name="connsiteX27" fmla="*/ 2794000 w 3820160"/>
              <a:gd name="connsiteY27" fmla="*/ 599440 h 4023360"/>
              <a:gd name="connsiteX28" fmla="*/ 2885440 w 3820160"/>
              <a:gd name="connsiteY28" fmla="*/ 853440 h 4023360"/>
              <a:gd name="connsiteX29" fmla="*/ 3007360 w 3820160"/>
              <a:gd name="connsiteY29" fmla="*/ 1361440 h 4023360"/>
              <a:gd name="connsiteX30" fmla="*/ 3078480 w 3820160"/>
              <a:gd name="connsiteY30" fmla="*/ 1899920 h 4023360"/>
              <a:gd name="connsiteX31" fmla="*/ 3078480 w 3820160"/>
              <a:gd name="connsiteY31" fmla="*/ 2570480 h 4023360"/>
              <a:gd name="connsiteX32" fmla="*/ 3037840 w 3820160"/>
              <a:gd name="connsiteY32" fmla="*/ 2844800 h 4023360"/>
              <a:gd name="connsiteX33" fmla="*/ 3017520 w 3820160"/>
              <a:gd name="connsiteY33" fmla="*/ 2926080 h 4023360"/>
              <a:gd name="connsiteX34" fmla="*/ 2997200 w 3820160"/>
              <a:gd name="connsiteY34" fmla="*/ 2966720 h 4023360"/>
              <a:gd name="connsiteX35" fmla="*/ 3068320 w 3820160"/>
              <a:gd name="connsiteY35" fmla="*/ 3098800 h 4023360"/>
              <a:gd name="connsiteX36" fmla="*/ 3108960 w 3820160"/>
              <a:gd name="connsiteY36" fmla="*/ 3169920 h 4023360"/>
              <a:gd name="connsiteX37" fmla="*/ 3820160 w 3820160"/>
              <a:gd name="connsiteY37" fmla="*/ 3078480 h 4023360"/>
              <a:gd name="connsiteX0" fmla="*/ 3535680 w 3820160"/>
              <a:gd name="connsiteY0" fmla="*/ 3505200 h 4023360"/>
              <a:gd name="connsiteX1" fmla="*/ 3515360 w 3820160"/>
              <a:gd name="connsiteY1" fmla="*/ 3525520 h 4023360"/>
              <a:gd name="connsiteX2" fmla="*/ 3474720 w 3820160"/>
              <a:gd name="connsiteY2" fmla="*/ 3576320 h 4023360"/>
              <a:gd name="connsiteX3" fmla="*/ 3230880 w 3820160"/>
              <a:gd name="connsiteY3" fmla="*/ 3749040 h 4023360"/>
              <a:gd name="connsiteX4" fmla="*/ 2763520 w 3820160"/>
              <a:gd name="connsiteY4" fmla="*/ 3931920 h 4023360"/>
              <a:gd name="connsiteX5" fmla="*/ 2407920 w 3820160"/>
              <a:gd name="connsiteY5" fmla="*/ 4013200 h 4023360"/>
              <a:gd name="connsiteX6" fmla="*/ 2204720 w 3820160"/>
              <a:gd name="connsiteY6" fmla="*/ 4023360 h 4023360"/>
              <a:gd name="connsiteX7" fmla="*/ 1869440 w 3820160"/>
              <a:gd name="connsiteY7" fmla="*/ 4013200 h 4023360"/>
              <a:gd name="connsiteX8" fmla="*/ 1483360 w 3820160"/>
              <a:gd name="connsiteY8" fmla="*/ 3942080 h 4023360"/>
              <a:gd name="connsiteX9" fmla="*/ 1259840 w 3820160"/>
              <a:gd name="connsiteY9" fmla="*/ 3870960 h 4023360"/>
              <a:gd name="connsiteX10" fmla="*/ 1056640 w 3820160"/>
              <a:gd name="connsiteY10" fmla="*/ 3779520 h 4023360"/>
              <a:gd name="connsiteX11" fmla="*/ 792480 w 3820160"/>
              <a:gd name="connsiteY11" fmla="*/ 3616960 h 4023360"/>
              <a:gd name="connsiteX12" fmla="*/ 355600 w 3820160"/>
              <a:gd name="connsiteY12" fmla="*/ 3017520 h 4023360"/>
              <a:gd name="connsiteX13" fmla="*/ 152400 w 3820160"/>
              <a:gd name="connsiteY13" fmla="*/ 2611120 h 4023360"/>
              <a:gd name="connsiteX14" fmla="*/ 30480 w 3820160"/>
              <a:gd name="connsiteY14" fmla="*/ 2204720 h 4023360"/>
              <a:gd name="connsiteX15" fmla="*/ 0 w 3820160"/>
              <a:gd name="connsiteY15" fmla="*/ 1981200 h 4023360"/>
              <a:gd name="connsiteX16" fmla="*/ 71120 w 3820160"/>
              <a:gd name="connsiteY16" fmla="*/ 1158240 h 4023360"/>
              <a:gd name="connsiteX17" fmla="*/ 132080 w 3820160"/>
              <a:gd name="connsiteY17" fmla="*/ 975360 h 4023360"/>
              <a:gd name="connsiteX18" fmla="*/ 294640 w 3820160"/>
              <a:gd name="connsiteY18" fmla="*/ 690880 h 4023360"/>
              <a:gd name="connsiteX19" fmla="*/ 751840 w 3820160"/>
              <a:gd name="connsiteY19" fmla="*/ 254000 h 4023360"/>
              <a:gd name="connsiteX20" fmla="*/ 1127760 w 3820160"/>
              <a:gd name="connsiteY20" fmla="*/ 71120 h 4023360"/>
              <a:gd name="connsiteX21" fmla="*/ 1432560 w 3820160"/>
              <a:gd name="connsiteY21" fmla="*/ 10160 h 4023360"/>
              <a:gd name="connsiteX22" fmla="*/ 1625600 w 3820160"/>
              <a:gd name="connsiteY22" fmla="*/ 0 h 4023360"/>
              <a:gd name="connsiteX23" fmla="*/ 2174240 w 3820160"/>
              <a:gd name="connsiteY23" fmla="*/ 20320 h 4023360"/>
              <a:gd name="connsiteX24" fmla="*/ 2407920 w 3820160"/>
              <a:gd name="connsiteY24" fmla="*/ 101600 h 4023360"/>
              <a:gd name="connsiteX25" fmla="*/ 2580640 w 3820160"/>
              <a:gd name="connsiteY25" fmla="*/ 223520 h 4023360"/>
              <a:gd name="connsiteX26" fmla="*/ 2794000 w 3820160"/>
              <a:gd name="connsiteY26" fmla="*/ 599440 h 4023360"/>
              <a:gd name="connsiteX27" fmla="*/ 2885440 w 3820160"/>
              <a:gd name="connsiteY27" fmla="*/ 853440 h 4023360"/>
              <a:gd name="connsiteX28" fmla="*/ 3007360 w 3820160"/>
              <a:gd name="connsiteY28" fmla="*/ 1361440 h 4023360"/>
              <a:gd name="connsiteX29" fmla="*/ 3078480 w 3820160"/>
              <a:gd name="connsiteY29" fmla="*/ 1899920 h 4023360"/>
              <a:gd name="connsiteX30" fmla="*/ 3078480 w 3820160"/>
              <a:gd name="connsiteY30" fmla="*/ 2570480 h 4023360"/>
              <a:gd name="connsiteX31" fmla="*/ 3037840 w 3820160"/>
              <a:gd name="connsiteY31" fmla="*/ 2844800 h 4023360"/>
              <a:gd name="connsiteX32" fmla="*/ 3017520 w 3820160"/>
              <a:gd name="connsiteY32" fmla="*/ 2926080 h 4023360"/>
              <a:gd name="connsiteX33" fmla="*/ 2997200 w 3820160"/>
              <a:gd name="connsiteY33" fmla="*/ 2966720 h 4023360"/>
              <a:gd name="connsiteX34" fmla="*/ 3068320 w 3820160"/>
              <a:gd name="connsiteY34" fmla="*/ 3098800 h 4023360"/>
              <a:gd name="connsiteX35" fmla="*/ 3108960 w 3820160"/>
              <a:gd name="connsiteY35" fmla="*/ 3169920 h 4023360"/>
              <a:gd name="connsiteX36" fmla="*/ 3820160 w 3820160"/>
              <a:gd name="connsiteY36" fmla="*/ 3078480 h 4023360"/>
              <a:gd name="connsiteX0" fmla="*/ 3535680 w 3820160"/>
              <a:gd name="connsiteY0" fmla="*/ 350520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20160"/>
              <a:gd name="connsiteY0" fmla="*/ 327152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261360 w 3810000"/>
              <a:gd name="connsiteY27" fmla="*/ 129032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786592 w 3810000"/>
              <a:gd name="connsiteY33" fmla="*/ 3236276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09999 w 3810000"/>
              <a:gd name="connsiteY33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108960 w 3810000"/>
              <a:gd name="connsiteY31" fmla="*/ 3169920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436071 w 3810000"/>
              <a:gd name="connsiteY28" fmla="*/ 2265991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359674 w 3810000"/>
              <a:gd name="connsiteY26" fmla="*/ 1222849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3001978 w 3810000"/>
              <a:gd name="connsiteY24" fmla="*/ 421964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407920 w 3810000"/>
              <a:gd name="connsiteY22" fmla="*/ 101600 h 4023360"/>
              <a:gd name="connsiteX23" fmla="*/ 3001978 w 3810000"/>
              <a:gd name="connsiteY23" fmla="*/ 421964 h 4023360"/>
              <a:gd name="connsiteX24" fmla="*/ 3359674 w 3810000"/>
              <a:gd name="connsiteY24" fmla="*/ 1222849 h 4023360"/>
              <a:gd name="connsiteX25" fmla="*/ 3436071 w 3810000"/>
              <a:gd name="connsiteY25" fmla="*/ 2265991 h 4023360"/>
              <a:gd name="connsiteX26" fmla="*/ 3373317 w 3810000"/>
              <a:gd name="connsiteY26" fmla="*/ 2711759 h 4023360"/>
              <a:gd name="connsiteX27" fmla="*/ 3306183 w 3810000"/>
              <a:gd name="connsiteY27" fmla="*/ 2962752 h 4023360"/>
              <a:gd name="connsiteX28" fmla="*/ 3277496 w 3810000"/>
              <a:gd name="connsiteY28" fmla="*/ 3058791 h 4023360"/>
              <a:gd name="connsiteX29" fmla="*/ 3809999 w 3810000"/>
              <a:gd name="connsiteY29" fmla="*/ 3287872 h 4023360"/>
              <a:gd name="connsiteX0" fmla="*/ 3810000 w 3810000"/>
              <a:gd name="connsiteY0" fmla="*/ 3272025 h 4023865"/>
              <a:gd name="connsiteX1" fmla="*/ 3474720 w 3810000"/>
              <a:gd name="connsiteY1" fmla="*/ 3576825 h 4023865"/>
              <a:gd name="connsiteX2" fmla="*/ 3230880 w 3810000"/>
              <a:gd name="connsiteY2" fmla="*/ 3749545 h 4023865"/>
              <a:gd name="connsiteX3" fmla="*/ 2763520 w 3810000"/>
              <a:gd name="connsiteY3" fmla="*/ 3932425 h 4023865"/>
              <a:gd name="connsiteX4" fmla="*/ 2407920 w 3810000"/>
              <a:gd name="connsiteY4" fmla="*/ 4013705 h 4023865"/>
              <a:gd name="connsiteX5" fmla="*/ 2204720 w 3810000"/>
              <a:gd name="connsiteY5" fmla="*/ 4023865 h 4023865"/>
              <a:gd name="connsiteX6" fmla="*/ 1869440 w 3810000"/>
              <a:gd name="connsiteY6" fmla="*/ 4013705 h 4023865"/>
              <a:gd name="connsiteX7" fmla="*/ 1483360 w 3810000"/>
              <a:gd name="connsiteY7" fmla="*/ 3942585 h 4023865"/>
              <a:gd name="connsiteX8" fmla="*/ 1259840 w 3810000"/>
              <a:gd name="connsiteY8" fmla="*/ 3871465 h 4023865"/>
              <a:gd name="connsiteX9" fmla="*/ 1056640 w 3810000"/>
              <a:gd name="connsiteY9" fmla="*/ 3780025 h 4023865"/>
              <a:gd name="connsiteX10" fmla="*/ 792480 w 3810000"/>
              <a:gd name="connsiteY10" fmla="*/ 3617465 h 4023865"/>
              <a:gd name="connsiteX11" fmla="*/ 355600 w 3810000"/>
              <a:gd name="connsiteY11" fmla="*/ 3018025 h 4023865"/>
              <a:gd name="connsiteX12" fmla="*/ 152400 w 3810000"/>
              <a:gd name="connsiteY12" fmla="*/ 2611625 h 4023865"/>
              <a:gd name="connsiteX13" fmla="*/ 30480 w 3810000"/>
              <a:gd name="connsiteY13" fmla="*/ 2205225 h 4023865"/>
              <a:gd name="connsiteX14" fmla="*/ 0 w 3810000"/>
              <a:gd name="connsiteY14" fmla="*/ 1981705 h 4023865"/>
              <a:gd name="connsiteX15" fmla="*/ 71120 w 3810000"/>
              <a:gd name="connsiteY15" fmla="*/ 1158745 h 4023865"/>
              <a:gd name="connsiteX16" fmla="*/ 132080 w 3810000"/>
              <a:gd name="connsiteY16" fmla="*/ 975865 h 4023865"/>
              <a:gd name="connsiteX17" fmla="*/ 294640 w 3810000"/>
              <a:gd name="connsiteY17" fmla="*/ 691385 h 4023865"/>
              <a:gd name="connsiteX18" fmla="*/ 751840 w 3810000"/>
              <a:gd name="connsiteY18" fmla="*/ 254505 h 4023865"/>
              <a:gd name="connsiteX19" fmla="*/ 1127760 w 3810000"/>
              <a:gd name="connsiteY19" fmla="*/ 71625 h 4023865"/>
              <a:gd name="connsiteX20" fmla="*/ 1625600 w 3810000"/>
              <a:gd name="connsiteY20" fmla="*/ 505 h 4023865"/>
              <a:gd name="connsiteX21" fmla="*/ 2407920 w 3810000"/>
              <a:gd name="connsiteY21" fmla="*/ 102105 h 4023865"/>
              <a:gd name="connsiteX22" fmla="*/ 3001978 w 3810000"/>
              <a:gd name="connsiteY22" fmla="*/ 422469 h 4023865"/>
              <a:gd name="connsiteX23" fmla="*/ 3359674 w 3810000"/>
              <a:gd name="connsiteY23" fmla="*/ 1223354 h 4023865"/>
              <a:gd name="connsiteX24" fmla="*/ 3436071 w 3810000"/>
              <a:gd name="connsiteY24" fmla="*/ 2266496 h 4023865"/>
              <a:gd name="connsiteX25" fmla="*/ 3373317 w 3810000"/>
              <a:gd name="connsiteY25" fmla="*/ 2712264 h 4023865"/>
              <a:gd name="connsiteX26" fmla="*/ 3306183 w 3810000"/>
              <a:gd name="connsiteY26" fmla="*/ 2963257 h 4023865"/>
              <a:gd name="connsiteX27" fmla="*/ 3277496 w 3810000"/>
              <a:gd name="connsiteY27" fmla="*/ 3059296 h 4023865"/>
              <a:gd name="connsiteX28" fmla="*/ 3809999 w 3810000"/>
              <a:gd name="connsiteY28" fmla="*/ 3288377 h 4023865"/>
              <a:gd name="connsiteX0" fmla="*/ 3810000 w 3810000"/>
              <a:gd name="connsiteY0" fmla="*/ 3281919 h 4033759"/>
              <a:gd name="connsiteX1" fmla="*/ 3474720 w 3810000"/>
              <a:gd name="connsiteY1" fmla="*/ 3586719 h 4033759"/>
              <a:gd name="connsiteX2" fmla="*/ 3230880 w 3810000"/>
              <a:gd name="connsiteY2" fmla="*/ 3759439 h 4033759"/>
              <a:gd name="connsiteX3" fmla="*/ 2763520 w 3810000"/>
              <a:gd name="connsiteY3" fmla="*/ 3942319 h 4033759"/>
              <a:gd name="connsiteX4" fmla="*/ 2407920 w 3810000"/>
              <a:gd name="connsiteY4" fmla="*/ 4023599 h 4033759"/>
              <a:gd name="connsiteX5" fmla="*/ 2204720 w 3810000"/>
              <a:gd name="connsiteY5" fmla="*/ 4033759 h 4033759"/>
              <a:gd name="connsiteX6" fmla="*/ 1869440 w 3810000"/>
              <a:gd name="connsiteY6" fmla="*/ 4023599 h 4033759"/>
              <a:gd name="connsiteX7" fmla="*/ 1483360 w 3810000"/>
              <a:gd name="connsiteY7" fmla="*/ 3952479 h 4033759"/>
              <a:gd name="connsiteX8" fmla="*/ 1259840 w 3810000"/>
              <a:gd name="connsiteY8" fmla="*/ 3881359 h 4033759"/>
              <a:gd name="connsiteX9" fmla="*/ 1056640 w 3810000"/>
              <a:gd name="connsiteY9" fmla="*/ 3789919 h 4033759"/>
              <a:gd name="connsiteX10" fmla="*/ 792480 w 3810000"/>
              <a:gd name="connsiteY10" fmla="*/ 3627359 h 4033759"/>
              <a:gd name="connsiteX11" fmla="*/ 355600 w 3810000"/>
              <a:gd name="connsiteY11" fmla="*/ 3027919 h 4033759"/>
              <a:gd name="connsiteX12" fmla="*/ 152400 w 3810000"/>
              <a:gd name="connsiteY12" fmla="*/ 2621519 h 4033759"/>
              <a:gd name="connsiteX13" fmla="*/ 30480 w 3810000"/>
              <a:gd name="connsiteY13" fmla="*/ 2215119 h 4033759"/>
              <a:gd name="connsiteX14" fmla="*/ 0 w 3810000"/>
              <a:gd name="connsiteY14" fmla="*/ 1991599 h 4033759"/>
              <a:gd name="connsiteX15" fmla="*/ 71120 w 3810000"/>
              <a:gd name="connsiteY15" fmla="*/ 1168639 h 4033759"/>
              <a:gd name="connsiteX16" fmla="*/ 132080 w 3810000"/>
              <a:gd name="connsiteY16" fmla="*/ 985759 h 4033759"/>
              <a:gd name="connsiteX17" fmla="*/ 294640 w 3810000"/>
              <a:gd name="connsiteY17" fmla="*/ 701279 h 4033759"/>
              <a:gd name="connsiteX18" fmla="*/ 1127760 w 3810000"/>
              <a:gd name="connsiteY18" fmla="*/ 81519 h 4033759"/>
              <a:gd name="connsiteX19" fmla="*/ 1625600 w 3810000"/>
              <a:gd name="connsiteY19" fmla="*/ 10399 h 4033759"/>
              <a:gd name="connsiteX20" fmla="*/ 2407920 w 3810000"/>
              <a:gd name="connsiteY20" fmla="*/ 111999 h 4033759"/>
              <a:gd name="connsiteX21" fmla="*/ 3001978 w 3810000"/>
              <a:gd name="connsiteY21" fmla="*/ 432363 h 4033759"/>
              <a:gd name="connsiteX22" fmla="*/ 3359674 w 3810000"/>
              <a:gd name="connsiteY22" fmla="*/ 1233248 h 4033759"/>
              <a:gd name="connsiteX23" fmla="*/ 3436071 w 3810000"/>
              <a:gd name="connsiteY23" fmla="*/ 2276390 h 4033759"/>
              <a:gd name="connsiteX24" fmla="*/ 3373317 w 3810000"/>
              <a:gd name="connsiteY24" fmla="*/ 2722158 h 4033759"/>
              <a:gd name="connsiteX25" fmla="*/ 3306183 w 3810000"/>
              <a:gd name="connsiteY25" fmla="*/ 2973151 h 4033759"/>
              <a:gd name="connsiteX26" fmla="*/ 3277496 w 3810000"/>
              <a:gd name="connsiteY26" fmla="*/ 3069190 h 4033759"/>
              <a:gd name="connsiteX27" fmla="*/ 3809999 w 3810000"/>
              <a:gd name="connsiteY27" fmla="*/ 3298271 h 4033759"/>
              <a:gd name="connsiteX0" fmla="*/ 3810000 w 3810000"/>
              <a:gd name="connsiteY0" fmla="*/ 3271645 h 4023485"/>
              <a:gd name="connsiteX1" fmla="*/ 3474720 w 3810000"/>
              <a:gd name="connsiteY1" fmla="*/ 3576445 h 4023485"/>
              <a:gd name="connsiteX2" fmla="*/ 3230880 w 3810000"/>
              <a:gd name="connsiteY2" fmla="*/ 3749165 h 4023485"/>
              <a:gd name="connsiteX3" fmla="*/ 2763520 w 3810000"/>
              <a:gd name="connsiteY3" fmla="*/ 3932045 h 4023485"/>
              <a:gd name="connsiteX4" fmla="*/ 2407920 w 3810000"/>
              <a:gd name="connsiteY4" fmla="*/ 4013325 h 4023485"/>
              <a:gd name="connsiteX5" fmla="*/ 2204720 w 3810000"/>
              <a:gd name="connsiteY5" fmla="*/ 4023485 h 4023485"/>
              <a:gd name="connsiteX6" fmla="*/ 1869440 w 3810000"/>
              <a:gd name="connsiteY6" fmla="*/ 4013325 h 4023485"/>
              <a:gd name="connsiteX7" fmla="*/ 1483360 w 3810000"/>
              <a:gd name="connsiteY7" fmla="*/ 3942205 h 4023485"/>
              <a:gd name="connsiteX8" fmla="*/ 1259840 w 3810000"/>
              <a:gd name="connsiteY8" fmla="*/ 3871085 h 4023485"/>
              <a:gd name="connsiteX9" fmla="*/ 1056640 w 3810000"/>
              <a:gd name="connsiteY9" fmla="*/ 3779645 h 4023485"/>
              <a:gd name="connsiteX10" fmla="*/ 792480 w 3810000"/>
              <a:gd name="connsiteY10" fmla="*/ 3617085 h 4023485"/>
              <a:gd name="connsiteX11" fmla="*/ 355600 w 3810000"/>
              <a:gd name="connsiteY11" fmla="*/ 3017645 h 4023485"/>
              <a:gd name="connsiteX12" fmla="*/ 152400 w 3810000"/>
              <a:gd name="connsiteY12" fmla="*/ 2611245 h 4023485"/>
              <a:gd name="connsiteX13" fmla="*/ 30480 w 3810000"/>
              <a:gd name="connsiteY13" fmla="*/ 2204845 h 4023485"/>
              <a:gd name="connsiteX14" fmla="*/ 0 w 3810000"/>
              <a:gd name="connsiteY14" fmla="*/ 1981325 h 4023485"/>
              <a:gd name="connsiteX15" fmla="*/ 71120 w 3810000"/>
              <a:gd name="connsiteY15" fmla="*/ 1158365 h 4023485"/>
              <a:gd name="connsiteX16" fmla="*/ 132080 w 3810000"/>
              <a:gd name="connsiteY16" fmla="*/ 975485 h 4023485"/>
              <a:gd name="connsiteX17" fmla="*/ 294640 w 3810000"/>
              <a:gd name="connsiteY17" fmla="*/ 691005 h 4023485"/>
              <a:gd name="connsiteX18" fmla="*/ 893683 w 3810000"/>
              <a:gd name="connsiteY18" fmla="*/ 261752 h 4023485"/>
              <a:gd name="connsiteX19" fmla="*/ 1625600 w 3810000"/>
              <a:gd name="connsiteY19" fmla="*/ 125 h 4023485"/>
              <a:gd name="connsiteX20" fmla="*/ 2407920 w 3810000"/>
              <a:gd name="connsiteY20" fmla="*/ 101725 h 4023485"/>
              <a:gd name="connsiteX21" fmla="*/ 3001978 w 3810000"/>
              <a:gd name="connsiteY21" fmla="*/ 422089 h 4023485"/>
              <a:gd name="connsiteX22" fmla="*/ 3359674 w 3810000"/>
              <a:gd name="connsiteY22" fmla="*/ 1222974 h 4023485"/>
              <a:gd name="connsiteX23" fmla="*/ 3436071 w 3810000"/>
              <a:gd name="connsiteY23" fmla="*/ 2266116 h 4023485"/>
              <a:gd name="connsiteX24" fmla="*/ 3373317 w 3810000"/>
              <a:gd name="connsiteY24" fmla="*/ 2711884 h 4023485"/>
              <a:gd name="connsiteX25" fmla="*/ 3306183 w 3810000"/>
              <a:gd name="connsiteY25" fmla="*/ 2962877 h 4023485"/>
              <a:gd name="connsiteX26" fmla="*/ 3277496 w 3810000"/>
              <a:gd name="connsiteY26" fmla="*/ 3058916 h 4023485"/>
              <a:gd name="connsiteX27" fmla="*/ 3809999 w 3810000"/>
              <a:gd name="connsiteY27" fmla="*/ 3287997 h 4023485"/>
              <a:gd name="connsiteX0" fmla="*/ 3810000 w 3810000"/>
              <a:gd name="connsiteY0" fmla="*/ 3220097 h 3971937"/>
              <a:gd name="connsiteX1" fmla="*/ 3474720 w 3810000"/>
              <a:gd name="connsiteY1" fmla="*/ 3524897 h 3971937"/>
              <a:gd name="connsiteX2" fmla="*/ 3230880 w 3810000"/>
              <a:gd name="connsiteY2" fmla="*/ 3697617 h 3971937"/>
              <a:gd name="connsiteX3" fmla="*/ 2763520 w 3810000"/>
              <a:gd name="connsiteY3" fmla="*/ 3880497 h 3971937"/>
              <a:gd name="connsiteX4" fmla="*/ 2407920 w 3810000"/>
              <a:gd name="connsiteY4" fmla="*/ 3961777 h 3971937"/>
              <a:gd name="connsiteX5" fmla="*/ 2204720 w 3810000"/>
              <a:gd name="connsiteY5" fmla="*/ 3971937 h 3971937"/>
              <a:gd name="connsiteX6" fmla="*/ 1869440 w 3810000"/>
              <a:gd name="connsiteY6" fmla="*/ 3961777 h 3971937"/>
              <a:gd name="connsiteX7" fmla="*/ 1483360 w 3810000"/>
              <a:gd name="connsiteY7" fmla="*/ 3890657 h 3971937"/>
              <a:gd name="connsiteX8" fmla="*/ 1259840 w 3810000"/>
              <a:gd name="connsiteY8" fmla="*/ 3819537 h 3971937"/>
              <a:gd name="connsiteX9" fmla="*/ 1056640 w 3810000"/>
              <a:gd name="connsiteY9" fmla="*/ 3728097 h 3971937"/>
              <a:gd name="connsiteX10" fmla="*/ 792480 w 3810000"/>
              <a:gd name="connsiteY10" fmla="*/ 3565537 h 3971937"/>
              <a:gd name="connsiteX11" fmla="*/ 355600 w 3810000"/>
              <a:gd name="connsiteY11" fmla="*/ 2966097 h 3971937"/>
              <a:gd name="connsiteX12" fmla="*/ 152400 w 3810000"/>
              <a:gd name="connsiteY12" fmla="*/ 2559697 h 3971937"/>
              <a:gd name="connsiteX13" fmla="*/ 30480 w 3810000"/>
              <a:gd name="connsiteY13" fmla="*/ 2153297 h 3971937"/>
              <a:gd name="connsiteX14" fmla="*/ 0 w 3810000"/>
              <a:gd name="connsiteY14" fmla="*/ 1929777 h 3971937"/>
              <a:gd name="connsiteX15" fmla="*/ 71120 w 3810000"/>
              <a:gd name="connsiteY15" fmla="*/ 1106817 h 3971937"/>
              <a:gd name="connsiteX16" fmla="*/ 132080 w 3810000"/>
              <a:gd name="connsiteY16" fmla="*/ 923937 h 3971937"/>
              <a:gd name="connsiteX17" fmla="*/ 294640 w 3810000"/>
              <a:gd name="connsiteY17" fmla="*/ 639457 h 3971937"/>
              <a:gd name="connsiteX18" fmla="*/ 893683 w 3810000"/>
              <a:gd name="connsiteY18" fmla="*/ 210204 h 3971937"/>
              <a:gd name="connsiteX19" fmla="*/ 1625600 w 3810000"/>
              <a:gd name="connsiteY19" fmla="*/ 172 h 3971937"/>
              <a:gd name="connsiteX20" fmla="*/ 2407920 w 3810000"/>
              <a:gd name="connsiteY20" fmla="*/ 50177 h 3971937"/>
              <a:gd name="connsiteX21" fmla="*/ 3001978 w 3810000"/>
              <a:gd name="connsiteY21" fmla="*/ 370541 h 3971937"/>
              <a:gd name="connsiteX22" fmla="*/ 3359674 w 3810000"/>
              <a:gd name="connsiteY22" fmla="*/ 1171426 h 3971937"/>
              <a:gd name="connsiteX23" fmla="*/ 3436071 w 3810000"/>
              <a:gd name="connsiteY23" fmla="*/ 2214568 h 3971937"/>
              <a:gd name="connsiteX24" fmla="*/ 3373317 w 3810000"/>
              <a:gd name="connsiteY24" fmla="*/ 2660336 h 3971937"/>
              <a:gd name="connsiteX25" fmla="*/ 3306183 w 3810000"/>
              <a:gd name="connsiteY25" fmla="*/ 2911329 h 3971937"/>
              <a:gd name="connsiteX26" fmla="*/ 3277496 w 3810000"/>
              <a:gd name="connsiteY26" fmla="*/ 3007368 h 3971937"/>
              <a:gd name="connsiteX27" fmla="*/ 3809999 w 3810000"/>
              <a:gd name="connsiteY27" fmla="*/ 3236449 h 3971937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94640 w 3810000"/>
              <a:gd name="connsiteY17" fmla="*/ 639285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937609 w 3810000"/>
              <a:gd name="connsiteY9" fmla="*/ 3434392 h 3971765"/>
              <a:gd name="connsiteX10" fmla="*/ 266650 w 3810000"/>
              <a:gd name="connsiteY10" fmla="*/ 3001646 h 3971765"/>
              <a:gd name="connsiteX11" fmla="*/ 152400 w 3810000"/>
              <a:gd name="connsiteY11" fmla="*/ 2559525 h 3971765"/>
              <a:gd name="connsiteX12" fmla="*/ 30480 w 3810000"/>
              <a:gd name="connsiteY12" fmla="*/ 2153125 h 3971765"/>
              <a:gd name="connsiteX13" fmla="*/ 0 w 3810000"/>
              <a:gd name="connsiteY13" fmla="*/ 1929605 h 3971765"/>
              <a:gd name="connsiteX14" fmla="*/ 61757 w 3810000"/>
              <a:gd name="connsiteY14" fmla="*/ 1344779 h 3971765"/>
              <a:gd name="connsiteX15" fmla="*/ 275913 w 3810000"/>
              <a:gd name="connsiteY15" fmla="*/ 940921 h 3971765"/>
              <a:gd name="connsiteX16" fmla="*/ 893683 w 3810000"/>
              <a:gd name="connsiteY16" fmla="*/ 210032 h 3971765"/>
              <a:gd name="connsiteX17" fmla="*/ 1625600 w 3810000"/>
              <a:gd name="connsiteY17" fmla="*/ 0 h 3971765"/>
              <a:gd name="connsiteX18" fmla="*/ 2407920 w 3810000"/>
              <a:gd name="connsiteY18" fmla="*/ 50005 h 3971765"/>
              <a:gd name="connsiteX19" fmla="*/ 3001978 w 3810000"/>
              <a:gd name="connsiteY19" fmla="*/ 370369 h 3971765"/>
              <a:gd name="connsiteX20" fmla="*/ 3359674 w 3810000"/>
              <a:gd name="connsiteY20" fmla="*/ 1171254 h 3971765"/>
              <a:gd name="connsiteX21" fmla="*/ 3436071 w 3810000"/>
              <a:gd name="connsiteY21" fmla="*/ 2214396 h 3971765"/>
              <a:gd name="connsiteX22" fmla="*/ 3373317 w 3810000"/>
              <a:gd name="connsiteY22" fmla="*/ 2660164 h 3971765"/>
              <a:gd name="connsiteX23" fmla="*/ 3306183 w 3810000"/>
              <a:gd name="connsiteY23" fmla="*/ 2911157 h 3971765"/>
              <a:gd name="connsiteX24" fmla="*/ 3277496 w 3810000"/>
              <a:gd name="connsiteY24" fmla="*/ 3007196 h 3971765"/>
              <a:gd name="connsiteX25" fmla="*/ 3809999 w 3810000"/>
              <a:gd name="connsiteY25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483360 w 3810000"/>
              <a:gd name="connsiteY6" fmla="*/ 3890485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0326"/>
              <a:gd name="connsiteX1" fmla="*/ 3474720 w 3810000"/>
              <a:gd name="connsiteY1" fmla="*/ 3524725 h 3970326"/>
              <a:gd name="connsiteX2" fmla="*/ 3230880 w 3810000"/>
              <a:gd name="connsiteY2" fmla="*/ 3697445 h 3970326"/>
              <a:gd name="connsiteX3" fmla="*/ 2763520 w 3810000"/>
              <a:gd name="connsiteY3" fmla="*/ 3880325 h 3970326"/>
              <a:gd name="connsiteX4" fmla="*/ 2407920 w 3810000"/>
              <a:gd name="connsiteY4" fmla="*/ 3961605 h 3970326"/>
              <a:gd name="connsiteX5" fmla="*/ 1665941 w 3810000"/>
              <a:gd name="connsiteY5" fmla="*/ 3644413 h 3970326"/>
              <a:gd name="connsiteX6" fmla="*/ 1372197 w 3810000"/>
              <a:gd name="connsiteY6" fmla="*/ 3581231 h 3970326"/>
              <a:gd name="connsiteX7" fmla="*/ 937609 w 3810000"/>
              <a:gd name="connsiteY7" fmla="*/ 3434392 h 3970326"/>
              <a:gd name="connsiteX8" fmla="*/ 266650 w 3810000"/>
              <a:gd name="connsiteY8" fmla="*/ 3001646 h 3970326"/>
              <a:gd name="connsiteX9" fmla="*/ 152400 w 3810000"/>
              <a:gd name="connsiteY9" fmla="*/ 2559525 h 3970326"/>
              <a:gd name="connsiteX10" fmla="*/ 30480 w 3810000"/>
              <a:gd name="connsiteY10" fmla="*/ 2153125 h 3970326"/>
              <a:gd name="connsiteX11" fmla="*/ 0 w 3810000"/>
              <a:gd name="connsiteY11" fmla="*/ 1929605 h 3970326"/>
              <a:gd name="connsiteX12" fmla="*/ 61757 w 3810000"/>
              <a:gd name="connsiteY12" fmla="*/ 1344779 h 3970326"/>
              <a:gd name="connsiteX13" fmla="*/ 275913 w 3810000"/>
              <a:gd name="connsiteY13" fmla="*/ 940921 h 3970326"/>
              <a:gd name="connsiteX14" fmla="*/ 893683 w 3810000"/>
              <a:gd name="connsiteY14" fmla="*/ 210032 h 3970326"/>
              <a:gd name="connsiteX15" fmla="*/ 1625600 w 3810000"/>
              <a:gd name="connsiteY15" fmla="*/ 0 h 3970326"/>
              <a:gd name="connsiteX16" fmla="*/ 2407920 w 3810000"/>
              <a:gd name="connsiteY16" fmla="*/ 50005 h 3970326"/>
              <a:gd name="connsiteX17" fmla="*/ 3001978 w 3810000"/>
              <a:gd name="connsiteY17" fmla="*/ 370369 h 3970326"/>
              <a:gd name="connsiteX18" fmla="*/ 3359674 w 3810000"/>
              <a:gd name="connsiteY18" fmla="*/ 1171254 h 3970326"/>
              <a:gd name="connsiteX19" fmla="*/ 3436071 w 3810000"/>
              <a:gd name="connsiteY19" fmla="*/ 2214396 h 3970326"/>
              <a:gd name="connsiteX20" fmla="*/ 3373317 w 3810000"/>
              <a:gd name="connsiteY20" fmla="*/ 2660164 h 3970326"/>
              <a:gd name="connsiteX21" fmla="*/ 3306183 w 3810000"/>
              <a:gd name="connsiteY21" fmla="*/ 2911157 h 3970326"/>
              <a:gd name="connsiteX22" fmla="*/ 3277496 w 3810000"/>
              <a:gd name="connsiteY22" fmla="*/ 3007196 h 3970326"/>
              <a:gd name="connsiteX23" fmla="*/ 3809999 w 3810000"/>
              <a:gd name="connsiteY23" fmla="*/ 3236277 h 3970326"/>
              <a:gd name="connsiteX0" fmla="*/ 3810000 w 3810000"/>
              <a:gd name="connsiteY0" fmla="*/ 3219925 h 3880478"/>
              <a:gd name="connsiteX1" fmla="*/ 3474720 w 3810000"/>
              <a:gd name="connsiteY1" fmla="*/ 3524725 h 3880478"/>
              <a:gd name="connsiteX2" fmla="*/ 3230880 w 3810000"/>
              <a:gd name="connsiteY2" fmla="*/ 3697445 h 3880478"/>
              <a:gd name="connsiteX3" fmla="*/ 2763520 w 3810000"/>
              <a:gd name="connsiteY3" fmla="*/ 3880325 h 3880478"/>
              <a:gd name="connsiteX4" fmla="*/ 2384513 w 3810000"/>
              <a:gd name="connsiteY4" fmla="*/ 3727441 h 3880478"/>
              <a:gd name="connsiteX5" fmla="*/ 1665941 w 3810000"/>
              <a:gd name="connsiteY5" fmla="*/ 3644413 h 3880478"/>
              <a:gd name="connsiteX6" fmla="*/ 1372197 w 3810000"/>
              <a:gd name="connsiteY6" fmla="*/ 3581231 h 3880478"/>
              <a:gd name="connsiteX7" fmla="*/ 937609 w 3810000"/>
              <a:gd name="connsiteY7" fmla="*/ 3434392 h 3880478"/>
              <a:gd name="connsiteX8" fmla="*/ 266650 w 3810000"/>
              <a:gd name="connsiteY8" fmla="*/ 3001646 h 3880478"/>
              <a:gd name="connsiteX9" fmla="*/ 152400 w 3810000"/>
              <a:gd name="connsiteY9" fmla="*/ 2559525 h 3880478"/>
              <a:gd name="connsiteX10" fmla="*/ 30480 w 3810000"/>
              <a:gd name="connsiteY10" fmla="*/ 2153125 h 3880478"/>
              <a:gd name="connsiteX11" fmla="*/ 0 w 3810000"/>
              <a:gd name="connsiteY11" fmla="*/ 1929605 h 3880478"/>
              <a:gd name="connsiteX12" fmla="*/ 61757 w 3810000"/>
              <a:gd name="connsiteY12" fmla="*/ 1344779 h 3880478"/>
              <a:gd name="connsiteX13" fmla="*/ 275913 w 3810000"/>
              <a:gd name="connsiteY13" fmla="*/ 940921 h 3880478"/>
              <a:gd name="connsiteX14" fmla="*/ 893683 w 3810000"/>
              <a:gd name="connsiteY14" fmla="*/ 210032 h 3880478"/>
              <a:gd name="connsiteX15" fmla="*/ 1625600 w 3810000"/>
              <a:gd name="connsiteY15" fmla="*/ 0 h 3880478"/>
              <a:gd name="connsiteX16" fmla="*/ 2407920 w 3810000"/>
              <a:gd name="connsiteY16" fmla="*/ 50005 h 3880478"/>
              <a:gd name="connsiteX17" fmla="*/ 3001978 w 3810000"/>
              <a:gd name="connsiteY17" fmla="*/ 370369 h 3880478"/>
              <a:gd name="connsiteX18" fmla="*/ 3359674 w 3810000"/>
              <a:gd name="connsiteY18" fmla="*/ 1171254 h 3880478"/>
              <a:gd name="connsiteX19" fmla="*/ 3436071 w 3810000"/>
              <a:gd name="connsiteY19" fmla="*/ 2214396 h 3880478"/>
              <a:gd name="connsiteX20" fmla="*/ 3373317 w 3810000"/>
              <a:gd name="connsiteY20" fmla="*/ 2660164 h 3880478"/>
              <a:gd name="connsiteX21" fmla="*/ 3306183 w 3810000"/>
              <a:gd name="connsiteY21" fmla="*/ 2911157 h 3880478"/>
              <a:gd name="connsiteX22" fmla="*/ 3277496 w 3810000"/>
              <a:gd name="connsiteY22" fmla="*/ 3007196 h 3880478"/>
              <a:gd name="connsiteX23" fmla="*/ 3809999 w 3810000"/>
              <a:gd name="connsiteY23" fmla="*/ 3236277 h 3880478"/>
              <a:gd name="connsiteX0" fmla="*/ 3810000 w 3810000"/>
              <a:gd name="connsiteY0" fmla="*/ 3219925 h 3735785"/>
              <a:gd name="connsiteX1" fmla="*/ 3474720 w 3810000"/>
              <a:gd name="connsiteY1" fmla="*/ 3524725 h 3735785"/>
              <a:gd name="connsiteX2" fmla="*/ 3230880 w 3810000"/>
              <a:gd name="connsiteY2" fmla="*/ 3697445 h 3735785"/>
              <a:gd name="connsiteX3" fmla="*/ 2688614 w 3810000"/>
              <a:gd name="connsiteY3" fmla="*/ 3729507 h 3735785"/>
              <a:gd name="connsiteX4" fmla="*/ 2384513 w 3810000"/>
              <a:gd name="connsiteY4" fmla="*/ 3727441 h 3735785"/>
              <a:gd name="connsiteX5" fmla="*/ 1665941 w 3810000"/>
              <a:gd name="connsiteY5" fmla="*/ 3644413 h 3735785"/>
              <a:gd name="connsiteX6" fmla="*/ 1372197 w 3810000"/>
              <a:gd name="connsiteY6" fmla="*/ 3581231 h 3735785"/>
              <a:gd name="connsiteX7" fmla="*/ 937609 w 3810000"/>
              <a:gd name="connsiteY7" fmla="*/ 3434392 h 3735785"/>
              <a:gd name="connsiteX8" fmla="*/ 266650 w 3810000"/>
              <a:gd name="connsiteY8" fmla="*/ 3001646 h 3735785"/>
              <a:gd name="connsiteX9" fmla="*/ 152400 w 3810000"/>
              <a:gd name="connsiteY9" fmla="*/ 2559525 h 3735785"/>
              <a:gd name="connsiteX10" fmla="*/ 30480 w 3810000"/>
              <a:gd name="connsiteY10" fmla="*/ 2153125 h 3735785"/>
              <a:gd name="connsiteX11" fmla="*/ 0 w 3810000"/>
              <a:gd name="connsiteY11" fmla="*/ 1929605 h 3735785"/>
              <a:gd name="connsiteX12" fmla="*/ 61757 w 3810000"/>
              <a:gd name="connsiteY12" fmla="*/ 1344779 h 3735785"/>
              <a:gd name="connsiteX13" fmla="*/ 275913 w 3810000"/>
              <a:gd name="connsiteY13" fmla="*/ 940921 h 3735785"/>
              <a:gd name="connsiteX14" fmla="*/ 893683 w 3810000"/>
              <a:gd name="connsiteY14" fmla="*/ 210032 h 3735785"/>
              <a:gd name="connsiteX15" fmla="*/ 1625600 w 3810000"/>
              <a:gd name="connsiteY15" fmla="*/ 0 h 3735785"/>
              <a:gd name="connsiteX16" fmla="*/ 2407920 w 3810000"/>
              <a:gd name="connsiteY16" fmla="*/ 50005 h 3735785"/>
              <a:gd name="connsiteX17" fmla="*/ 3001978 w 3810000"/>
              <a:gd name="connsiteY17" fmla="*/ 370369 h 3735785"/>
              <a:gd name="connsiteX18" fmla="*/ 3359674 w 3810000"/>
              <a:gd name="connsiteY18" fmla="*/ 1171254 h 3735785"/>
              <a:gd name="connsiteX19" fmla="*/ 3436071 w 3810000"/>
              <a:gd name="connsiteY19" fmla="*/ 2214396 h 3735785"/>
              <a:gd name="connsiteX20" fmla="*/ 3373317 w 3810000"/>
              <a:gd name="connsiteY20" fmla="*/ 2660164 h 3735785"/>
              <a:gd name="connsiteX21" fmla="*/ 3306183 w 3810000"/>
              <a:gd name="connsiteY21" fmla="*/ 2911157 h 3735785"/>
              <a:gd name="connsiteX22" fmla="*/ 3277496 w 3810000"/>
              <a:gd name="connsiteY22" fmla="*/ 3007196 h 3735785"/>
              <a:gd name="connsiteX23" fmla="*/ 3809999 w 3810000"/>
              <a:gd name="connsiteY23" fmla="*/ 3236277 h 3735785"/>
              <a:gd name="connsiteX0" fmla="*/ 3810000 w 3810000"/>
              <a:gd name="connsiteY0" fmla="*/ 3219925 h 3736003"/>
              <a:gd name="connsiteX1" fmla="*/ 3474720 w 3810000"/>
              <a:gd name="connsiteY1" fmla="*/ 3524725 h 3736003"/>
              <a:gd name="connsiteX2" fmla="*/ 3062345 w 3810000"/>
              <a:gd name="connsiteY2" fmla="*/ 3693477 h 3736003"/>
              <a:gd name="connsiteX3" fmla="*/ 2688614 w 3810000"/>
              <a:gd name="connsiteY3" fmla="*/ 3729507 h 3736003"/>
              <a:gd name="connsiteX4" fmla="*/ 2384513 w 3810000"/>
              <a:gd name="connsiteY4" fmla="*/ 3727441 h 3736003"/>
              <a:gd name="connsiteX5" fmla="*/ 1665941 w 3810000"/>
              <a:gd name="connsiteY5" fmla="*/ 3644413 h 3736003"/>
              <a:gd name="connsiteX6" fmla="*/ 1372197 w 3810000"/>
              <a:gd name="connsiteY6" fmla="*/ 3581231 h 3736003"/>
              <a:gd name="connsiteX7" fmla="*/ 937609 w 3810000"/>
              <a:gd name="connsiteY7" fmla="*/ 3434392 h 3736003"/>
              <a:gd name="connsiteX8" fmla="*/ 266650 w 3810000"/>
              <a:gd name="connsiteY8" fmla="*/ 3001646 h 3736003"/>
              <a:gd name="connsiteX9" fmla="*/ 152400 w 3810000"/>
              <a:gd name="connsiteY9" fmla="*/ 2559525 h 3736003"/>
              <a:gd name="connsiteX10" fmla="*/ 30480 w 3810000"/>
              <a:gd name="connsiteY10" fmla="*/ 2153125 h 3736003"/>
              <a:gd name="connsiteX11" fmla="*/ 0 w 3810000"/>
              <a:gd name="connsiteY11" fmla="*/ 1929605 h 3736003"/>
              <a:gd name="connsiteX12" fmla="*/ 61757 w 3810000"/>
              <a:gd name="connsiteY12" fmla="*/ 1344779 h 3736003"/>
              <a:gd name="connsiteX13" fmla="*/ 275913 w 3810000"/>
              <a:gd name="connsiteY13" fmla="*/ 940921 h 3736003"/>
              <a:gd name="connsiteX14" fmla="*/ 893683 w 3810000"/>
              <a:gd name="connsiteY14" fmla="*/ 210032 h 3736003"/>
              <a:gd name="connsiteX15" fmla="*/ 1625600 w 3810000"/>
              <a:gd name="connsiteY15" fmla="*/ 0 h 3736003"/>
              <a:gd name="connsiteX16" fmla="*/ 2407920 w 3810000"/>
              <a:gd name="connsiteY16" fmla="*/ 50005 h 3736003"/>
              <a:gd name="connsiteX17" fmla="*/ 3001978 w 3810000"/>
              <a:gd name="connsiteY17" fmla="*/ 370369 h 3736003"/>
              <a:gd name="connsiteX18" fmla="*/ 3359674 w 3810000"/>
              <a:gd name="connsiteY18" fmla="*/ 1171254 h 3736003"/>
              <a:gd name="connsiteX19" fmla="*/ 3436071 w 3810000"/>
              <a:gd name="connsiteY19" fmla="*/ 2214396 h 3736003"/>
              <a:gd name="connsiteX20" fmla="*/ 3373317 w 3810000"/>
              <a:gd name="connsiteY20" fmla="*/ 2660164 h 3736003"/>
              <a:gd name="connsiteX21" fmla="*/ 3306183 w 3810000"/>
              <a:gd name="connsiteY21" fmla="*/ 2911157 h 3736003"/>
              <a:gd name="connsiteX22" fmla="*/ 3277496 w 3810000"/>
              <a:gd name="connsiteY22" fmla="*/ 3007196 h 3736003"/>
              <a:gd name="connsiteX23" fmla="*/ 3809999 w 3810000"/>
              <a:gd name="connsiteY23" fmla="*/ 3236277 h 3736003"/>
              <a:gd name="connsiteX0" fmla="*/ 3810000 w 3810000"/>
              <a:gd name="connsiteY0" fmla="*/ 3219925 h 3730351"/>
              <a:gd name="connsiteX1" fmla="*/ 3474720 w 3810000"/>
              <a:gd name="connsiteY1" fmla="*/ 3524725 h 3730351"/>
              <a:gd name="connsiteX2" fmla="*/ 3062345 w 3810000"/>
              <a:gd name="connsiteY2" fmla="*/ 3693477 h 3730351"/>
              <a:gd name="connsiteX3" fmla="*/ 2384513 w 3810000"/>
              <a:gd name="connsiteY3" fmla="*/ 3727441 h 3730351"/>
              <a:gd name="connsiteX4" fmla="*/ 1665941 w 3810000"/>
              <a:gd name="connsiteY4" fmla="*/ 3644413 h 3730351"/>
              <a:gd name="connsiteX5" fmla="*/ 1372197 w 3810000"/>
              <a:gd name="connsiteY5" fmla="*/ 3581231 h 3730351"/>
              <a:gd name="connsiteX6" fmla="*/ 937609 w 3810000"/>
              <a:gd name="connsiteY6" fmla="*/ 3434392 h 3730351"/>
              <a:gd name="connsiteX7" fmla="*/ 266650 w 3810000"/>
              <a:gd name="connsiteY7" fmla="*/ 3001646 h 3730351"/>
              <a:gd name="connsiteX8" fmla="*/ 152400 w 3810000"/>
              <a:gd name="connsiteY8" fmla="*/ 2559525 h 3730351"/>
              <a:gd name="connsiteX9" fmla="*/ 30480 w 3810000"/>
              <a:gd name="connsiteY9" fmla="*/ 2153125 h 3730351"/>
              <a:gd name="connsiteX10" fmla="*/ 0 w 3810000"/>
              <a:gd name="connsiteY10" fmla="*/ 1929605 h 3730351"/>
              <a:gd name="connsiteX11" fmla="*/ 61757 w 3810000"/>
              <a:gd name="connsiteY11" fmla="*/ 1344779 h 3730351"/>
              <a:gd name="connsiteX12" fmla="*/ 275913 w 3810000"/>
              <a:gd name="connsiteY12" fmla="*/ 940921 h 3730351"/>
              <a:gd name="connsiteX13" fmla="*/ 893683 w 3810000"/>
              <a:gd name="connsiteY13" fmla="*/ 210032 h 3730351"/>
              <a:gd name="connsiteX14" fmla="*/ 1625600 w 3810000"/>
              <a:gd name="connsiteY14" fmla="*/ 0 h 3730351"/>
              <a:gd name="connsiteX15" fmla="*/ 2407920 w 3810000"/>
              <a:gd name="connsiteY15" fmla="*/ 50005 h 3730351"/>
              <a:gd name="connsiteX16" fmla="*/ 3001978 w 3810000"/>
              <a:gd name="connsiteY16" fmla="*/ 370369 h 3730351"/>
              <a:gd name="connsiteX17" fmla="*/ 3359674 w 3810000"/>
              <a:gd name="connsiteY17" fmla="*/ 1171254 h 3730351"/>
              <a:gd name="connsiteX18" fmla="*/ 3436071 w 3810000"/>
              <a:gd name="connsiteY18" fmla="*/ 2214396 h 3730351"/>
              <a:gd name="connsiteX19" fmla="*/ 3373317 w 3810000"/>
              <a:gd name="connsiteY19" fmla="*/ 2660164 h 3730351"/>
              <a:gd name="connsiteX20" fmla="*/ 3306183 w 3810000"/>
              <a:gd name="connsiteY20" fmla="*/ 2911157 h 3730351"/>
              <a:gd name="connsiteX21" fmla="*/ 3277496 w 3810000"/>
              <a:gd name="connsiteY21" fmla="*/ 3007196 h 3730351"/>
              <a:gd name="connsiteX22" fmla="*/ 3809999 w 3810000"/>
              <a:gd name="connsiteY22" fmla="*/ 3236277 h 3730351"/>
              <a:gd name="connsiteX0" fmla="*/ 3810000 w 3810000"/>
              <a:gd name="connsiteY0" fmla="*/ 3219925 h 3729628"/>
              <a:gd name="connsiteX1" fmla="*/ 3474720 w 3810000"/>
              <a:gd name="connsiteY1" fmla="*/ 3524725 h 3729628"/>
              <a:gd name="connsiteX2" fmla="*/ 3020211 w 3810000"/>
              <a:gd name="connsiteY2" fmla="*/ 3689508 h 3729628"/>
              <a:gd name="connsiteX3" fmla="*/ 2384513 w 3810000"/>
              <a:gd name="connsiteY3" fmla="*/ 3727441 h 3729628"/>
              <a:gd name="connsiteX4" fmla="*/ 1665941 w 3810000"/>
              <a:gd name="connsiteY4" fmla="*/ 3644413 h 3729628"/>
              <a:gd name="connsiteX5" fmla="*/ 1372197 w 3810000"/>
              <a:gd name="connsiteY5" fmla="*/ 3581231 h 3729628"/>
              <a:gd name="connsiteX6" fmla="*/ 937609 w 3810000"/>
              <a:gd name="connsiteY6" fmla="*/ 3434392 h 3729628"/>
              <a:gd name="connsiteX7" fmla="*/ 266650 w 3810000"/>
              <a:gd name="connsiteY7" fmla="*/ 3001646 h 3729628"/>
              <a:gd name="connsiteX8" fmla="*/ 152400 w 3810000"/>
              <a:gd name="connsiteY8" fmla="*/ 2559525 h 3729628"/>
              <a:gd name="connsiteX9" fmla="*/ 30480 w 3810000"/>
              <a:gd name="connsiteY9" fmla="*/ 2153125 h 3729628"/>
              <a:gd name="connsiteX10" fmla="*/ 0 w 3810000"/>
              <a:gd name="connsiteY10" fmla="*/ 1929605 h 3729628"/>
              <a:gd name="connsiteX11" fmla="*/ 61757 w 3810000"/>
              <a:gd name="connsiteY11" fmla="*/ 1344779 h 3729628"/>
              <a:gd name="connsiteX12" fmla="*/ 275913 w 3810000"/>
              <a:gd name="connsiteY12" fmla="*/ 940921 h 3729628"/>
              <a:gd name="connsiteX13" fmla="*/ 893683 w 3810000"/>
              <a:gd name="connsiteY13" fmla="*/ 210032 h 3729628"/>
              <a:gd name="connsiteX14" fmla="*/ 1625600 w 3810000"/>
              <a:gd name="connsiteY14" fmla="*/ 0 h 3729628"/>
              <a:gd name="connsiteX15" fmla="*/ 2407920 w 3810000"/>
              <a:gd name="connsiteY15" fmla="*/ 50005 h 3729628"/>
              <a:gd name="connsiteX16" fmla="*/ 3001978 w 3810000"/>
              <a:gd name="connsiteY16" fmla="*/ 370369 h 3729628"/>
              <a:gd name="connsiteX17" fmla="*/ 3359674 w 3810000"/>
              <a:gd name="connsiteY17" fmla="*/ 1171254 h 3729628"/>
              <a:gd name="connsiteX18" fmla="*/ 3436071 w 3810000"/>
              <a:gd name="connsiteY18" fmla="*/ 2214396 h 3729628"/>
              <a:gd name="connsiteX19" fmla="*/ 3373317 w 3810000"/>
              <a:gd name="connsiteY19" fmla="*/ 2660164 h 3729628"/>
              <a:gd name="connsiteX20" fmla="*/ 3306183 w 3810000"/>
              <a:gd name="connsiteY20" fmla="*/ 2911157 h 3729628"/>
              <a:gd name="connsiteX21" fmla="*/ 3277496 w 3810000"/>
              <a:gd name="connsiteY21" fmla="*/ 3007196 h 3729628"/>
              <a:gd name="connsiteX22" fmla="*/ 3809999 w 3810000"/>
              <a:gd name="connsiteY22" fmla="*/ 3236277 h 3729628"/>
              <a:gd name="connsiteX0" fmla="*/ 3810000 w 3810000"/>
              <a:gd name="connsiteY0" fmla="*/ 3219925 h 3729629"/>
              <a:gd name="connsiteX1" fmla="*/ 3474720 w 3810000"/>
              <a:gd name="connsiteY1" fmla="*/ 3524725 h 3729629"/>
              <a:gd name="connsiteX2" fmla="*/ 3020211 w 3810000"/>
              <a:gd name="connsiteY2" fmla="*/ 3689508 h 3729629"/>
              <a:gd name="connsiteX3" fmla="*/ 2309608 w 3810000"/>
              <a:gd name="connsiteY3" fmla="*/ 3727442 h 3729629"/>
              <a:gd name="connsiteX4" fmla="*/ 1665941 w 3810000"/>
              <a:gd name="connsiteY4" fmla="*/ 3644413 h 3729629"/>
              <a:gd name="connsiteX5" fmla="*/ 1372197 w 3810000"/>
              <a:gd name="connsiteY5" fmla="*/ 3581231 h 3729629"/>
              <a:gd name="connsiteX6" fmla="*/ 937609 w 3810000"/>
              <a:gd name="connsiteY6" fmla="*/ 3434392 h 3729629"/>
              <a:gd name="connsiteX7" fmla="*/ 266650 w 3810000"/>
              <a:gd name="connsiteY7" fmla="*/ 3001646 h 3729629"/>
              <a:gd name="connsiteX8" fmla="*/ 152400 w 3810000"/>
              <a:gd name="connsiteY8" fmla="*/ 2559525 h 3729629"/>
              <a:gd name="connsiteX9" fmla="*/ 30480 w 3810000"/>
              <a:gd name="connsiteY9" fmla="*/ 2153125 h 3729629"/>
              <a:gd name="connsiteX10" fmla="*/ 0 w 3810000"/>
              <a:gd name="connsiteY10" fmla="*/ 1929605 h 3729629"/>
              <a:gd name="connsiteX11" fmla="*/ 61757 w 3810000"/>
              <a:gd name="connsiteY11" fmla="*/ 1344779 h 3729629"/>
              <a:gd name="connsiteX12" fmla="*/ 275913 w 3810000"/>
              <a:gd name="connsiteY12" fmla="*/ 940921 h 3729629"/>
              <a:gd name="connsiteX13" fmla="*/ 893683 w 3810000"/>
              <a:gd name="connsiteY13" fmla="*/ 210032 h 3729629"/>
              <a:gd name="connsiteX14" fmla="*/ 1625600 w 3810000"/>
              <a:gd name="connsiteY14" fmla="*/ 0 h 3729629"/>
              <a:gd name="connsiteX15" fmla="*/ 2407920 w 3810000"/>
              <a:gd name="connsiteY15" fmla="*/ 50005 h 3729629"/>
              <a:gd name="connsiteX16" fmla="*/ 3001978 w 3810000"/>
              <a:gd name="connsiteY16" fmla="*/ 370369 h 3729629"/>
              <a:gd name="connsiteX17" fmla="*/ 3359674 w 3810000"/>
              <a:gd name="connsiteY17" fmla="*/ 1171254 h 3729629"/>
              <a:gd name="connsiteX18" fmla="*/ 3436071 w 3810000"/>
              <a:gd name="connsiteY18" fmla="*/ 2214396 h 3729629"/>
              <a:gd name="connsiteX19" fmla="*/ 3373317 w 3810000"/>
              <a:gd name="connsiteY19" fmla="*/ 2660164 h 3729629"/>
              <a:gd name="connsiteX20" fmla="*/ 3306183 w 3810000"/>
              <a:gd name="connsiteY20" fmla="*/ 2911157 h 3729629"/>
              <a:gd name="connsiteX21" fmla="*/ 3277496 w 3810000"/>
              <a:gd name="connsiteY21" fmla="*/ 3007196 h 3729629"/>
              <a:gd name="connsiteX22" fmla="*/ 3809999 w 3810000"/>
              <a:gd name="connsiteY22" fmla="*/ 3236277 h 3729629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152400 w 3810000"/>
              <a:gd name="connsiteY8" fmla="*/ 2559525 h 3729312"/>
              <a:gd name="connsiteX9" fmla="*/ 30480 w 3810000"/>
              <a:gd name="connsiteY9" fmla="*/ 2153125 h 3729312"/>
              <a:gd name="connsiteX10" fmla="*/ 0 w 3810000"/>
              <a:gd name="connsiteY10" fmla="*/ 1929605 h 3729312"/>
              <a:gd name="connsiteX11" fmla="*/ 61757 w 3810000"/>
              <a:gd name="connsiteY11" fmla="*/ 1344779 h 3729312"/>
              <a:gd name="connsiteX12" fmla="*/ 275913 w 3810000"/>
              <a:gd name="connsiteY12" fmla="*/ 940921 h 3729312"/>
              <a:gd name="connsiteX13" fmla="*/ 893683 w 3810000"/>
              <a:gd name="connsiteY13" fmla="*/ 210032 h 3729312"/>
              <a:gd name="connsiteX14" fmla="*/ 1625600 w 3810000"/>
              <a:gd name="connsiteY14" fmla="*/ 0 h 3729312"/>
              <a:gd name="connsiteX15" fmla="*/ 2407920 w 3810000"/>
              <a:gd name="connsiteY15" fmla="*/ 50005 h 3729312"/>
              <a:gd name="connsiteX16" fmla="*/ 3001978 w 3810000"/>
              <a:gd name="connsiteY16" fmla="*/ 370369 h 3729312"/>
              <a:gd name="connsiteX17" fmla="*/ 3359674 w 3810000"/>
              <a:gd name="connsiteY17" fmla="*/ 1171254 h 3729312"/>
              <a:gd name="connsiteX18" fmla="*/ 3436071 w 3810000"/>
              <a:gd name="connsiteY18" fmla="*/ 2214396 h 3729312"/>
              <a:gd name="connsiteX19" fmla="*/ 3373317 w 3810000"/>
              <a:gd name="connsiteY19" fmla="*/ 2660164 h 3729312"/>
              <a:gd name="connsiteX20" fmla="*/ 3306183 w 3810000"/>
              <a:gd name="connsiteY20" fmla="*/ 2911157 h 3729312"/>
              <a:gd name="connsiteX21" fmla="*/ 3277496 w 3810000"/>
              <a:gd name="connsiteY21" fmla="*/ 3007196 h 3729312"/>
              <a:gd name="connsiteX22" fmla="*/ 3809999 w 3810000"/>
              <a:gd name="connsiteY22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83357 w 3831600"/>
              <a:gd name="connsiteY9" fmla="*/ 1344779 h 3729312"/>
              <a:gd name="connsiteX10" fmla="*/ 297513 w 3831600"/>
              <a:gd name="connsiteY10" fmla="*/ 940921 h 3729312"/>
              <a:gd name="connsiteX11" fmla="*/ 915283 w 3831600"/>
              <a:gd name="connsiteY11" fmla="*/ 210032 h 3729312"/>
              <a:gd name="connsiteX12" fmla="*/ 1647200 w 3831600"/>
              <a:gd name="connsiteY12" fmla="*/ 0 h 3729312"/>
              <a:gd name="connsiteX13" fmla="*/ 2429520 w 3831600"/>
              <a:gd name="connsiteY13" fmla="*/ 50005 h 3729312"/>
              <a:gd name="connsiteX14" fmla="*/ 3023578 w 3831600"/>
              <a:gd name="connsiteY14" fmla="*/ 370369 h 3729312"/>
              <a:gd name="connsiteX15" fmla="*/ 3381274 w 3831600"/>
              <a:gd name="connsiteY15" fmla="*/ 1171254 h 3729312"/>
              <a:gd name="connsiteX16" fmla="*/ 3457671 w 3831600"/>
              <a:gd name="connsiteY16" fmla="*/ 2214396 h 3729312"/>
              <a:gd name="connsiteX17" fmla="*/ 3394917 w 3831600"/>
              <a:gd name="connsiteY17" fmla="*/ 2660164 h 3729312"/>
              <a:gd name="connsiteX18" fmla="*/ 3327783 w 3831600"/>
              <a:gd name="connsiteY18" fmla="*/ 2911157 h 3729312"/>
              <a:gd name="connsiteX19" fmla="*/ 3299096 w 3831600"/>
              <a:gd name="connsiteY19" fmla="*/ 3007196 h 3729312"/>
              <a:gd name="connsiteX20" fmla="*/ 3831599 w 38316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311558 w 3831600"/>
              <a:gd name="connsiteY9" fmla="*/ 841700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27607 w 3827607"/>
              <a:gd name="connsiteY0" fmla="*/ 3219925 h 3729312"/>
              <a:gd name="connsiteX1" fmla="*/ 3412740 w 3827607"/>
              <a:gd name="connsiteY1" fmla="*/ 3548539 h 3729312"/>
              <a:gd name="connsiteX2" fmla="*/ 3037818 w 3827607"/>
              <a:gd name="connsiteY2" fmla="*/ 3689508 h 3729312"/>
              <a:gd name="connsiteX3" fmla="*/ 2327215 w 3827607"/>
              <a:gd name="connsiteY3" fmla="*/ 3727442 h 3729312"/>
              <a:gd name="connsiteX4" fmla="*/ 1683548 w 3827607"/>
              <a:gd name="connsiteY4" fmla="*/ 3644413 h 3729312"/>
              <a:gd name="connsiteX5" fmla="*/ 1038687 w 3827607"/>
              <a:gd name="connsiteY5" fmla="*/ 3462165 h 3729312"/>
              <a:gd name="connsiteX6" fmla="*/ 260849 w 3827607"/>
              <a:gd name="connsiteY6" fmla="*/ 2950050 h 3729312"/>
              <a:gd name="connsiteX7" fmla="*/ 10635 w 3827607"/>
              <a:gd name="connsiteY7" fmla="*/ 2200752 h 3729312"/>
              <a:gd name="connsiteX8" fmla="*/ 17607 w 3827607"/>
              <a:gd name="connsiteY8" fmla="*/ 1854197 h 3729312"/>
              <a:gd name="connsiteX9" fmla="*/ 307565 w 3827607"/>
              <a:gd name="connsiteY9" fmla="*/ 841700 h 3729312"/>
              <a:gd name="connsiteX10" fmla="*/ 911290 w 3827607"/>
              <a:gd name="connsiteY10" fmla="*/ 210032 h 3729312"/>
              <a:gd name="connsiteX11" fmla="*/ 1643207 w 3827607"/>
              <a:gd name="connsiteY11" fmla="*/ 0 h 3729312"/>
              <a:gd name="connsiteX12" fmla="*/ 2425527 w 3827607"/>
              <a:gd name="connsiteY12" fmla="*/ 50005 h 3729312"/>
              <a:gd name="connsiteX13" fmla="*/ 3019585 w 3827607"/>
              <a:gd name="connsiteY13" fmla="*/ 370369 h 3729312"/>
              <a:gd name="connsiteX14" fmla="*/ 3377281 w 3827607"/>
              <a:gd name="connsiteY14" fmla="*/ 1171254 h 3729312"/>
              <a:gd name="connsiteX15" fmla="*/ 3453678 w 3827607"/>
              <a:gd name="connsiteY15" fmla="*/ 2214396 h 3729312"/>
              <a:gd name="connsiteX16" fmla="*/ 3390924 w 3827607"/>
              <a:gd name="connsiteY16" fmla="*/ 2660164 h 3729312"/>
              <a:gd name="connsiteX17" fmla="*/ 3323790 w 3827607"/>
              <a:gd name="connsiteY17" fmla="*/ 2911157 h 3729312"/>
              <a:gd name="connsiteX18" fmla="*/ 3295103 w 3827607"/>
              <a:gd name="connsiteY18" fmla="*/ 3007196 h 3729312"/>
              <a:gd name="connsiteX19" fmla="*/ 3827606 w 3827607"/>
              <a:gd name="connsiteY19" fmla="*/ 3236277 h 3729312"/>
              <a:gd name="connsiteX0" fmla="*/ 3833194 w 3833194"/>
              <a:gd name="connsiteY0" fmla="*/ 3219925 h 3729312"/>
              <a:gd name="connsiteX1" fmla="*/ 3418327 w 3833194"/>
              <a:gd name="connsiteY1" fmla="*/ 3548539 h 3729312"/>
              <a:gd name="connsiteX2" fmla="*/ 3043405 w 3833194"/>
              <a:gd name="connsiteY2" fmla="*/ 3689508 h 3729312"/>
              <a:gd name="connsiteX3" fmla="*/ 2332802 w 3833194"/>
              <a:gd name="connsiteY3" fmla="*/ 3727442 h 3729312"/>
              <a:gd name="connsiteX4" fmla="*/ 1689135 w 3833194"/>
              <a:gd name="connsiteY4" fmla="*/ 3644413 h 3729312"/>
              <a:gd name="connsiteX5" fmla="*/ 1044274 w 3833194"/>
              <a:gd name="connsiteY5" fmla="*/ 3462165 h 3729312"/>
              <a:gd name="connsiteX6" fmla="*/ 266436 w 3833194"/>
              <a:gd name="connsiteY6" fmla="*/ 2950050 h 3729312"/>
              <a:gd name="connsiteX7" fmla="*/ 16222 w 3833194"/>
              <a:gd name="connsiteY7" fmla="*/ 2200752 h 3729312"/>
              <a:gd name="connsiteX8" fmla="*/ 23194 w 3833194"/>
              <a:gd name="connsiteY8" fmla="*/ 1854197 h 3729312"/>
              <a:gd name="connsiteX9" fmla="*/ 313152 w 3833194"/>
              <a:gd name="connsiteY9" fmla="*/ 841700 h 3729312"/>
              <a:gd name="connsiteX10" fmla="*/ 916877 w 3833194"/>
              <a:gd name="connsiteY10" fmla="*/ 210032 h 3729312"/>
              <a:gd name="connsiteX11" fmla="*/ 1648794 w 3833194"/>
              <a:gd name="connsiteY11" fmla="*/ 0 h 3729312"/>
              <a:gd name="connsiteX12" fmla="*/ 2431114 w 3833194"/>
              <a:gd name="connsiteY12" fmla="*/ 50005 h 3729312"/>
              <a:gd name="connsiteX13" fmla="*/ 3025172 w 3833194"/>
              <a:gd name="connsiteY13" fmla="*/ 370369 h 3729312"/>
              <a:gd name="connsiteX14" fmla="*/ 3382868 w 3833194"/>
              <a:gd name="connsiteY14" fmla="*/ 1171254 h 3729312"/>
              <a:gd name="connsiteX15" fmla="*/ 3459265 w 3833194"/>
              <a:gd name="connsiteY15" fmla="*/ 2214396 h 3729312"/>
              <a:gd name="connsiteX16" fmla="*/ 3396511 w 3833194"/>
              <a:gd name="connsiteY16" fmla="*/ 2660164 h 3729312"/>
              <a:gd name="connsiteX17" fmla="*/ 3329377 w 3833194"/>
              <a:gd name="connsiteY17" fmla="*/ 2911157 h 3729312"/>
              <a:gd name="connsiteX18" fmla="*/ 3300690 w 3833194"/>
              <a:gd name="connsiteY18" fmla="*/ 3007196 h 3729312"/>
              <a:gd name="connsiteX19" fmla="*/ 3833193 w 3833194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15574 w 3835616"/>
              <a:gd name="connsiteY9" fmla="*/ 841700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171595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29746 w 3835616"/>
              <a:gd name="connsiteY19" fmla="*/ 3216376 h 3729312"/>
              <a:gd name="connsiteX0" fmla="*/ 3835616 w 3841659"/>
              <a:gd name="connsiteY0" fmla="*/ 3219925 h 3729312"/>
              <a:gd name="connsiteX1" fmla="*/ 3420749 w 3841659"/>
              <a:gd name="connsiteY1" fmla="*/ 3548539 h 3729312"/>
              <a:gd name="connsiteX2" fmla="*/ 3045827 w 3841659"/>
              <a:gd name="connsiteY2" fmla="*/ 3689508 h 3729312"/>
              <a:gd name="connsiteX3" fmla="*/ 2335224 w 3841659"/>
              <a:gd name="connsiteY3" fmla="*/ 3727442 h 3729312"/>
              <a:gd name="connsiteX4" fmla="*/ 1691557 w 3841659"/>
              <a:gd name="connsiteY4" fmla="*/ 3644413 h 3729312"/>
              <a:gd name="connsiteX5" fmla="*/ 1046696 w 3841659"/>
              <a:gd name="connsiteY5" fmla="*/ 3462165 h 3729312"/>
              <a:gd name="connsiteX6" fmla="*/ 268858 w 3841659"/>
              <a:gd name="connsiteY6" fmla="*/ 2950050 h 3729312"/>
              <a:gd name="connsiteX7" fmla="*/ 18644 w 3841659"/>
              <a:gd name="connsiteY7" fmla="*/ 2200752 h 3729312"/>
              <a:gd name="connsiteX8" fmla="*/ 30297 w 3841659"/>
              <a:gd name="connsiteY8" fmla="*/ 1762911 h 3729312"/>
              <a:gd name="connsiteX9" fmla="*/ 301529 w 3841659"/>
              <a:gd name="connsiteY9" fmla="*/ 901232 h 3729312"/>
              <a:gd name="connsiteX10" fmla="*/ 717992 w 3841659"/>
              <a:gd name="connsiteY10" fmla="*/ 341005 h 3729312"/>
              <a:gd name="connsiteX11" fmla="*/ 1651216 w 3841659"/>
              <a:gd name="connsiteY11" fmla="*/ 0 h 3729312"/>
              <a:gd name="connsiteX12" fmla="*/ 2433536 w 3841659"/>
              <a:gd name="connsiteY12" fmla="*/ 50005 h 3729312"/>
              <a:gd name="connsiteX13" fmla="*/ 3027594 w 3841659"/>
              <a:gd name="connsiteY13" fmla="*/ 370369 h 3729312"/>
              <a:gd name="connsiteX14" fmla="*/ 3385290 w 3841659"/>
              <a:gd name="connsiteY14" fmla="*/ 1171254 h 3729312"/>
              <a:gd name="connsiteX15" fmla="*/ 3461687 w 3841659"/>
              <a:gd name="connsiteY15" fmla="*/ 2214396 h 3729312"/>
              <a:gd name="connsiteX16" fmla="*/ 3398933 w 3841659"/>
              <a:gd name="connsiteY16" fmla="*/ 2660164 h 3729312"/>
              <a:gd name="connsiteX17" fmla="*/ 3331799 w 3841659"/>
              <a:gd name="connsiteY17" fmla="*/ 2911157 h 3729312"/>
              <a:gd name="connsiteX18" fmla="*/ 3303112 w 3841659"/>
              <a:gd name="connsiteY18" fmla="*/ 3007196 h 3729312"/>
              <a:gd name="connsiteX19" fmla="*/ 3841659 w 3841659"/>
              <a:gd name="connsiteY19" fmla="*/ 3223109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762243 w 3835616"/>
              <a:gd name="connsiteY19" fmla="*/ 3112020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65486"/>
              <a:gd name="connsiteY0" fmla="*/ 3219925 h 3729312"/>
              <a:gd name="connsiteX1" fmla="*/ 3420749 w 3865486"/>
              <a:gd name="connsiteY1" fmla="*/ 3548539 h 3729312"/>
              <a:gd name="connsiteX2" fmla="*/ 3045827 w 3865486"/>
              <a:gd name="connsiteY2" fmla="*/ 3689508 h 3729312"/>
              <a:gd name="connsiteX3" fmla="*/ 2335224 w 3865486"/>
              <a:gd name="connsiteY3" fmla="*/ 3727442 h 3729312"/>
              <a:gd name="connsiteX4" fmla="*/ 1691557 w 3865486"/>
              <a:gd name="connsiteY4" fmla="*/ 3644413 h 3729312"/>
              <a:gd name="connsiteX5" fmla="*/ 1046696 w 3865486"/>
              <a:gd name="connsiteY5" fmla="*/ 3462165 h 3729312"/>
              <a:gd name="connsiteX6" fmla="*/ 268858 w 3865486"/>
              <a:gd name="connsiteY6" fmla="*/ 2950050 h 3729312"/>
              <a:gd name="connsiteX7" fmla="*/ 18644 w 3865486"/>
              <a:gd name="connsiteY7" fmla="*/ 2200752 h 3729312"/>
              <a:gd name="connsiteX8" fmla="*/ 30297 w 3865486"/>
              <a:gd name="connsiteY8" fmla="*/ 1762911 h 3729312"/>
              <a:gd name="connsiteX9" fmla="*/ 301529 w 3865486"/>
              <a:gd name="connsiteY9" fmla="*/ 901232 h 3729312"/>
              <a:gd name="connsiteX10" fmla="*/ 717992 w 3865486"/>
              <a:gd name="connsiteY10" fmla="*/ 341005 h 3729312"/>
              <a:gd name="connsiteX11" fmla="*/ 1651216 w 3865486"/>
              <a:gd name="connsiteY11" fmla="*/ 0 h 3729312"/>
              <a:gd name="connsiteX12" fmla="*/ 2433536 w 3865486"/>
              <a:gd name="connsiteY12" fmla="*/ 50005 h 3729312"/>
              <a:gd name="connsiteX13" fmla="*/ 3027594 w 3865486"/>
              <a:gd name="connsiteY13" fmla="*/ 370369 h 3729312"/>
              <a:gd name="connsiteX14" fmla="*/ 3385290 w 3865486"/>
              <a:gd name="connsiteY14" fmla="*/ 1171254 h 3729312"/>
              <a:gd name="connsiteX15" fmla="*/ 3461687 w 3865486"/>
              <a:gd name="connsiteY15" fmla="*/ 2214396 h 3729312"/>
              <a:gd name="connsiteX16" fmla="*/ 3398933 w 3865486"/>
              <a:gd name="connsiteY16" fmla="*/ 2660164 h 3729312"/>
              <a:gd name="connsiteX17" fmla="*/ 3331799 w 3865486"/>
              <a:gd name="connsiteY17" fmla="*/ 2911157 h 3729312"/>
              <a:gd name="connsiteX18" fmla="*/ 3865486 w 3865486"/>
              <a:gd name="connsiteY18" fmla="*/ 313895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576"/>
              <a:gd name="connsiteX1" fmla="*/ 3416779 w 3837690"/>
              <a:gd name="connsiteY1" fmla="*/ 3528340 h 3729576"/>
              <a:gd name="connsiteX2" fmla="*/ 3045827 w 3837690"/>
              <a:gd name="connsiteY2" fmla="*/ 3689508 h 3729576"/>
              <a:gd name="connsiteX3" fmla="*/ 2335224 w 3837690"/>
              <a:gd name="connsiteY3" fmla="*/ 3727442 h 3729576"/>
              <a:gd name="connsiteX4" fmla="*/ 1691557 w 3837690"/>
              <a:gd name="connsiteY4" fmla="*/ 3644413 h 3729576"/>
              <a:gd name="connsiteX5" fmla="*/ 1046696 w 3837690"/>
              <a:gd name="connsiteY5" fmla="*/ 3462165 h 3729576"/>
              <a:gd name="connsiteX6" fmla="*/ 268858 w 3837690"/>
              <a:gd name="connsiteY6" fmla="*/ 2950050 h 3729576"/>
              <a:gd name="connsiteX7" fmla="*/ 18644 w 3837690"/>
              <a:gd name="connsiteY7" fmla="*/ 2200752 h 3729576"/>
              <a:gd name="connsiteX8" fmla="*/ 30297 w 3837690"/>
              <a:gd name="connsiteY8" fmla="*/ 1762911 h 3729576"/>
              <a:gd name="connsiteX9" fmla="*/ 301529 w 3837690"/>
              <a:gd name="connsiteY9" fmla="*/ 901232 h 3729576"/>
              <a:gd name="connsiteX10" fmla="*/ 717992 w 3837690"/>
              <a:gd name="connsiteY10" fmla="*/ 341005 h 3729576"/>
              <a:gd name="connsiteX11" fmla="*/ 1651216 w 3837690"/>
              <a:gd name="connsiteY11" fmla="*/ 0 h 3729576"/>
              <a:gd name="connsiteX12" fmla="*/ 2433536 w 3837690"/>
              <a:gd name="connsiteY12" fmla="*/ 50005 h 3729576"/>
              <a:gd name="connsiteX13" fmla="*/ 3027594 w 3837690"/>
              <a:gd name="connsiteY13" fmla="*/ 370369 h 3729576"/>
              <a:gd name="connsiteX14" fmla="*/ 3385290 w 3837690"/>
              <a:gd name="connsiteY14" fmla="*/ 1171254 h 3729576"/>
              <a:gd name="connsiteX15" fmla="*/ 3461687 w 3837690"/>
              <a:gd name="connsiteY15" fmla="*/ 2214396 h 3729576"/>
              <a:gd name="connsiteX16" fmla="*/ 3430700 w 3837690"/>
              <a:gd name="connsiteY16" fmla="*/ 2656798 h 3729576"/>
              <a:gd name="connsiteX17" fmla="*/ 3292091 w 3837690"/>
              <a:gd name="connsiteY17" fmla="*/ 2978484 h 3729576"/>
              <a:gd name="connsiteX18" fmla="*/ 3837690 w 3837690"/>
              <a:gd name="connsiteY18" fmla="*/ 3213012 h 3729576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13012 h 3727718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23110 h 3727718"/>
              <a:gd name="connsiteX0" fmla="*/ 3835616 w 3837690"/>
              <a:gd name="connsiteY0" fmla="*/ 3219925 h 3729804"/>
              <a:gd name="connsiteX1" fmla="*/ 3416779 w 3837690"/>
              <a:gd name="connsiteY1" fmla="*/ 3528340 h 3729804"/>
              <a:gd name="connsiteX2" fmla="*/ 2964477 w 3837690"/>
              <a:gd name="connsiteY2" fmla="*/ 3558897 h 3729804"/>
              <a:gd name="connsiteX3" fmla="*/ 2335224 w 3837690"/>
              <a:gd name="connsiteY3" fmla="*/ 3727442 h 3729804"/>
              <a:gd name="connsiteX4" fmla="*/ 1691557 w 3837690"/>
              <a:gd name="connsiteY4" fmla="*/ 3644413 h 3729804"/>
              <a:gd name="connsiteX5" fmla="*/ 1046696 w 3837690"/>
              <a:gd name="connsiteY5" fmla="*/ 3462165 h 3729804"/>
              <a:gd name="connsiteX6" fmla="*/ 268858 w 3837690"/>
              <a:gd name="connsiteY6" fmla="*/ 2950050 h 3729804"/>
              <a:gd name="connsiteX7" fmla="*/ 18644 w 3837690"/>
              <a:gd name="connsiteY7" fmla="*/ 2200752 h 3729804"/>
              <a:gd name="connsiteX8" fmla="*/ 30297 w 3837690"/>
              <a:gd name="connsiteY8" fmla="*/ 1762911 h 3729804"/>
              <a:gd name="connsiteX9" fmla="*/ 301529 w 3837690"/>
              <a:gd name="connsiteY9" fmla="*/ 901232 h 3729804"/>
              <a:gd name="connsiteX10" fmla="*/ 717992 w 3837690"/>
              <a:gd name="connsiteY10" fmla="*/ 341005 h 3729804"/>
              <a:gd name="connsiteX11" fmla="*/ 1651216 w 3837690"/>
              <a:gd name="connsiteY11" fmla="*/ 0 h 3729804"/>
              <a:gd name="connsiteX12" fmla="*/ 2433536 w 3837690"/>
              <a:gd name="connsiteY12" fmla="*/ 50005 h 3729804"/>
              <a:gd name="connsiteX13" fmla="*/ 3027594 w 3837690"/>
              <a:gd name="connsiteY13" fmla="*/ 370369 h 3729804"/>
              <a:gd name="connsiteX14" fmla="*/ 3385290 w 3837690"/>
              <a:gd name="connsiteY14" fmla="*/ 1171254 h 3729804"/>
              <a:gd name="connsiteX15" fmla="*/ 3461687 w 3837690"/>
              <a:gd name="connsiteY15" fmla="*/ 2214396 h 3729804"/>
              <a:gd name="connsiteX16" fmla="*/ 3430700 w 3837690"/>
              <a:gd name="connsiteY16" fmla="*/ 2656798 h 3729804"/>
              <a:gd name="connsiteX17" fmla="*/ 3292091 w 3837690"/>
              <a:gd name="connsiteY17" fmla="*/ 2978484 h 3729804"/>
              <a:gd name="connsiteX18" fmla="*/ 3837690 w 3837690"/>
              <a:gd name="connsiteY18" fmla="*/ 3223110 h 3729804"/>
              <a:gd name="connsiteX0" fmla="*/ 3835616 w 3837690"/>
              <a:gd name="connsiteY0" fmla="*/ 3219925 h 3728640"/>
              <a:gd name="connsiteX1" fmla="*/ 3416779 w 3837690"/>
              <a:gd name="connsiteY1" fmla="*/ 3528340 h 3728640"/>
              <a:gd name="connsiteX2" fmla="*/ 2964477 w 3837690"/>
              <a:gd name="connsiteY2" fmla="*/ 3558897 h 3728640"/>
              <a:gd name="connsiteX3" fmla="*/ 2335224 w 3837690"/>
              <a:gd name="connsiteY3" fmla="*/ 3727442 h 3728640"/>
              <a:gd name="connsiteX4" fmla="*/ 1046696 w 3837690"/>
              <a:gd name="connsiteY4" fmla="*/ 3462165 h 3728640"/>
              <a:gd name="connsiteX5" fmla="*/ 268858 w 3837690"/>
              <a:gd name="connsiteY5" fmla="*/ 2950050 h 3728640"/>
              <a:gd name="connsiteX6" fmla="*/ 18644 w 3837690"/>
              <a:gd name="connsiteY6" fmla="*/ 2200752 h 3728640"/>
              <a:gd name="connsiteX7" fmla="*/ 30297 w 3837690"/>
              <a:gd name="connsiteY7" fmla="*/ 1762911 h 3728640"/>
              <a:gd name="connsiteX8" fmla="*/ 301529 w 3837690"/>
              <a:gd name="connsiteY8" fmla="*/ 901232 h 3728640"/>
              <a:gd name="connsiteX9" fmla="*/ 717992 w 3837690"/>
              <a:gd name="connsiteY9" fmla="*/ 341005 h 3728640"/>
              <a:gd name="connsiteX10" fmla="*/ 1651216 w 3837690"/>
              <a:gd name="connsiteY10" fmla="*/ 0 h 3728640"/>
              <a:gd name="connsiteX11" fmla="*/ 2433536 w 3837690"/>
              <a:gd name="connsiteY11" fmla="*/ 50005 h 3728640"/>
              <a:gd name="connsiteX12" fmla="*/ 3027594 w 3837690"/>
              <a:gd name="connsiteY12" fmla="*/ 370369 h 3728640"/>
              <a:gd name="connsiteX13" fmla="*/ 3385290 w 3837690"/>
              <a:gd name="connsiteY13" fmla="*/ 1171254 h 3728640"/>
              <a:gd name="connsiteX14" fmla="*/ 3461687 w 3837690"/>
              <a:gd name="connsiteY14" fmla="*/ 2214396 h 3728640"/>
              <a:gd name="connsiteX15" fmla="*/ 3430700 w 3837690"/>
              <a:gd name="connsiteY15" fmla="*/ 2656798 h 3728640"/>
              <a:gd name="connsiteX16" fmla="*/ 3292091 w 3837690"/>
              <a:gd name="connsiteY16" fmla="*/ 2978484 h 3728640"/>
              <a:gd name="connsiteX17" fmla="*/ 3837690 w 3837690"/>
              <a:gd name="connsiteY17" fmla="*/ 3223110 h 3728640"/>
              <a:gd name="connsiteX0" fmla="*/ 3835616 w 3837690"/>
              <a:gd name="connsiteY0" fmla="*/ 3219925 h 3728656"/>
              <a:gd name="connsiteX1" fmla="*/ 3417487 w 3837690"/>
              <a:gd name="connsiteY1" fmla="*/ 3513956 h 3728656"/>
              <a:gd name="connsiteX2" fmla="*/ 2964477 w 3837690"/>
              <a:gd name="connsiteY2" fmla="*/ 3558897 h 3728656"/>
              <a:gd name="connsiteX3" fmla="*/ 2335224 w 3837690"/>
              <a:gd name="connsiteY3" fmla="*/ 3727442 h 3728656"/>
              <a:gd name="connsiteX4" fmla="*/ 1046696 w 3837690"/>
              <a:gd name="connsiteY4" fmla="*/ 3462165 h 3728656"/>
              <a:gd name="connsiteX5" fmla="*/ 268858 w 3837690"/>
              <a:gd name="connsiteY5" fmla="*/ 2950050 h 3728656"/>
              <a:gd name="connsiteX6" fmla="*/ 18644 w 3837690"/>
              <a:gd name="connsiteY6" fmla="*/ 2200752 h 3728656"/>
              <a:gd name="connsiteX7" fmla="*/ 30297 w 3837690"/>
              <a:gd name="connsiteY7" fmla="*/ 1762911 h 3728656"/>
              <a:gd name="connsiteX8" fmla="*/ 301529 w 3837690"/>
              <a:gd name="connsiteY8" fmla="*/ 901232 h 3728656"/>
              <a:gd name="connsiteX9" fmla="*/ 717992 w 3837690"/>
              <a:gd name="connsiteY9" fmla="*/ 341005 h 3728656"/>
              <a:gd name="connsiteX10" fmla="*/ 1651216 w 3837690"/>
              <a:gd name="connsiteY10" fmla="*/ 0 h 3728656"/>
              <a:gd name="connsiteX11" fmla="*/ 2433536 w 3837690"/>
              <a:gd name="connsiteY11" fmla="*/ 50005 h 3728656"/>
              <a:gd name="connsiteX12" fmla="*/ 3027594 w 3837690"/>
              <a:gd name="connsiteY12" fmla="*/ 370369 h 3728656"/>
              <a:gd name="connsiteX13" fmla="*/ 3385290 w 3837690"/>
              <a:gd name="connsiteY13" fmla="*/ 1171254 h 3728656"/>
              <a:gd name="connsiteX14" fmla="*/ 3461687 w 3837690"/>
              <a:gd name="connsiteY14" fmla="*/ 2214396 h 3728656"/>
              <a:gd name="connsiteX15" fmla="*/ 3430700 w 3837690"/>
              <a:gd name="connsiteY15" fmla="*/ 2656798 h 3728656"/>
              <a:gd name="connsiteX16" fmla="*/ 3292091 w 3837690"/>
              <a:gd name="connsiteY16" fmla="*/ 2978484 h 3728656"/>
              <a:gd name="connsiteX17" fmla="*/ 3837690 w 3837690"/>
              <a:gd name="connsiteY17" fmla="*/ 3223110 h 3728656"/>
              <a:gd name="connsiteX0" fmla="*/ 3835616 w 3835616"/>
              <a:gd name="connsiteY0" fmla="*/ 3219925 h 3728656"/>
              <a:gd name="connsiteX1" fmla="*/ 3417487 w 3835616"/>
              <a:gd name="connsiteY1" fmla="*/ 3513956 h 3728656"/>
              <a:gd name="connsiteX2" fmla="*/ 2964477 w 3835616"/>
              <a:gd name="connsiteY2" fmla="*/ 3558897 h 3728656"/>
              <a:gd name="connsiteX3" fmla="*/ 2335224 w 3835616"/>
              <a:gd name="connsiteY3" fmla="*/ 3727442 h 3728656"/>
              <a:gd name="connsiteX4" fmla="*/ 1046696 w 3835616"/>
              <a:gd name="connsiteY4" fmla="*/ 3462165 h 3728656"/>
              <a:gd name="connsiteX5" fmla="*/ 268858 w 3835616"/>
              <a:gd name="connsiteY5" fmla="*/ 2950050 h 3728656"/>
              <a:gd name="connsiteX6" fmla="*/ 18644 w 3835616"/>
              <a:gd name="connsiteY6" fmla="*/ 2200752 h 3728656"/>
              <a:gd name="connsiteX7" fmla="*/ 30297 w 3835616"/>
              <a:gd name="connsiteY7" fmla="*/ 1762911 h 3728656"/>
              <a:gd name="connsiteX8" fmla="*/ 301529 w 3835616"/>
              <a:gd name="connsiteY8" fmla="*/ 901232 h 3728656"/>
              <a:gd name="connsiteX9" fmla="*/ 717992 w 3835616"/>
              <a:gd name="connsiteY9" fmla="*/ 341005 h 3728656"/>
              <a:gd name="connsiteX10" fmla="*/ 1651216 w 3835616"/>
              <a:gd name="connsiteY10" fmla="*/ 0 h 3728656"/>
              <a:gd name="connsiteX11" fmla="*/ 2433536 w 3835616"/>
              <a:gd name="connsiteY11" fmla="*/ 50005 h 3728656"/>
              <a:gd name="connsiteX12" fmla="*/ 3027594 w 3835616"/>
              <a:gd name="connsiteY12" fmla="*/ 370369 h 3728656"/>
              <a:gd name="connsiteX13" fmla="*/ 3385290 w 3835616"/>
              <a:gd name="connsiteY13" fmla="*/ 1171254 h 3728656"/>
              <a:gd name="connsiteX14" fmla="*/ 3461687 w 3835616"/>
              <a:gd name="connsiteY14" fmla="*/ 2214396 h 3728656"/>
              <a:gd name="connsiteX15" fmla="*/ 3430700 w 3835616"/>
              <a:gd name="connsiteY15" fmla="*/ 2656798 h 3728656"/>
              <a:gd name="connsiteX16" fmla="*/ 3292091 w 3835616"/>
              <a:gd name="connsiteY16" fmla="*/ 2978484 h 3728656"/>
              <a:gd name="connsiteX17" fmla="*/ 3751780 w 3835616"/>
              <a:gd name="connsiteY17" fmla="*/ 3256428 h 3728656"/>
              <a:gd name="connsiteX0" fmla="*/ 3835616 w 3835616"/>
              <a:gd name="connsiteY0" fmla="*/ 3219925 h 3729924"/>
              <a:gd name="connsiteX1" fmla="*/ 3417487 w 3835616"/>
              <a:gd name="connsiteY1" fmla="*/ 3513956 h 3729924"/>
              <a:gd name="connsiteX2" fmla="*/ 2964477 w 3835616"/>
              <a:gd name="connsiteY2" fmla="*/ 3558897 h 3729924"/>
              <a:gd name="connsiteX3" fmla="*/ 2222800 w 3835616"/>
              <a:gd name="connsiteY3" fmla="*/ 3728717 h 3729924"/>
              <a:gd name="connsiteX4" fmla="*/ 1046696 w 3835616"/>
              <a:gd name="connsiteY4" fmla="*/ 3462165 h 3729924"/>
              <a:gd name="connsiteX5" fmla="*/ 268858 w 3835616"/>
              <a:gd name="connsiteY5" fmla="*/ 2950050 h 3729924"/>
              <a:gd name="connsiteX6" fmla="*/ 18644 w 3835616"/>
              <a:gd name="connsiteY6" fmla="*/ 2200752 h 3729924"/>
              <a:gd name="connsiteX7" fmla="*/ 30297 w 3835616"/>
              <a:gd name="connsiteY7" fmla="*/ 1762911 h 3729924"/>
              <a:gd name="connsiteX8" fmla="*/ 301529 w 3835616"/>
              <a:gd name="connsiteY8" fmla="*/ 901232 h 3729924"/>
              <a:gd name="connsiteX9" fmla="*/ 717992 w 3835616"/>
              <a:gd name="connsiteY9" fmla="*/ 341005 h 3729924"/>
              <a:gd name="connsiteX10" fmla="*/ 1651216 w 3835616"/>
              <a:gd name="connsiteY10" fmla="*/ 0 h 3729924"/>
              <a:gd name="connsiteX11" fmla="*/ 2433536 w 3835616"/>
              <a:gd name="connsiteY11" fmla="*/ 50005 h 3729924"/>
              <a:gd name="connsiteX12" fmla="*/ 3027594 w 3835616"/>
              <a:gd name="connsiteY12" fmla="*/ 370369 h 3729924"/>
              <a:gd name="connsiteX13" fmla="*/ 3385290 w 3835616"/>
              <a:gd name="connsiteY13" fmla="*/ 1171254 h 3729924"/>
              <a:gd name="connsiteX14" fmla="*/ 3461687 w 3835616"/>
              <a:gd name="connsiteY14" fmla="*/ 2214396 h 3729924"/>
              <a:gd name="connsiteX15" fmla="*/ 3430700 w 3835616"/>
              <a:gd name="connsiteY15" fmla="*/ 2656798 h 3729924"/>
              <a:gd name="connsiteX16" fmla="*/ 3292091 w 3835616"/>
              <a:gd name="connsiteY16" fmla="*/ 2978484 h 3729924"/>
              <a:gd name="connsiteX17" fmla="*/ 3751780 w 3835616"/>
              <a:gd name="connsiteY17" fmla="*/ 3256428 h 3729924"/>
              <a:gd name="connsiteX0" fmla="*/ 3835616 w 3835616"/>
              <a:gd name="connsiteY0" fmla="*/ 3219925 h 3731978"/>
              <a:gd name="connsiteX1" fmla="*/ 3417487 w 3835616"/>
              <a:gd name="connsiteY1" fmla="*/ 3513956 h 3731978"/>
              <a:gd name="connsiteX2" fmla="*/ 2964477 w 3835616"/>
              <a:gd name="connsiteY2" fmla="*/ 3558897 h 3731978"/>
              <a:gd name="connsiteX3" fmla="*/ 2222800 w 3835616"/>
              <a:gd name="connsiteY3" fmla="*/ 3728717 h 3731978"/>
              <a:gd name="connsiteX4" fmla="*/ 1046696 w 3835616"/>
              <a:gd name="connsiteY4" fmla="*/ 3462165 h 3731978"/>
              <a:gd name="connsiteX5" fmla="*/ 268858 w 3835616"/>
              <a:gd name="connsiteY5" fmla="*/ 2950050 h 3731978"/>
              <a:gd name="connsiteX6" fmla="*/ 18644 w 3835616"/>
              <a:gd name="connsiteY6" fmla="*/ 2200752 h 3731978"/>
              <a:gd name="connsiteX7" fmla="*/ 30297 w 3835616"/>
              <a:gd name="connsiteY7" fmla="*/ 1762911 h 3731978"/>
              <a:gd name="connsiteX8" fmla="*/ 301529 w 3835616"/>
              <a:gd name="connsiteY8" fmla="*/ 901232 h 3731978"/>
              <a:gd name="connsiteX9" fmla="*/ 717992 w 3835616"/>
              <a:gd name="connsiteY9" fmla="*/ 341005 h 3731978"/>
              <a:gd name="connsiteX10" fmla="*/ 1651216 w 3835616"/>
              <a:gd name="connsiteY10" fmla="*/ 0 h 3731978"/>
              <a:gd name="connsiteX11" fmla="*/ 2433536 w 3835616"/>
              <a:gd name="connsiteY11" fmla="*/ 50005 h 3731978"/>
              <a:gd name="connsiteX12" fmla="*/ 3027594 w 3835616"/>
              <a:gd name="connsiteY12" fmla="*/ 370369 h 3731978"/>
              <a:gd name="connsiteX13" fmla="*/ 3385290 w 3835616"/>
              <a:gd name="connsiteY13" fmla="*/ 1171254 h 3731978"/>
              <a:gd name="connsiteX14" fmla="*/ 3461687 w 3835616"/>
              <a:gd name="connsiteY14" fmla="*/ 2214396 h 3731978"/>
              <a:gd name="connsiteX15" fmla="*/ 3430700 w 3835616"/>
              <a:gd name="connsiteY15" fmla="*/ 2656798 h 3731978"/>
              <a:gd name="connsiteX16" fmla="*/ 3292091 w 3835616"/>
              <a:gd name="connsiteY16" fmla="*/ 2978484 h 3731978"/>
              <a:gd name="connsiteX17" fmla="*/ 3751780 w 3835616"/>
              <a:gd name="connsiteY17" fmla="*/ 3256428 h 3731978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717992 w 3835616"/>
              <a:gd name="connsiteY8" fmla="*/ 34100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542523 w 3835616"/>
              <a:gd name="connsiteY8" fmla="*/ 29147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188 w 3833188"/>
              <a:gd name="connsiteY0" fmla="*/ 3219925 h 3731979"/>
              <a:gd name="connsiteX1" fmla="*/ 3415059 w 3833188"/>
              <a:gd name="connsiteY1" fmla="*/ 3513956 h 3731979"/>
              <a:gd name="connsiteX2" fmla="*/ 2962049 w 3833188"/>
              <a:gd name="connsiteY2" fmla="*/ 3558897 h 3731979"/>
              <a:gd name="connsiteX3" fmla="*/ 2220372 w 3833188"/>
              <a:gd name="connsiteY3" fmla="*/ 3728717 h 3731979"/>
              <a:gd name="connsiteX4" fmla="*/ 1044268 w 3833188"/>
              <a:gd name="connsiteY4" fmla="*/ 3462165 h 3731979"/>
              <a:gd name="connsiteX5" fmla="*/ 261479 w 3833188"/>
              <a:gd name="connsiteY5" fmla="*/ 3050740 h 3731979"/>
              <a:gd name="connsiteX6" fmla="*/ 16216 w 3833188"/>
              <a:gd name="connsiteY6" fmla="*/ 2200752 h 3731979"/>
              <a:gd name="connsiteX7" fmla="*/ 34233 w 3833188"/>
              <a:gd name="connsiteY7" fmla="*/ 1633447 h 3731979"/>
              <a:gd name="connsiteX8" fmla="*/ 540095 w 3833188"/>
              <a:gd name="connsiteY8" fmla="*/ 291475 h 3731979"/>
              <a:gd name="connsiteX9" fmla="*/ 1648788 w 3833188"/>
              <a:gd name="connsiteY9" fmla="*/ 0 h 3731979"/>
              <a:gd name="connsiteX10" fmla="*/ 2431108 w 3833188"/>
              <a:gd name="connsiteY10" fmla="*/ 50005 h 3731979"/>
              <a:gd name="connsiteX11" fmla="*/ 3025166 w 3833188"/>
              <a:gd name="connsiteY11" fmla="*/ 370369 h 3731979"/>
              <a:gd name="connsiteX12" fmla="*/ 3382862 w 3833188"/>
              <a:gd name="connsiteY12" fmla="*/ 1171254 h 3731979"/>
              <a:gd name="connsiteX13" fmla="*/ 3459259 w 3833188"/>
              <a:gd name="connsiteY13" fmla="*/ 2214396 h 3731979"/>
              <a:gd name="connsiteX14" fmla="*/ 3428272 w 3833188"/>
              <a:gd name="connsiteY14" fmla="*/ 2656798 h 3731979"/>
              <a:gd name="connsiteX15" fmla="*/ 3289663 w 3833188"/>
              <a:gd name="connsiteY15" fmla="*/ 2978484 h 3731979"/>
              <a:gd name="connsiteX16" fmla="*/ 3749352 w 3833188"/>
              <a:gd name="connsiteY16" fmla="*/ 3256428 h 3731979"/>
              <a:gd name="connsiteX0" fmla="*/ 3833188 w 3833188"/>
              <a:gd name="connsiteY0" fmla="*/ 3219925 h 3729118"/>
              <a:gd name="connsiteX1" fmla="*/ 3415059 w 3833188"/>
              <a:gd name="connsiteY1" fmla="*/ 3513956 h 3729118"/>
              <a:gd name="connsiteX2" fmla="*/ 2962049 w 3833188"/>
              <a:gd name="connsiteY2" fmla="*/ 3558897 h 3729118"/>
              <a:gd name="connsiteX3" fmla="*/ 2220372 w 3833188"/>
              <a:gd name="connsiteY3" fmla="*/ 3728717 h 3729118"/>
              <a:gd name="connsiteX4" fmla="*/ 1042147 w 3833188"/>
              <a:gd name="connsiteY4" fmla="*/ 3505319 h 3729118"/>
              <a:gd name="connsiteX5" fmla="*/ 261479 w 3833188"/>
              <a:gd name="connsiteY5" fmla="*/ 3050740 h 3729118"/>
              <a:gd name="connsiteX6" fmla="*/ 16216 w 3833188"/>
              <a:gd name="connsiteY6" fmla="*/ 2200752 h 3729118"/>
              <a:gd name="connsiteX7" fmla="*/ 34233 w 3833188"/>
              <a:gd name="connsiteY7" fmla="*/ 1633447 h 3729118"/>
              <a:gd name="connsiteX8" fmla="*/ 540095 w 3833188"/>
              <a:gd name="connsiteY8" fmla="*/ 291475 h 3729118"/>
              <a:gd name="connsiteX9" fmla="*/ 1648788 w 3833188"/>
              <a:gd name="connsiteY9" fmla="*/ 0 h 3729118"/>
              <a:gd name="connsiteX10" fmla="*/ 2431108 w 3833188"/>
              <a:gd name="connsiteY10" fmla="*/ 50005 h 3729118"/>
              <a:gd name="connsiteX11" fmla="*/ 3025166 w 3833188"/>
              <a:gd name="connsiteY11" fmla="*/ 370369 h 3729118"/>
              <a:gd name="connsiteX12" fmla="*/ 3382862 w 3833188"/>
              <a:gd name="connsiteY12" fmla="*/ 1171254 h 3729118"/>
              <a:gd name="connsiteX13" fmla="*/ 3459259 w 3833188"/>
              <a:gd name="connsiteY13" fmla="*/ 2214396 h 3729118"/>
              <a:gd name="connsiteX14" fmla="*/ 3428272 w 3833188"/>
              <a:gd name="connsiteY14" fmla="*/ 2656798 h 3729118"/>
              <a:gd name="connsiteX15" fmla="*/ 3289663 w 3833188"/>
              <a:gd name="connsiteY15" fmla="*/ 2978484 h 3729118"/>
              <a:gd name="connsiteX16" fmla="*/ 3749352 w 3833188"/>
              <a:gd name="connsiteY16" fmla="*/ 3256428 h 3729118"/>
              <a:gd name="connsiteX0" fmla="*/ 3755903 w 3755903"/>
              <a:gd name="connsiteY0" fmla="*/ 3264410 h 3729117"/>
              <a:gd name="connsiteX1" fmla="*/ 3415059 w 3755903"/>
              <a:gd name="connsiteY1" fmla="*/ 3513956 h 3729117"/>
              <a:gd name="connsiteX2" fmla="*/ 2962049 w 3755903"/>
              <a:gd name="connsiteY2" fmla="*/ 3558897 h 3729117"/>
              <a:gd name="connsiteX3" fmla="*/ 2220372 w 3755903"/>
              <a:gd name="connsiteY3" fmla="*/ 3728717 h 3729117"/>
              <a:gd name="connsiteX4" fmla="*/ 1042147 w 3755903"/>
              <a:gd name="connsiteY4" fmla="*/ 3505319 h 3729117"/>
              <a:gd name="connsiteX5" fmla="*/ 261479 w 3755903"/>
              <a:gd name="connsiteY5" fmla="*/ 3050740 h 3729117"/>
              <a:gd name="connsiteX6" fmla="*/ 16216 w 3755903"/>
              <a:gd name="connsiteY6" fmla="*/ 2200752 h 3729117"/>
              <a:gd name="connsiteX7" fmla="*/ 34233 w 3755903"/>
              <a:gd name="connsiteY7" fmla="*/ 1633447 h 3729117"/>
              <a:gd name="connsiteX8" fmla="*/ 540095 w 3755903"/>
              <a:gd name="connsiteY8" fmla="*/ 291475 h 3729117"/>
              <a:gd name="connsiteX9" fmla="*/ 1648788 w 3755903"/>
              <a:gd name="connsiteY9" fmla="*/ 0 h 3729117"/>
              <a:gd name="connsiteX10" fmla="*/ 2431108 w 3755903"/>
              <a:gd name="connsiteY10" fmla="*/ 50005 h 3729117"/>
              <a:gd name="connsiteX11" fmla="*/ 3025166 w 3755903"/>
              <a:gd name="connsiteY11" fmla="*/ 370369 h 3729117"/>
              <a:gd name="connsiteX12" fmla="*/ 3382862 w 3755903"/>
              <a:gd name="connsiteY12" fmla="*/ 1171254 h 3729117"/>
              <a:gd name="connsiteX13" fmla="*/ 3459259 w 3755903"/>
              <a:gd name="connsiteY13" fmla="*/ 2214396 h 3729117"/>
              <a:gd name="connsiteX14" fmla="*/ 3428272 w 3755903"/>
              <a:gd name="connsiteY14" fmla="*/ 2656798 h 3729117"/>
              <a:gd name="connsiteX15" fmla="*/ 3289663 w 3755903"/>
              <a:gd name="connsiteY15" fmla="*/ 2978484 h 3729117"/>
              <a:gd name="connsiteX16" fmla="*/ 3749352 w 3755903"/>
              <a:gd name="connsiteY16" fmla="*/ 3256428 h 3729117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8272 w 3755903"/>
              <a:gd name="connsiteY14" fmla="*/ 2656798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2529 w 3755903"/>
              <a:gd name="connsiteY14" fmla="*/ 2656123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22529 w 3755903"/>
              <a:gd name="connsiteY13" fmla="*/ 2656123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8881"/>
              <a:gd name="connsiteX1" fmla="*/ 3391649 w 3755903"/>
              <a:gd name="connsiteY1" fmla="*/ 3520134 h 3728881"/>
              <a:gd name="connsiteX2" fmla="*/ 2962922 w 3755903"/>
              <a:gd name="connsiteY2" fmla="*/ 3541149 h 3728881"/>
              <a:gd name="connsiteX3" fmla="*/ 2220372 w 3755903"/>
              <a:gd name="connsiteY3" fmla="*/ 3728717 h 3728881"/>
              <a:gd name="connsiteX4" fmla="*/ 1042147 w 3755903"/>
              <a:gd name="connsiteY4" fmla="*/ 3505319 h 3728881"/>
              <a:gd name="connsiteX5" fmla="*/ 261479 w 3755903"/>
              <a:gd name="connsiteY5" fmla="*/ 3050740 h 3728881"/>
              <a:gd name="connsiteX6" fmla="*/ 16216 w 3755903"/>
              <a:gd name="connsiteY6" fmla="*/ 2200752 h 3728881"/>
              <a:gd name="connsiteX7" fmla="*/ 34233 w 3755903"/>
              <a:gd name="connsiteY7" fmla="*/ 1633447 h 3728881"/>
              <a:gd name="connsiteX8" fmla="*/ 540095 w 3755903"/>
              <a:gd name="connsiteY8" fmla="*/ 291475 h 3728881"/>
              <a:gd name="connsiteX9" fmla="*/ 1648788 w 3755903"/>
              <a:gd name="connsiteY9" fmla="*/ 0 h 3728881"/>
              <a:gd name="connsiteX10" fmla="*/ 2431108 w 3755903"/>
              <a:gd name="connsiteY10" fmla="*/ 50005 h 3728881"/>
              <a:gd name="connsiteX11" fmla="*/ 3025166 w 3755903"/>
              <a:gd name="connsiteY11" fmla="*/ 370369 h 3728881"/>
              <a:gd name="connsiteX12" fmla="*/ 3382862 w 3755903"/>
              <a:gd name="connsiteY12" fmla="*/ 1171254 h 3728881"/>
              <a:gd name="connsiteX13" fmla="*/ 3430454 w 3755903"/>
              <a:gd name="connsiteY13" fmla="*/ 2612424 h 3728881"/>
              <a:gd name="connsiteX14" fmla="*/ 3289663 w 3755903"/>
              <a:gd name="connsiteY14" fmla="*/ 2978484 h 3728881"/>
              <a:gd name="connsiteX15" fmla="*/ 3749352 w 3755903"/>
              <a:gd name="connsiteY15" fmla="*/ 3256428 h 3728881"/>
              <a:gd name="connsiteX0" fmla="*/ 3755903 w 3755903"/>
              <a:gd name="connsiteY0" fmla="*/ 3264410 h 3728816"/>
              <a:gd name="connsiteX1" fmla="*/ 3391649 w 3755903"/>
              <a:gd name="connsiteY1" fmla="*/ 3520134 h 3728816"/>
              <a:gd name="connsiteX2" fmla="*/ 2962922 w 3755903"/>
              <a:gd name="connsiteY2" fmla="*/ 3541149 h 3728816"/>
              <a:gd name="connsiteX3" fmla="*/ 2220372 w 3755903"/>
              <a:gd name="connsiteY3" fmla="*/ 3728717 h 3728816"/>
              <a:gd name="connsiteX4" fmla="*/ 1039530 w 3755903"/>
              <a:gd name="connsiteY4" fmla="*/ 3558566 h 3728816"/>
              <a:gd name="connsiteX5" fmla="*/ 261479 w 3755903"/>
              <a:gd name="connsiteY5" fmla="*/ 3050740 h 3728816"/>
              <a:gd name="connsiteX6" fmla="*/ 16216 w 3755903"/>
              <a:gd name="connsiteY6" fmla="*/ 2200752 h 3728816"/>
              <a:gd name="connsiteX7" fmla="*/ 34233 w 3755903"/>
              <a:gd name="connsiteY7" fmla="*/ 1633447 h 3728816"/>
              <a:gd name="connsiteX8" fmla="*/ 540095 w 3755903"/>
              <a:gd name="connsiteY8" fmla="*/ 291475 h 3728816"/>
              <a:gd name="connsiteX9" fmla="*/ 1648788 w 3755903"/>
              <a:gd name="connsiteY9" fmla="*/ 0 h 3728816"/>
              <a:gd name="connsiteX10" fmla="*/ 2431108 w 3755903"/>
              <a:gd name="connsiteY10" fmla="*/ 50005 h 3728816"/>
              <a:gd name="connsiteX11" fmla="*/ 3025166 w 3755903"/>
              <a:gd name="connsiteY11" fmla="*/ 370369 h 3728816"/>
              <a:gd name="connsiteX12" fmla="*/ 3382862 w 3755903"/>
              <a:gd name="connsiteY12" fmla="*/ 1171254 h 3728816"/>
              <a:gd name="connsiteX13" fmla="*/ 3430454 w 3755903"/>
              <a:gd name="connsiteY13" fmla="*/ 2612424 h 3728816"/>
              <a:gd name="connsiteX14" fmla="*/ 3289663 w 3755903"/>
              <a:gd name="connsiteY14" fmla="*/ 2978484 h 3728816"/>
              <a:gd name="connsiteX15" fmla="*/ 3749352 w 3755903"/>
              <a:gd name="connsiteY15" fmla="*/ 3256428 h 3728816"/>
              <a:gd name="connsiteX0" fmla="*/ 3750266 w 3750266"/>
              <a:gd name="connsiteY0" fmla="*/ 3264410 h 3728817"/>
              <a:gd name="connsiteX1" fmla="*/ 3386012 w 3750266"/>
              <a:gd name="connsiteY1" fmla="*/ 3520134 h 3728817"/>
              <a:gd name="connsiteX2" fmla="*/ 2957285 w 3750266"/>
              <a:gd name="connsiteY2" fmla="*/ 3541149 h 3728817"/>
              <a:gd name="connsiteX3" fmla="*/ 2214735 w 3750266"/>
              <a:gd name="connsiteY3" fmla="*/ 3728717 h 3728817"/>
              <a:gd name="connsiteX4" fmla="*/ 1033893 w 3750266"/>
              <a:gd name="connsiteY4" fmla="*/ 3558566 h 3728817"/>
              <a:gd name="connsiteX5" fmla="*/ 255842 w 3750266"/>
              <a:gd name="connsiteY5" fmla="*/ 3050740 h 3728817"/>
              <a:gd name="connsiteX6" fmla="*/ 18139 w 3750266"/>
              <a:gd name="connsiteY6" fmla="*/ 2281973 h 3728817"/>
              <a:gd name="connsiteX7" fmla="*/ 28596 w 3750266"/>
              <a:gd name="connsiteY7" fmla="*/ 1633447 h 3728817"/>
              <a:gd name="connsiteX8" fmla="*/ 534458 w 3750266"/>
              <a:gd name="connsiteY8" fmla="*/ 291475 h 3728817"/>
              <a:gd name="connsiteX9" fmla="*/ 1643151 w 3750266"/>
              <a:gd name="connsiteY9" fmla="*/ 0 h 3728817"/>
              <a:gd name="connsiteX10" fmla="*/ 2425471 w 3750266"/>
              <a:gd name="connsiteY10" fmla="*/ 50005 h 3728817"/>
              <a:gd name="connsiteX11" fmla="*/ 3019529 w 3750266"/>
              <a:gd name="connsiteY11" fmla="*/ 370369 h 3728817"/>
              <a:gd name="connsiteX12" fmla="*/ 3377225 w 3750266"/>
              <a:gd name="connsiteY12" fmla="*/ 1171254 h 3728817"/>
              <a:gd name="connsiteX13" fmla="*/ 3424817 w 3750266"/>
              <a:gd name="connsiteY13" fmla="*/ 2612424 h 3728817"/>
              <a:gd name="connsiteX14" fmla="*/ 3284026 w 3750266"/>
              <a:gd name="connsiteY14" fmla="*/ 2978484 h 3728817"/>
              <a:gd name="connsiteX15" fmla="*/ 3743715 w 3750266"/>
              <a:gd name="connsiteY15" fmla="*/ 3256428 h 3728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50266" h="3728817">
                <a:moveTo>
                  <a:pt x="3750266" y="3264410"/>
                </a:moveTo>
                <a:cubicBezTo>
                  <a:pt x="3737566" y="3279227"/>
                  <a:pt x="3518175" y="3474011"/>
                  <a:pt x="3386012" y="3520134"/>
                </a:cubicBezTo>
                <a:cubicBezTo>
                  <a:pt x="3253849" y="3566257"/>
                  <a:pt x="3152498" y="3506385"/>
                  <a:pt x="2957285" y="3541149"/>
                </a:cubicBezTo>
                <a:cubicBezTo>
                  <a:pt x="2762072" y="3575913"/>
                  <a:pt x="2535300" y="3725814"/>
                  <a:pt x="2214735" y="3728717"/>
                </a:cubicBezTo>
                <a:cubicBezTo>
                  <a:pt x="1894170" y="3731620"/>
                  <a:pt x="1360375" y="3671562"/>
                  <a:pt x="1033893" y="3558566"/>
                </a:cubicBezTo>
                <a:cubicBezTo>
                  <a:pt x="707411" y="3445570"/>
                  <a:pt x="425134" y="3263505"/>
                  <a:pt x="255842" y="3050740"/>
                </a:cubicBezTo>
                <a:cubicBezTo>
                  <a:pt x="86550" y="2837975"/>
                  <a:pt x="56013" y="2518188"/>
                  <a:pt x="18139" y="2281973"/>
                </a:cubicBezTo>
                <a:cubicBezTo>
                  <a:pt x="-19735" y="2045758"/>
                  <a:pt x="10668" y="1759550"/>
                  <a:pt x="28596" y="1633447"/>
                </a:cubicBezTo>
                <a:cubicBezTo>
                  <a:pt x="109920" y="1087868"/>
                  <a:pt x="265366" y="563716"/>
                  <a:pt x="534458" y="291475"/>
                </a:cubicBezTo>
                <a:cubicBezTo>
                  <a:pt x="803551" y="19234"/>
                  <a:pt x="1289344" y="6827"/>
                  <a:pt x="1643151" y="0"/>
                </a:cubicBezTo>
                <a:cubicBezTo>
                  <a:pt x="1856511" y="5080"/>
                  <a:pt x="2196075" y="-11723"/>
                  <a:pt x="2425471" y="50005"/>
                </a:cubicBezTo>
                <a:cubicBezTo>
                  <a:pt x="2654867" y="111733"/>
                  <a:pt x="2860903" y="183494"/>
                  <a:pt x="3019529" y="370369"/>
                </a:cubicBezTo>
                <a:cubicBezTo>
                  <a:pt x="3178155" y="557244"/>
                  <a:pt x="3309677" y="797578"/>
                  <a:pt x="3377225" y="1171254"/>
                </a:cubicBezTo>
                <a:cubicBezTo>
                  <a:pt x="3444773" y="1544930"/>
                  <a:pt x="3548826" y="1984764"/>
                  <a:pt x="3424817" y="2612424"/>
                </a:cubicBezTo>
                <a:cubicBezTo>
                  <a:pt x="3389203" y="2718531"/>
                  <a:pt x="3367291" y="2865644"/>
                  <a:pt x="3284026" y="2978484"/>
                </a:cubicBezTo>
                <a:cubicBezTo>
                  <a:pt x="3298252" y="3020691"/>
                  <a:pt x="3403215" y="3263535"/>
                  <a:pt x="3743715" y="3256428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EDF2AC-F168-4037-8B4A-0EFB3E61D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601" y="750899"/>
            <a:ext cx="3288851" cy="204609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BA6EC-8464-43E0-98C2-BDD2179CF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746" y="3072148"/>
            <a:ext cx="4092608" cy="3785851"/>
          </a:xfrm>
        </p:spPr>
        <p:txBody>
          <a:bodyPr anchor="ctr">
            <a:norm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Twinkl Cursive Unlooped" panose="02000000000000000000"/>
              </a:rPr>
              <a:t>Guided Reading happens three days a week. Each child reads to an adult three times a week.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Twinkl Cursive Unlooped" panose="02000000000000000000"/>
              </a:rPr>
              <a:t>Books go home on a Monday and then need to be returned back to school the following Monday.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Twinkl Cursive Unlooped" panose="02000000000000000000"/>
              </a:rPr>
              <a:t>Use the reading prompts at the beginning of the Reading Record to support with daily reading at home.</a:t>
            </a:r>
            <a:endParaRPr lang="en-GB" sz="1500" dirty="0">
              <a:latin typeface="Twinkl Cursive Unlooped" panose="02000000000000000000"/>
            </a:endParaRPr>
          </a:p>
        </p:txBody>
      </p:sp>
      <p:pic>
        <p:nvPicPr>
          <p:cNvPr id="1026" name="Picture 2" descr="Big Cat for Little Wandle Letters and Sounds Revised Phase 4 – BookLife">
            <a:extLst>
              <a:ext uri="{FF2B5EF4-FFF2-40B4-BE49-F238E27FC236}">
                <a16:creationId xmlns:a16="http://schemas.microsoft.com/office/drawing/2014/main" id="{87618638-4188-9518-5161-E8DB4305B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5311">
            <a:off x="9975011" y="4646726"/>
            <a:ext cx="2427566" cy="2427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0DE7BF-23BF-6713-3733-75119EACE02A}"/>
              </a:ext>
            </a:extLst>
          </p:cNvPr>
          <p:cNvSpPr txBox="1"/>
          <p:nvPr/>
        </p:nvSpPr>
        <p:spPr>
          <a:xfrm>
            <a:off x="5154943" y="717756"/>
            <a:ext cx="6298442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>
              <a:latin typeface="Twinkl Cursive Unlooped" panose="02000000000000000000"/>
            </a:endParaRPr>
          </a:p>
          <a:p>
            <a:r>
              <a:rPr lang="en-GB" sz="2800" b="1" dirty="0">
                <a:latin typeface="Twinkl Cursive Unlooped" panose="02000000000000000000"/>
              </a:rPr>
              <a:t>What can you do at home to help…? </a:t>
            </a:r>
          </a:p>
          <a:p>
            <a:endParaRPr lang="en-GB" dirty="0">
              <a:latin typeface="Twinkl Cursive Unlooped" panose="02000000000000000000"/>
            </a:endParaRPr>
          </a:p>
          <a:p>
            <a:r>
              <a:rPr lang="en-GB" sz="2000" dirty="0">
                <a:latin typeface="Twinkl Cursive Unlooped" panose="02000000000000000000"/>
              </a:rPr>
              <a:t>Practise reading at least 5 times a week. </a:t>
            </a:r>
          </a:p>
          <a:p>
            <a:endParaRPr lang="en-GB" sz="2000" dirty="0">
              <a:latin typeface="Twinkl Cursive Unlooped" panose="02000000000000000000"/>
            </a:endParaRPr>
          </a:p>
          <a:p>
            <a:r>
              <a:rPr lang="en-GB" sz="2000" dirty="0">
                <a:latin typeface="Twinkl Cursive Unlooped" panose="02000000000000000000"/>
              </a:rPr>
              <a:t>During your reading sessions at home focus on: Vocabulary, prosody and comprehension – spread these focuses throughout the week. </a:t>
            </a:r>
          </a:p>
          <a:p>
            <a:endParaRPr lang="en-GB" sz="2000" dirty="0">
              <a:latin typeface="Twinkl Cursive Unlooped" panose="02000000000000000000"/>
            </a:endParaRPr>
          </a:p>
          <a:p>
            <a:r>
              <a:rPr lang="en-GB" sz="2000" dirty="0">
                <a:latin typeface="Twinkl Cursive Unlooped" panose="02000000000000000000"/>
              </a:rPr>
              <a:t>Ask your child questions about the text. </a:t>
            </a:r>
          </a:p>
          <a:p>
            <a:endParaRPr lang="en-GB" sz="2000" dirty="0">
              <a:latin typeface="Twinkl Cursive Unlooped" panose="02000000000000000000"/>
            </a:endParaRPr>
          </a:p>
          <a:p>
            <a:r>
              <a:rPr lang="en-GB" sz="2000" dirty="0">
                <a:latin typeface="Twinkl Cursive Unlooped" panose="02000000000000000000"/>
              </a:rPr>
              <a:t>Record your session in the reading record. </a:t>
            </a:r>
          </a:p>
          <a:p>
            <a:endParaRPr lang="en-GB" sz="2000" dirty="0">
              <a:latin typeface="Twinkl Cursive Unlooped" panose="02000000000000000000"/>
            </a:endParaRPr>
          </a:p>
          <a:p>
            <a:r>
              <a:rPr lang="en-GB" sz="2000" dirty="0">
                <a:latin typeface="Twinkl Cursive Unlooped" panose="02000000000000000000"/>
              </a:rPr>
              <a:t>If your child has focus sounds, please also practise these at home!</a:t>
            </a:r>
          </a:p>
        </p:txBody>
      </p:sp>
    </p:spTree>
    <p:extLst>
      <p:ext uri="{BB962C8B-B14F-4D97-AF65-F5344CB8AC3E}">
        <p14:creationId xmlns:p14="http://schemas.microsoft.com/office/powerpoint/2010/main" val="606906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6A35EAA-ED80-4FF1-942C-82B1D483A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977627" y="481134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415F49B-3CBC-46CF-AFB5-988852D04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1010574" y="456230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76FB0F23-3B45-4057-92D7-60A175991B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19953613-5A5A-4383-B8C2-6A202946F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4291217"/>
          </a:xfrm>
          <a:custGeom>
            <a:avLst/>
            <a:gdLst>
              <a:gd name="connsiteX0" fmla="*/ 11939278 w 12192000"/>
              <a:gd name="connsiteY0" fmla="*/ 4505678 h 4505788"/>
              <a:gd name="connsiteX1" fmla="*/ 11424827 w 12192000"/>
              <a:gd name="connsiteY1" fmla="*/ 4495007 h 4505788"/>
              <a:gd name="connsiteX2" fmla="*/ 10611484 w 12192000"/>
              <a:gd name="connsiteY2" fmla="*/ 4501297 h 4505788"/>
              <a:gd name="connsiteX3" fmla="*/ 1537138 w 12192000"/>
              <a:gd name="connsiteY3" fmla="*/ 4479019 h 4505788"/>
              <a:gd name="connsiteX4" fmla="*/ 113174 w 12192000"/>
              <a:gd name="connsiteY4" fmla="*/ 4461702 h 4505788"/>
              <a:gd name="connsiteX5" fmla="*/ 0 w 12192000"/>
              <a:gd name="connsiteY5" fmla="*/ 4459468 h 4505788"/>
              <a:gd name="connsiteX6" fmla="*/ 0 w 12192000"/>
              <a:gd name="connsiteY6" fmla="*/ 0 h 4505788"/>
              <a:gd name="connsiteX7" fmla="*/ 12192000 w 12192000"/>
              <a:gd name="connsiteY7" fmla="*/ 0 h 4505788"/>
              <a:gd name="connsiteX8" fmla="*/ 12192000 w 12192000"/>
              <a:gd name="connsiteY8" fmla="*/ 4499412 h 4505788"/>
              <a:gd name="connsiteX9" fmla="*/ 12183330 w 12192000"/>
              <a:gd name="connsiteY9" fmla="*/ 4500309 h 4505788"/>
              <a:gd name="connsiteX10" fmla="*/ 11983621 w 12192000"/>
              <a:gd name="connsiteY10" fmla="*/ 4505604 h 4505788"/>
              <a:gd name="connsiteX11" fmla="*/ 11939278 w 12192000"/>
              <a:gd name="connsiteY11" fmla="*/ 4505678 h 4505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4505788">
                <a:moveTo>
                  <a:pt x="11939278" y="4505678"/>
                </a:moveTo>
                <a:cubicBezTo>
                  <a:pt x="11817135" y="4504551"/>
                  <a:pt x="11574433" y="4495156"/>
                  <a:pt x="11424827" y="4495007"/>
                </a:cubicBezTo>
                <a:cubicBezTo>
                  <a:pt x="11139862" y="4494723"/>
                  <a:pt x="10930345" y="4504998"/>
                  <a:pt x="10611484" y="4501297"/>
                </a:cubicBezTo>
                <a:cubicBezTo>
                  <a:pt x="8176893" y="4532664"/>
                  <a:pt x="4168459" y="4370065"/>
                  <a:pt x="1537138" y="4479019"/>
                </a:cubicBezTo>
                <a:cubicBezTo>
                  <a:pt x="755355" y="4495523"/>
                  <a:pt x="519578" y="4472425"/>
                  <a:pt x="113174" y="4461702"/>
                </a:cubicBezTo>
                <a:lnTo>
                  <a:pt x="0" y="4459468"/>
                </a:lnTo>
                <a:lnTo>
                  <a:pt x="0" y="0"/>
                </a:lnTo>
                <a:lnTo>
                  <a:pt x="12192000" y="0"/>
                </a:lnTo>
                <a:lnTo>
                  <a:pt x="12192000" y="4499412"/>
                </a:lnTo>
                <a:lnTo>
                  <a:pt x="12183330" y="4500309"/>
                </a:lnTo>
                <a:cubicBezTo>
                  <a:pt x="12145326" y="4501926"/>
                  <a:pt x="12084089" y="4500034"/>
                  <a:pt x="11983621" y="4505604"/>
                </a:cubicBezTo>
                <a:cubicBezTo>
                  <a:pt x="11971715" y="4505831"/>
                  <a:pt x="11956727" y="4505839"/>
                  <a:pt x="11939278" y="4505678"/>
                </a:cubicBezTo>
                <a:close/>
              </a:path>
            </a:pathLst>
          </a:cu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ADE6544-AA80-F156-FBA9-E8B362543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9463" y="985152"/>
            <a:ext cx="10333074" cy="5507587"/>
          </a:xfrm>
        </p:spPr>
        <p:txBody>
          <a:bodyPr>
            <a:normAutofit/>
          </a:bodyPr>
          <a:lstStyle/>
          <a:p>
            <a:r>
              <a:rPr lang="en-GB" sz="1600" dirty="0">
                <a:latin typeface="Twinkl Cursive Unlooped" panose="02000000000000000000"/>
              </a:rPr>
              <a:t>The pupil can, after discussion with the teacher:</a:t>
            </a:r>
          </a:p>
          <a:p>
            <a:r>
              <a:rPr lang="en-GB" sz="1600" dirty="0">
                <a:latin typeface="Twinkl Cursive Unlooped" panose="02000000000000000000"/>
              </a:rPr>
              <a:t> read own writing aloud clearly for others to hear and discuss</a:t>
            </a:r>
          </a:p>
          <a:p>
            <a:r>
              <a:rPr lang="en-GB" sz="1600" dirty="0">
                <a:latin typeface="Twinkl Cursive Unlooped" panose="02000000000000000000"/>
              </a:rPr>
              <a:t> orally rehearse sentences and sequence them to form short narratives</a:t>
            </a:r>
          </a:p>
          <a:p>
            <a:r>
              <a:rPr lang="en-GB" sz="1600" dirty="0">
                <a:latin typeface="Twinkl Cursive Unlooped" panose="02000000000000000000"/>
              </a:rPr>
              <a:t> join words and clauses with the conjunction ‘and’</a:t>
            </a:r>
          </a:p>
          <a:p>
            <a:r>
              <a:rPr lang="en-GB" sz="1600" dirty="0">
                <a:latin typeface="Twinkl Cursive Unlooped" panose="02000000000000000000"/>
              </a:rPr>
              <a:t> use past, present and future accurately in speech and begin to incorporate these in their </a:t>
            </a:r>
          </a:p>
          <a:p>
            <a:r>
              <a:rPr lang="en-GB" sz="1600" dirty="0">
                <a:latin typeface="Twinkl Cursive Unlooped" panose="02000000000000000000"/>
              </a:rPr>
              <a:t>writing</a:t>
            </a:r>
          </a:p>
          <a:p>
            <a:r>
              <a:rPr lang="en-GB" sz="1600" dirty="0">
                <a:latin typeface="Twinkl Cursive Unlooped" panose="02000000000000000000"/>
              </a:rPr>
              <a:t> demarcate many sentences using a capital letter and a full stop, question mark or </a:t>
            </a:r>
          </a:p>
          <a:p>
            <a:r>
              <a:rPr lang="en-GB" sz="1600" dirty="0">
                <a:latin typeface="Twinkl Cursive Unlooped" panose="02000000000000000000"/>
              </a:rPr>
              <a:t>exclamation mark</a:t>
            </a:r>
          </a:p>
          <a:p>
            <a:r>
              <a:rPr lang="en-GB" sz="1600" dirty="0">
                <a:latin typeface="Twinkl Cursive Unlooped" panose="02000000000000000000"/>
              </a:rPr>
              <a:t> spell some Y1 common exception words* and the days of the week</a:t>
            </a:r>
          </a:p>
          <a:p>
            <a:r>
              <a:rPr lang="en-GB" sz="1600" dirty="0">
                <a:latin typeface="Twinkl Cursive Unlooped" panose="02000000000000000000"/>
              </a:rPr>
              <a:t> segment spoken words into phonemes and represent these by graphemes, spelling many </a:t>
            </a:r>
          </a:p>
          <a:p>
            <a:r>
              <a:rPr lang="en-GB" sz="1600" dirty="0">
                <a:latin typeface="Twinkl Cursive Unlooped" panose="02000000000000000000"/>
              </a:rPr>
              <a:t>words in a phonically-plausible way</a:t>
            </a:r>
          </a:p>
          <a:p>
            <a:r>
              <a:rPr lang="en-GB" sz="1600" dirty="0">
                <a:latin typeface="Twinkl Cursive Unlooped" panose="02000000000000000000"/>
              </a:rPr>
              <a:t> form many letters and digits correctly, with some difference between upper and lower-case </a:t>
            </a:r>
          </a:p>
          <a:p>
            <a:r>
              <a:rPr lang="en-GB" sz="1600" dirty="0">
                <a:latin typeface="Twinkl Cursive Unlooped" panose="02000000000000000000"/>
              </a:rPr>
              <a:t>letters</a:t>
            </a:r>
          </a:p>
          <a:p>
            <a:r>
              <a:rPr lang="en-GB" sz="1600" dirty="0">
                <a:latin typeface="Twinkl Cursive Unlooped" panose="02000000000000000000"/>
              </a:rPr>
              <a:t> use spaces between words.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55E09A-0D9E-DCDA-72CB-C6C5E8505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530" y="-128915"/>
            <a:ext cx="10658121" cy="98515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>
                <a:latin typeface="Twinkl Cursive Unlooped" panose="02000000000000000000"/>
              </a:rPr>
              <a:t>Writing expectations</a:t>
            </a:r>
          </a:p>
        </p:txBody>
      </p:sp>
    </p:spTree>
    <p:extLst>
      <p:ext uri="{BB962C8B-B14F-4D97-AF65-F5344CB8AC3E}">
        <p14:creationId xmlns:p14="http://schemas.microsoft.com/office/powerpoint/2010/main" val="1481154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A9F1DF-FEAB-94E1-1AC2-158AEF43A8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20DF01A-DAD0-4D16-BEDE-ED085CCC3B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69226B0-CD1A-4DC3-9385-C668B386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8179" flipH="1">
            <a:off x="523218" y="407131"/>
            <a:ext cx="7484484" cy="5843743"/>
          </a:xfrm>
          <a:custGeom>
            <a:avLst/>
            <a:gdLst>
              <a:gd name="connsiteX0" fmla="*/ -39 w 914430"/>
              <a:gd name="connsiteY0" fmla="*/ 747812 h 753584"/>
              <a:gd name="connsiteX1" fmla="*/ 400011 w 914430"/>
              <a:gd name="connsiteY1" fmla="*/ 737144 h 753584"/>
              <a:gd name="connsiteX2" fmla="*/ 891787 w 914430"/>
              <a:gd name="connsiteY2" fmla="*/ 487303 h 753584"/>
              <a:gd name="connsiteX3" fmla="*/ 665854 w 914430"/>
              <a:gd name="connsiteY3" fmla="*/ 3528 h 753584"/>
              <a:gd name="connsiteX4" fmla="*/ 136835 w 914430"/>
              <a:gd name="connsiteY4" fmla="*/ 319854 h 753584"/>
              <a:gd name="connsiteX5" fmla="*/ 134168 w 914430"/>
              <a:gd name="connsiteY5" fmla="*/ 630845 h 753584"/>
              <a:gd name="connsiteX6" fmla="*/ -39 w 914430"/>
              <a:gd name="connsiteY6" fmla="*/ 747812 h 753584"/>
              <a:gd name="connsiteX0" fmla="*/ 0 w 855235"/>
              <a:gd name="connsiteY0" fmla="*/ 741453 h 759943"/>
              <a:gd name="connsiteX1" fmla="*/ 340855 w 855235"/>
              <a:gd name="connsiteY1" fmla="*/ 737153 h 759943"/>
              <a:gd name="connsiteX2" fmla="*/ 832631 w 855235"/>
              <a:gd name="connsiteY2" fmla="*/ 487312 h 759943"/>
              <a:gd name="connsiteX3" fmla="*/ 606698 w 855235"/>
              <a:gd name="connsiteY3" fmla="*/ 3537 h 759943"/>
              <a:gd name="connsiteX4" fmla="*/ 77679 w 855235"/>
              <a:gd name="connsiteY4" fmla="*/ 319863 h 759943"/>
              <a:gd name="connsiteX5" fmla="*/ 75012 w 855235"/>
              <a:gd name="connsiteY5" fmla="*/ 630854 h 759943"/>
              <a:gd name="connsiteX6" fmla="*/ 0 w 855235"/>
              <a:gd name="connsiteY6" fmla="*/ 741453 h 759943"/>
              <a:gd name="connsiteX0" fmla="*/ 0 w 850882"/>
              <a:gd name="connsiteY0" fmla="*/ 741453 h 766485"/>
              <a:gd name="connsiteX1" fmla="*/ 348748 w 850882"/>
              <a:gd name="connsiteY1" fmla="*/ 746704 h 766485"/>
              <a:gd name="connsiteX2" fmla="*/ 832631 w 850882"/>
              <a:gd name="connsiteY2" fmla="*/ 487312 h 766485"/>
              <a:gd name="connsiteX3" fmla="*/ 606698 w 850882"/>
              <a:gd name="connsiteY3" fmla="*/ 3537 h 766485"/>
              <a:gd name="connsiteX4" fmla="*/ 77679 w 850882"/>
              <a:gd name="connsiteY4" fmla="*/ 319863 h 766485"/>
              <a:gd name="connsiteX5" fmla="*/ 75012 w 850882"/>
              <a:gd name="connsiteY5" fmla="*/ 630854 h 766485"/>
              <a:gd name="connsiteX6" fmla="*/ 0 w 850882"/>
              <a:gd name="connsiteY6" fmla="*/ 741453 h 766485"/>
              <a:gd name="connsiteX0" fmla="*/ 0 w 850882"/>
              <a:gd name="connsiteY0" fmla="*/ 741453 h 764365"/>
              <a:gd name="connsiteX1" fmla="*/ 348748 w 850882"/>
              <a:gd name="connsiteY1" fmla="*/ 746704 h 764365"/>
              <a:gd name="connsiteX2" fmla="*/ 832631 w 850882"/>
              <a:gd name="connsiteY2" fmla="*/ 487312 h 764365"/>
              <a:gd name="connsiteX3" fmla="*/ 606698 w 850882"/>
              <a:gd name="connsiteY3" fmla="*/ 3537 h 764365"/>
              <a:gd name="connsiteX4" fmla="*/ 77679 w 850882"/>
              <a:gd name="connsiteY4" fmla="*/ 319863 h 764365"/>
              <a:gd name="connsiteX5" fmla="*/ 75012 w 850882"/>
              <a:gd name="connsiteY5" fmla="*/ 630854 h 764365"/>
              <a:gd name="connsiteX6" fmla="*/ 0 w 850882"/>
              <a:gd name="connsiteY6" fmla="*/ 741453 h 764365"/>
              <a:gd name="connsiteX0" fmla="*/ 0 w 832466"/>
              <a:gd name="connsiteY0" fmla="*/ 731902 h 763437"/>
              <a:gd name="connsiteX1" fmla="*/ 330332 w 832466"/>
              <a:gd name="connsiteY1" fmla="*/ 746704 h 763437"/>
              <a:gd name="connsiteX2" fmla="*/ 814215 w 832466"/>
              <a:gd name="connsiteY2" fmla="*/ 487312 h 763437"/>
              <a:gd name="connsiteX3" fmla="*/ 588282 w 832466"/>
              <a:gd name="connsiteY3" fmla="*/ 3537 h 763437"/>
              <a:gd name="connsiteX4" fmla="*/ 59263 w 832466"/>
              <a:gd name="connsiteY4" fmla="*/ 319863 h 763437"/>
              <a:gd name="connsiteX5" fmla="*/ 56596 w 832466"/>
              <a:gd name="connsiteY5" fmla="*/ 630854 h 763437"/>
              <a:gd name="connsiteX6" fmla="*/ 0 w 832466"/>
              <a:gd name="connsiteY6" fmla="*/ 731902 h 763437"/>
              <a:gd name="connsiteX0" fmla="*/ 0 w 831373"/>
              <a:gd name="connsiteY0" fmla="*/ 731902 h 763086"/>
              <a:gd name="connsiteX1" fmla="*/ 330332 w 831373"/>
              <a:gd name="connsiteY1" fmla="*/ 746704 h 763086"/>
              <a:gd name="connsiteX2" fmla="*/ 812900 w 831373"/>
              <a:gd name="connsiteY2" fmla="*/ 492088 h 763086"/>
              <a:gd name="connsiteX3" fmla="*/ 588282 w 831373"/>
              <a:gd name="connsiteY3" fmla="*/ 3537 h 763086"/>
              <a:gd name="connsiteX4" fmla="*/ 59263 w 831373"/>
              <a:gd name="connsiteY4" fmla="*/ 319863 h 763086"/>
              <a:gd name="connsiteX5" fmla="*/ 56596 w 831373"/>
              <a:gd name="connsiteY5" fmla="*/ 630854 h 763086"/>
              <a:gd name="connsiteX6" fmla="*/ 0 w 831373"/>
              <a:gd name="connsiteY6" fmla="*/ 731902 h 763086"/>
              <a:gd name="connsiteX0" fmla="*/ 0 w 830248"/>
              <a:gd name="connsiteY0" fmla="*/ 731902 h 763086"/>
              <a:gd name="connsiteX1" fmla="*/ 330332 w 830248"/>
              <a:gd name="connsiteY1" fmla="*/ 746704 h 763086"/>
              <a:gd name="connsiteX2" fmla="*/ 812900 w 830248"/>
              <a:gd name="connsiteY2" fmla="*/ 492088 h 763086"/>
              <a:gd name="connsiteX3" fmla="*/ 588282 w 830248"/>
              <a:gd name="connsiteY3" fmla="*/ 3537 h 763086"/>
              <a:gd name="connsiteX4" fmla="*/ 59263 w 830248"/>
              <a:gd name="connsiteY4" fmla="*/ 319863 h 763086"/>
              <a:gd name="connsiteX5" fmla="*/ 56596 w 830248"/>
              <a:gd name="connsiteY5" fmla="*/ 630854 h 763086"/>
              <a:gd name="connsiteX6" fmla="*/ 0 w 830248"/>
              <a:gd name="connsiteY6" fmla="*/ 731902 h 763086"/>
              <a:gd name="connsiteX0" fmla="*/ 0 w 828752"/>
              <a:gd name="connsiteY0" fmla="*/ 731902 h 769484"/>
              <a:gd name="connsiteX1" fmla="*/ 367164 w 828752"/>
              <a:gd name="connsiteY1" fmla="*/ 754664 h 769484"/>
              <a:gd name="connsiteX2" fmla="*/ 812900 w 828752"/>
              <a:gd name="connsiteY2" fmla="*/ 492088 h 769484"/>
              <a:gd name="connsiteX3" fmla="*/ 588282 w 828752"/>
              <a:gd name="connsiteY3" fmla="*/ 3537 h 769484"/>
              <a:gd name="connsiteX4" fmla="*/ 59263 w 828752"/>
              <a:gd name="connsiteY4" fmla="*/ 319863 h 769484"/>
              <a:gd name="connsiteX5" fmla="*/ 56596 w 828752"/>
              <a:gd name="connsiteY5" fmla="*/ 630854 h 769484"/>
              <a:gd name="connsiteX6" fmla="*/ 0 w 828752"/>
              <a:gd name="connsiteY6" fmla="*/ 731902 h 769484"/>
              <a:gd name="connsiteX0" fmla="*/ 0 w 828752"/>
              <a:gd name="connsiteY0" fmla="*/ 731902 h 761354"/>
              <a:gd name="connsiteX1" fmla="*/ 367164 w 828752"/>
              <a:gd name="connsiteY1" fmla="*/ 754664 h 761354"/>
              <a:gd name="connsiteX2" fmla="*/ 812900 w 828752"/>
              <a:gd name="connsiteY2" fmla="*/ 492088 h 761354"/>
              <a:gd name="connsiteX3" fmla="*/ 588282 w 828752"/>
              <a:gd name="connsiteY3" fmla="*/ 3537 h 761354"/>
              <a:gd name="connsiteX4" fmla="*/ 59263 w 828752"/>
              <a:gd name="connsiteY4" fmla="*/ 319863 h 761354"/>
              <a:gd name="connsiteX5" fmla="*/ 56596 w 828752"/>
              <a:gd name="connsiteY5" fmla="*/ 630854 h 761354"/>
              <a:gd name="connsiteX6" fmla="*/ 0 w 828752"/>
              <a:gd name="connsiteY6" fmla="*/ 731902 h 761354"/>
              <a:gd name="connsiteX0" fmla="*/ 0 w 828286"/>
              <a:gd name="connsiteY0" fmla="*/ 731902 h 764135"/>
              <a:gd name="connsiteX1" fmla="*/ 373741 w 828286"/>
              <a:gd name="connsiteY1" fmla="*/ 757848 h 764135"/>
              <a:gd name="connsiteX2" fmla="*/ 812900 w 828286"/>
              <a:gd name="connsiteY2" fmla="*/ 492088 h 764135"/>
              <a:gd name="connsiteX3" fmla="*/ 588282 w 828286"/>
              <a:gd name="connsiteY3" fmla="*/ 3537 h 764135"/>
              <a:gd name="connsiteX4" fmla="*/ 59263 w 828286"/>
              <a:gd name="connsiteY4" fmla="*/ 319863 h 764135"/>
              <a:gd name="connsiteX5" fmla="*/ 56596 w 828286"/>
              <a:gd name="connsiteY5" fmla="*/ 630854 h 764135"/>
              <a:gd name="connsiteX6" fmla="*/ 0 w 828286"/>
              <a:gd name="connsiteY6" fmla="*/ 731902 h 764135"/>
              <a:gd name="connsiteX0" fmla="*/ 0 w 815141"/>
              <a:gd name="connsiteY0" fmla="*/ 731902 h 758856"/>
              <a:gd name="connsiteX1" fmla="*/ 373741 w 815141"/>
              <a:gd name="connsiteY1" fmla="*/ 757848 h 758856"/>
              <a:gd name="connsiteX2" fmla="*/ 683896 w 815141"/>
              <a:gd name="connsiteY2" fmla="*/ 696479 h 758856"/>
              <a:gd name="connsiteX3" fmla="*/ 812900 w 815141"/>
              <a:gd name="connsiteY3" fmla="*/ 492088 h 758856"/>
              <a:gd name="connsiteX4" fmla="*/ 588282 w 815141"/>
              <a:gd name="connsiteY4" fmla="*/ 3537 h 758856"/>
              <a:gd name="connsiteX5" fmla="*/ 59263 w 815141"/>
              <a:gd name="connsiteY5" fmla="*/ 319863 h 758856"/>
              <a:gd name="connsiteX6" fmla="*/ 56596 w 815141"/>
              <a:gd name="connsiteY6" fmla="*/ 630854 h 758856"/>
              <a:gd name="connsiteX7" fmla="*/ 0 w 815141"/>
              <a:gd name="connsiteY7" fmla="*/ 731902 h 758856"/>
              <a:gd name="connsiteX0" fmla="*/ 0 w 815141"/>
              <a:gd name="connsiteY0" fmla="*/ 731902 h 758856"/>
              <a:gd name="connsiteX1" fmla="*/ 373741 w 815141"/>
              <a:gd name="connsiteY1" fmla="*/ 757848 h 758856"/>
              <a:gd name="connsiteX2" fmla="*/ 683896 w 815141"/>
              <a:gd name="connsiteY2" fmla="*/ 696479 h 758856"/>
              <a:gd name="connsiteX3" fmla="*/ 812900 w 815141"/>
              <a:gd name="connsiteY3" fmla="*/ 492088 h 758856"/>
              <a:gd name="connsiteX4" fmla="*/ 588282 w 815141"/>
              <a:gd name="connsiteY4" fmla="*/ 3537 h 758856"/>
              <a:gd name="connsiteX5" fmla="*/ 59263 w 815141"/>
              <a:gd name="connsiteY5" fmla="*/ 319863 h 758856"/>
              <a:gd name="connsiteX6" fmla="*/ 56596 w 815141"/>
              <a:gd name="connsiteY6" fmla="*/ 630854 h 758856"/>
              <a:gd name="connsiteX7" fmla="*/ 0 w 815141"/>
              <a:gd name="connsiteY7" fmla="*/ 731902 h 758856"/>
              <a:gd name="connsiteX0" fmla="*/ 0 w 805831"/>
              <a:gd name="connsiteY0" fmla="*/ 731902 h 758856"/>
              <a:gd name="connsiteX1" fmla="*/ 373741 w 805831"/>
              <a:gd name="connsiteY1" fmla="*/ 757848 h 758856"/>
              <a:gd name="connsiteX2" fmla="*/ 683896 w 805831"/>
              <a:gd name="connsiteY2" fmla="*/ 696479 h 758856"/>
              <a:gd name="connsiteX3" fmla="*/ 803316 w 805831"/>
              <a:gd name="connsiteY3" fmla="*/ 453428 h 758856"/>
              <a:gd name="connsiteX4" fmla="*/ 588282 w 805831"/>
              <a:gd name="connsiteY4" fmla="*/ 3537 h 758856"/>
              <a:gd name="connsiteX5" fmla="*/ 59263 w 805831"/>
              <a:gd name="connsiteY5" fmla="*/ 319863 h 758856"/>
              <a:gd name="connsiteX6" fmla="*/ 56596 w 805831"/>
              <a:gd name="connsiteY6" fmla="*/ 630854 h 758856"/>
              <a:gd name="connsiteX7" fmla="*/ 0 w 805831"/>
              <a:gd name="connsiteY7" fmla="*/ 731902 h 758856"/>
              <a:gd name="connsiteX0" fmla="*/ 0 w 822941"/>
              <a:gd name="connsiteY0" fmla="*/ 731902 h 758856"/>
              <a:gd name="connsiteX1" fmla="*/ 373741 w 822941"/>
              <a:gd name="connsiteY1" fmla="*/ 757848 h 758856"/>
              <a:gd name="connsiteX2" fmla="*/ 683896 w 822941"/>
              <a:gd name="connsiteY2" fmla="*/ 696479 h 758856"/>
              <a:gd name="connsiteX3" fmla="*/ 820887 w 822941"/>
              <a:gd name="connsiteY3" fmla="*/ 468892 h 758856"/>
              <a:gd name="connsiteX4" fmla="*/ 588282 w 822941"/>
              <a:gd name="connsiteY4" fmla="*/ 3537 h 758856"/>
              <a:gd name="connsiteX5" fmla="*/ 59263 w 822941"/>
              <a:gd name="connsiteY5" fmla="*/ 319863 h 758856"/>
              <a:gd name="connsiteX6" fmla="*/ 56596 w 822941"/>
              <a:gd name="connsiteY6" fmla="*/ 630854 h 758856"/>
              <a:gd name="connsiteX7" fmla="*/ 0 w 822941"/>
              <a:gd name="connsiteY7" fmla="*/ 731902 h 758856"/>
              <a:gd name="connsiteX0" fmla="*/ 0 w 823675"/>
              <a:gd name="connsiteY0" fmla="*/ 731902 h 760400"/>
              <a:gd name="connsiteX1" fmla="*/ 373741 w 823675"/>
              <a:gd name="connsiteY1" fmla="*/ 757848 h 760400"/>
              <a:gd name="connsiteX2" fmla="*/ 695077 w 823675"/>
              <a:gd name="connsiteY2" fmla="*/ 729340 h 760400"/>
              <a:gd name="connsiteX3" fmla="*/ 820887 w 823675"/>
              <a:gd name="connsiteY3" fmla="*/ 468892 h 760400"/>
              <a:gd name="connsiteX4" fmla="*/ 588282 w 823675"/>
              <a:gd name="connsiteY4" fmla="*/ 3537 h 760400"/>
              <a:gd name="connsiteX5" fmla="*/ 59263 w 823675"/>
              <a:gd name="connsiteY5" fmla="*/ 319863 h 760400"/>
              <a:gd name="connsiteX6" fmla="*/ 56596 w 823675"/>
              <a:gd name="connsiteY6" fmla="*/ 630854 h 760400"/>
              <a:gd name="connsiteX7" fmla="*/ 0 w 823675"/>
              <a:gd name="connsiteY7" fmla="*/ 731902 h 760400"/>
              <a:gd name="connsiteX0" fmla="*/ 0 w 823675"/>
              <a:gd name="connsiteY0" fmla="*/ 731902 h 760034"/>
              <a:gd name="connsiteX1" fmla="*/ 166906 w 823675"/>
              <a:gd name="connsiteY1" fmla="*/ 737073 h 760034"/>
              <a:gd name="connsiteX2" fmla="*/ 373741 w 823675"/>
              <a:gd name="connsiteY2" fmla="*/ 757848 h 760034"/>
              <a:gd name="connsiteX3" fmla="*/ 695077 w 823675"/>
              <a:gd name="connsiteY3" fmla="*/ 729340 h 760034"/>
              <a:gd name="connsiteX4" fmla="*/ 820887 w 823675"/>
              <a:gd name="connsiteY4" fmla="*/ 468892 h 760034"/>
              <a:gd name="connsiteX5" fmla="*/ 588282 w 823675"/>
              <a:gd name="connsiteY5" fmla="*/ 3537 h 760034"/>
              <a:gd name="connsiteX6" fmla="*/ 59263 w 823675"/>
              <a:gd name="connsiteY6" fmla="*/ 319863 h 760034"/>
              <a:gd name="connsiteX7" fmla="*/ 56596 w 823675"/>
              <a:gd name="connsiteY7" fmla="*/ 630854 h 760034"/>
              <a:gd name="connsiteX8" fmla="*/ 0 w 823675"/>
              <a:gd name="connsiteY8" fmla="*/ 731902 h 760034"/>
              <a:gd name="connsiteX0" fmla="*/ 0 w 823675"/>
              <a:gd name="connsiteY0" fmla="*/ 731902 h 760034"/>
              <a:gd name="connsiteX1" fmla="*/ 166906 w 823675"/>
              <a:gd name="connsiteY1" fmla="*/ 737073 h 760034"/>
              <a:gd name="connsiteX2" fmla="*/ 373741 w 823675"/>
              <a:gd name="connsiteY2" fmla="*/ 757848 h 760034"/>
              <a:gd name="connsiteX3" fmla="*/ 695077 w 823675"/>
              <a:gd name="connsiteY3" fmla="*/ 729340 h 760034"/>
              <a:gd name="connsiteX4" fmla="*/ 820887 w 823675"/>
              <a:gd name="connsiteY4" fmla="*/ 468892 h 760034"/>
              <a:gd name="connsiteX5" fmla="*/ 588282 w 823675"/>
              <a:gd name="connsiteY5" fmla="*/ 3537 h 760034"/>
              <a:gd name="connsiteX6" fmla="*/ 59263 w 823675"/>
              <a:gd name="connsiteY6" fmla="*/ 319863 h 760034"/>
              <a:gd name="connsiteX7" fmla="*/ 56596 w 823675"/>
              <a:gd name="connsiteY7" fmla="*/ 630854 h 760034"/>
              <a:gd name="connsiteX8" fmla="*/ 0 w 823675"/>
              <a:gd name="connsiteY8" fmla="*/ 731902 h 760034"/>
              <a:gd name="connsiteX0" fmla="*/ 0 w 823675"/>
              <a:gd name="connsiteY0" fmla="*/ 731902 h 786869"/>
              <a:gd name="connsiteX1" fmla="*/ 166906 w 823675"/>
              <a:gd name="connsiteY1" fmla="*/ 737073 h 786869"/>
              <a:gd name="connsiteX2" fmla="*/ 381728 w 823675"/>
              <a:gd name="connsiteY2" fmla="*/ 786843 h 786869"/>
              <a:gd name="connsiteX3" fmla="*/ 695077 w 823675"/>
              <a:gd name="connsiteY3" fmla="*/ 729340 h 786869"/>
              <a:gd name="connsiteX4" fmla="*/ 820887 w 823675"/>
              <a:gd name="connsiteY4" fmla="*/ 468892 h 786869"/>
              <a:gd name="connsiteX5" fmla="*/ 588282 w 823675"/>
              <a:gd name="connsiteY5" fmla="*/ 3537 h 786869"/>
              <a:gd name="connsiteX6" fmla="*/ 59263 w 823675"/>
              <a:gd name="connsiteY6" fmla="*/ 319863 h 786869"/>
              <a:gd name="connsiteX7" fmla="*/ 56596 w 823675"/>
              <a:gd name="connsiteY7" fmla="*/ 630854 h 786869"/>
              <a:gd name="connsiteX8" fmla="*/ 0 w 823675"/>
              <a:gd name="connsiteY8" fmla="*/ 731902 h 786869"/>
              <a:gd name="connsiteX0" fmla="*/ 0 w 823675"/>
              <a:gd name="connsiteY0" fmla="*/ 731902 h 792665"/>
              <a:gd name="connsiteX1" fmla="*/ 166906 w 823675"/>
              <a:gd name="connsiteY1" fmla="*/ 737073 h 792665"/>
              <a:gd name="connsiteX2" fmla="*/ 391312 w 823675"/>
              <a:gd name="connsiteY2" fmla="*/ 792642 h 792665"/>
              <a:gd name="connsiteX3" fmla="*/ 695077 w 823675"/>
              <a:gd name="connsiteY3" fmla="*/ 729340 h 792665"/>
              <a:gd name="connsiteX4" fmla="*/ 820887 w 823675"/>
              <a:gd name="connsiteY4" fmla="*/ 468892 h 792665"/>
              <a:gd name="connsiteX5" fmla="*/ 588282 w 823675"/>
              <a:gd name="connsiteY5" fmla="*/ 3537 h 792665"/>
              <a:gd name="connsiteX6" fmla="*/ 59263 w 823675"/>
              <a:gd name="connsiteY6" fmla="*/ 319863 h 792665"/>
              <a:gd name="connsiteX7" fmla="*/ 56596 w 823675"/>
              <a:gd name="connsiteY7" fmla="*/ 630854 h 792665"/>
              <a:gd name="connsiteX8" fmla="*/ 0 w 823675"/>
              <a:gd name="connsiteY8" fmla="*/ 731902 h 792665"/>
              <a:gd name="connsiteX0" fmla="*/ 0 w 823675"/>
              <a:gd name="connsiteY0" fmla="*/ 731902 h 777210"/>
              <a:gd name="connsiteX1" fmla="*/ 166906 w 823675"/>
              <a:gd name="connsiteY1" fmla="*/ 737073 h 777210"/>
              <a:gd name="connsiteX2" fmla="*/ 391312 w 823675"/>
              <a:gd name="connsiteY2" fmla="*/ 777178 h 777210"/>
              <a:gd name="connsiteX3" fmla="*/ 695077 w 823675"/>
              <a:gd name="connsiteY3" fmla="*/ 729340 h 777210"/>
              <a:gd name="connsiteX4" fmla="*/ 820887 w 823675"/>
              <a:gd name="connsiteY4" fmla="*/ 468892 h 777210"/>
              <a:gd name="connsiteX5" fmla="*/ 588282 w 823675"/>
              <a:gd name="connsiteY5" fmla="*/ 3537 h 777210"/>
              <a:gd name="connsiteX6" fmla="*/ 59263 w 823675"/>
              <a:gd name="connsiteY6" fmla="*/ 319863 h 777210"/>
              <a:gd name="connsiteX7" fmla="*/ 56596 w 823675"/>
              <a:gd name="connsiteY7" fmla="*/ 630854 h 777210"/>
              <a:gd name="connsiteX8" fmla="*/ 0 w 823675"/>
              <a:gd name="connsiteY8" fmla="*/ 731902 h 777210"/>
              <a:gd name="connsiteX0" fmla="*/ 0 w 823675"/>
              <a:gd name="connsiteY0" fmla="*/ 731902 h 777210"/>
              <a:gd name="connsiteX1" fmla="*/ 166906 w 823675"/>
              <a:gd name="connsiteY1" fmla="*/ 737073 h 777210"/>
              <a:gd name="connsiteX2" fmla="*/ 391312 w 823675"/>
              <a:gd name="connsiteY2" fmla="*/ 777178 h 777210"/>
              <a:gd name="connsiteX3" fmla="*/ 695077 w 823675"/>
              <a:gd name="connsiteY3" fmla="*/ 729340 h 777210"/>
              <a:gd name="connsiteX4" fmla="*/ 820887 w 823675"/>
              <a:gd name="connsiteY4" fmla="*/ 468892 h 777210"/>
              <a:gd name="connsiteX5" fmla="*/ 588282 w 823675"/>
              <a:gd name="connsiteY5" fmla="*/ 3537 h 777210"/>
              <a:gd name="connsiteX6" fmla="*/ 59263 w 823675"/>
              <a:gd name="connsiteY6" fmla="*/ 319863 h 777210"/>
              <a:gd name="connsiteX7" fmla="*/ 51617 w 823675"/>
              <a:gd name="connsiteY7" fmla="*/ 627352 h 777210"/>
              <a:gd name="connsiteX8" fmla="*/ 0 w 823675"/>
              <a:gd name="connsiteY8" fmla="*/ 731902 h 777210"/>
              <a:gd name="connsiteX0" fmla="*/ 0 w 823675"/>
              <a:gd name="connsiteY0" fmla="*/ 732801 h 778109"/>
              <a:gd name="connsiteX1" fmla="*/ 166906 w 823675"/>
              <a:gd name="connsiteY1" fmla="*/ 737972 h 778109"/>
              <a:gd name="connsiteX2" fmla="*/ 391312 w 823675"/>
              <a:gd name="connsiteY2" fmla="*/ 778077 h 778109"/>
              <a:gd name="connsiteX3" fmla="*/ 695077 w 823675"/>
              <a:gd name="connsiteY3" fmla="*/ 730239 h 778109"/>
              <a:gd name="connsiteX4" fmla="*/ 820887 w 823675"/>
              <a:gd name="connsiteY4" fmla="*/ 469791 h 778109"/>
              <a:gd name="connsiteX5" fmla="*/ 588282 w 823675"/>
              <a:gd name="connsiteY5" fmla="*/ 4436 h 778109"/>
              <a:gd name="connsiteX6" fmla="*/ 39641 w 823675"/>
              <a:gd name="connsiteY6" fmla="*/ 312540 h 778109"/>
              <a:gd name="connsiteX7" fmla="*/ 51617 w 823675"/>
              <a:gd name="connsiteY7" fmla="*/ 628251 h 778109"/>
              <a:gd name="connsiteX8" fmla="*/ 0 w 823675"/>
              <a:gd name="connsiteY8" fmla="*/ 732801 h 778109"/>
              <a:gd name="connsiteX0" fmla="*/ 0 w 823675"/>
              <a:gd name="connsiteY0" fmla="*/ 732965 h 778273"/>
              <a:gd name="connsiteX1" fmla="*/ 166906 w 823675"/>
              <a:gd name="connsiteY1" fmla="*/ 738136 h 778273"/>
              <a:gd name="connsiteX2" fmla="*/ 391312 w 823675"/>
              <a:gd name="connsiteY2" fmla="*/ 778241 h 778273"/>
              <a:gd name="connsiteX3" fmla="*/ 695077 w 823675"/>
              <a:gd name="connsiteY3" fmla="*/ 730403 h 778273"/>
              <a:gd name="connsiteX4" fmla="*/ 820887 w 823675"/>
              <a:gd name="connsiteY4" fmla="*/ 469955 h 778273"/>
              <a:gd name="connsiteX5" fmla="*/ 588282 w 823675"/>
              <a:gd name="connsiteY5" fmla="*/ 4600 h 778273"/>
              <a:gd name="connsiteX6" fmla="*/ 31572 w 823675"/>
              <a:gd name="connsiteY6" fmla="*/ 311368 h 778273"/>
              <a:gd name="connsiteX7" fmla="*/ 51617 w 823675"/>
              <a:gd name="connsiteY7" fmla="*/ 628415 h 778273"/>
              <a:gd name="connsiteX8" fmla="*/ 0 w 823675"/>
              <a:gd name="connsiteY8" fmla="*/ 732965 h 778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3675" h="778273">
                <a:moveTo>
                  <a:pt x="0" y="732965"/>
                </a:moveTo>
                <a:cubicBezTo>
                  <a:pt x="17853" y="736493"/>
                  <a:pt x="104616" y="733812"/>
                  <a:pt x="166906" y="738136"/>
                </a:cubicBezTo>
                <a:cubicBezTo>
                  <a:pt x="229196" y="742460"/>
                  <a:pt x="303284" y="779530"/>
                  <a:pt x="391312" y="778241"/>
                </a:cubicBezTo>
                <a:cubicBezTo>
                  <a:pt x="479340" y="776952"/>
                  <a:pt x="621884" y="774696"/>
                  <a:pt x="695077" y="730403"/>
                </a:cubicBezTo>
                <a:cubicBezTo>
                  <a:pt x="768270" y="686110"/>
                  <a:pt x="838686" y="590922"/>
                  <a:pt x="820887" y="469955"/>
                </a:cubicBezTo>
                <a:cubicBezTo>
                  <a:pt x="803088" y="348988"/>
                  <a:pt x="795207" y="48292"/>
                  <a:pt x="588282" y="4600"/>
                </a:cubicBezTo>
                <a:cubicBezTo>
                  <a:pt x="492555" y="-2543"/>
                  <a:pt x="66148" y="-39533"/>
                  <a:pt x="31572" y="311368"/>
                </a:cubicBezTo>
                <a:cubicBezTo>
                  <a:pt x="15666" y="420334"/>
                  <a:pt x="51617" y="565074"/>
                  <a:pt x="51617" y="628415"/>
                </a:cubicBezTo>
                <a:cubicBezTo>
                  <a:pt x="52094" y="700138"/>
                  <a:pt x="0" y="732965"/>
                  <a:pt x="0" y="732965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0E19AD-589C-5B71-C25E-DB001A58D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949" y="699345"/>
            <a:ext cx="5467001" cy="1606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kern="1200" spc="100" baseline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Writing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A384F5B-815A-EC1A-D77D-000CB5F652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349" y="1858288"/>
            <a:ext cx="6595193" cy="4300367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 algn="ctr">
              <a:lnSpc>
                <a:spcPct val="90000"/>
              </a:lnSpc>
            </a:pPr>
            <a:endParaRPr lang="en-US" sz="800" dirty="0"/>
          </a:p>
          <a:p>
            <a:pPr algn="ctr">
              <a:lnSpc>
                <a:spcPct val="90000"/>
              </a:lnSpc>
            </a:pPr>
            <a:r>
              <a:rPr lang="en-US" sz="4000" u="sng" dirty="0"/>
              <a:t>What can you do at home to help…? </a:t>
            </a:r>
          </a:p>
          <a:p>
            <a:pPr marL="571500" indent="-5715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Check correct letter formation </a:t>
            </a:r>
          </a:p>
          <a:p>
            <a:pPr marL="571500" indent="-5715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Simple sentences- encourage your child to write</a:t>
            </a:r>
          </a:p>
          <a:p>
            <a:pPr marL="571500" indent="-5715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Finger spaces </a:t>
            </a:r>
          </a:p>
          <a:p>
            <a:pPr marL="571500" indent="-5715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Writing on the line</a:t>
            </a:r>
          </a:p>
          <a:p>
            <a:pPr marL="571500" indent="-5715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Pencil grip- </a:t>
            </a:r>
            <a:r>
              <a:rPr lang="en-US" sz="3600" u="sng" dirty="0"/>
              <a:t>Pinch, Flick, Write</a:t>
            </a:r>
            <a:endParaRPr lang="en-US" sz="4000" u="sng" dirty="0"/>
          </a:p>
        </p:txBody>
      </p:sp>
      <p:pic>
        <p:nvPicPr>
          <p:cNvPr id="7" name="Picture 2" descr="Free Writing With Pencil Image | Download at StockCake">
            <a:extLst>
              <a:ext uri="{FF2B5EF4-FFF2-40B4-BE49-F238E27FC236}">
                <a16:creationId xmlns:a16="http://schemas.microsoft.com/office/drawing/2014/main" id="{9DD9ADCE-A115-02A6-4B6B-98EFC15AB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8767" y="548674"/>
            <a:ext cx="3175845" cy="567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F7FF329-CA33-4304-B33D-1E52A8B67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8179" flipH="1">
            <a:off x="451704" y="462379"/>
            <a:ext cx="7484484" cy="5843743"/>
          </a:xfrm>
          <a:custGeom>
            <a:avLst/>
            <a:gdLst>
              <a:gd name="connsiteX0" fmla="*/ -39 w 914430"/>
              <a:gd name="connsiteY0" fmla="*/ 747812 h 753584"/>
              <a:gd name="connsiteX1" fmla="*/ 400011 w 914430"/>
              <a:gd name="connsiteY1" fmla="*/ 737144 h 753584"/>
              <a:gd name="connsiteX2" fmla="*/ 891787 w 914430"/>
              <a:gd name="connsiteY2" fmla="*/ 487303 h 753584"/>
              <a:gd name="connsiteX3" fmla="*/ 665854 w 914430"/>
              <a:gd name="connsiteY3" fmla="*/ 3528 h 753584"/>
              <a:gd name="connsiteX4" fmla="*/ 136835 w 914430"/>
              <a:gd name="connsiteY4" fmla="*/ 319854 h 753584"/>
              <a:gd name="connsiteX5" fmla="*/ 134168 w 914430"/>
              <a:gd name="connsiteY5" fmla="*/ 630845 h 753584"/>
              <a:gd name="connsiteX6" fmla="*/ -39 w 914430"/>
              <a:gd name="connsiteY6" fmla="*/ 747812 h 753584"/>
              <a:gd name="connsiteX0" fmla="*/ 0 w 855235"/>
              <a:gd name="connsiteY0" fmla="*/ 741453 h 759943"/>
              <a:gd name="connsiteX1" fmla="*/ 340855 w 855235"/>
              <a:gd name="connsiteY1" fmla="*/ 737153 h 759943"/>
              <a:gd name="connsiteX2" fmla="*/ 832631 w 855235"/>
              <a:gd name="connsiteY2" fmla="*/ 487312 h 759943"/>
              <a:gd name="connsiteX3" fmla="*/ 606698 w 855235"/>
              <a:gd name="connsiteY3" fmla="*/ 3537 h 759943"/>
              <a:gd name="connsiteX4" fmla="*/ 77679 w 855235"/>
              <a:gd name="connsiteY4" fmla="*/ 319863 h 759943"/>
              <a:gd name="connsiteX5" fmla="*/ 75012 w 855235"/>
              <a:gd name="connsiteY5" fmla="*/ 630854 h 759943"/>
              <a:gd name="connsiteX6" fmla="*/ 0 w 855235"/>
              <a:gd name="connsiteY6" fmla="*/ 741453 h 759943"/>
              <a:gd name="connsiteX0" fmla="*/ 0 w 850882"/>
              <a:gd name="connsiteY0" fmla="*/ 741453 h 766485"/>
              <a:gd name="connsiteX1" fmla="*/ 348748 w 850882"/>
              <a:gd name="connsiteY1" fmla="*/ 746704 h 766485"/>
              <a:gd name="connsiteX2" fmla="*/ 832631 w 850882"/>
              <a:gd name="connsiteY2" fmla="*/ 487312 h 766485"/>
              <a:gd name="connsiteX3" fmla="*/ 606698 w 850882"/>
              <a:gd name="connsiteY3" fmla="*/ 3537 h 766485"/>
              <a:gd name="connsiteX4" fmla="*/ 77679 w 850882"/>
              <a:gd name="connsiteY4" fmla="*/ 319863 h 766485"/>
              <a:gd name="connsiteX5" fmla="*/ 75012 w 850882"/>
              <a:gd name="connsiteY5" fmla="*/ 630854 h 766485"/>
              <a:gd name="connsiteX6" fmla="*/ 0 w 850882"/>
              <a:gd name="connsiteY6" fmla="*/ 741453 h 766485"/>
              <a:gd name="connsiteX0" fmla="*/ 0 w 850882"/>
              <a:gd name="connsiteY0" fmla="*/ 741453 h 764365"/>
              <a:gd name="connsiteX1" fmla="*/ 348748 w 850882"/>
              <a:gd name="connsiteY1" fmla="*/ 746704 h 764365"/>
              <a:gd name="connsiteX2" fmla="*/ 832631 w 850882"/>
              <a:gd name="connsiteY2" fmla="*/ 487312 h 764365"/>
              <a:gd name="connsiteX3" fmla="*/ 606698 w 850882"/>
              <a:gd name="connsiteY3" fmla="*/ 3537 h 764365"/>
              <a:gd name="connsiteX4" fmla="*/ 77679 w 850882"/>
              <a:gd name="connsiteY4" fmla="*/ 319863 h 764365"/>
              <a:gd name="connsiteX5" fmla="*/ 75012 w 850882"/>
              <a:gd name="connsiteY5" fmla="*/ 630854 h 764365"/>
              <a:gd name="connsiteX6" fmla="*/ 0 w 850882"/>
              <a:gd name="connsiteY6" fmla="*/ 741453 h 764365"/>
              <a:gd name="connsiteX0" fmla="*/ 0 w 832466"/>
              <a:gd name="connsiteY0" fmla="*/ 731902 h 763437"/>
              <a:gd name="connsiteX1" fmla="*/ 330332 w 832466"/>
              <a:gd name="connsiteY1" fmla="*/ 746704 h 763437"/>
              <a:gd name="connsiteX2" fmla="*/ 814215 w 832466"/>
              <a:gd name="connsiteY2" fmla="*/ 487312 h 763437"/>
              <a:gd name="connsiteX3" fmla="*/ 588282 w 832466"/>
              <a:gd name="connsiteY3" fmla="*/ 3537 h 763437"/>
              <a:gd name="connsiteX4" fmla="*/ 59263 w 832466"/>
              <a:gd name="connsiteY4" fmla="*/ 319863 h 763437"/>
              <a:gd name="connsiteX5" fmla="*/ 56596 w 832466"/>
              <a:gd name="connsiteY5" fmla="*/ 630854 h 763437"/>
              <a:gd name="connsiteX6" fmla="*/ 0 w 832466"/>
              <a:gd name="connsiteY6" fmla="*/ 731902 h 763437"/>
              <a:gd name="connsiteX0" fmla="*/ 0 w 831373"/>
              <a:gd name="connsiteY0" fmla="*/ 731902 h 763086"/>
              <a:gd name="connsiteX1" fmla="*/ 330332 w 831373"/>
              <a:gd name="connsiteY1" fmla="*/ 746704 h 763086"/>
              <a:gd name="connsiteX2" fmla="*/ 812900 w 831373"/>
              <a:gd name="connsiteY2" fmla="*/ 492088 h 763086"/>
              <a:gd name="connsiteX3" fmla="*/ 588282 w 831373"/>
              <a:gd name="connsiteY3" fmla="*/ 3537 h 763086"/>
              <a:gd name="connsiteX4" fmla="*/ 59263 w 831373"/>
              <a:gd name="connsiteY4" fmla="*/ 319863 h 763086"/>
              <a:gd name="connsiteX5" fmla="*/ 56596 w 831373"/>
              <a:gd name="connsiteY5" fmla="*/ 630854 h 763086"/>
              <a:gd name="connsiteX6" fmla="*/ 0 w 831373"/>
              <a:gd name="connsiteY6" fmla="*/ 731902 h 763086"/>
              <a:gd name="connsiteX0" fmla="*/ 0 w 830248"/>
              <a:gd name="connsiteY0" fmla="*/ 731902 h 763086"/>
              <a:gd name="connsiteX1" fmla="*/ 330332 w 830248"/>
              <a:gd name="connsiteY1" fmla="*/ 746704 h 763086"/>
              <a:gd name="connsiteX2" fmla="*/ 812900 w 830248"/>
              <a:gd name="connsiteY2" fmla="*/ 492088 h 763086"/>
              <a:gd name="connsiteX3" fmla="*/ 588282 w 830248"/>
              <a:gd name="connsiteY3" fmla="*/ 3537 h 763086"/>
              <a:gd name="connsiteX4" fmla="*/ 59263 w 830248"/>
              <a:gd name="connsiteY4" fmla="*/ 319863 h 763086"/>
              <a:gd name="connsiteX5" fmla="*/ 56596 w 830248"/>
              <a:gd name="connsiteY5" fmla="*/ 630854 h 763086"/>
              <a:gd name="connsiteX6" fmla="*/ 0 w 830248"/>
              <a:gd name="connsiteY6" fmla="*/ 731902 h 763086"/>
              <a:gd name="connsiteX0" fmla="*/ 0 w 828752"/>
              <a:gd name="connsiteY0" fmla="*/ 731902 h 769484"/>
              <a:gd name="connsiteX1" fmla="*/ 367164 w 828752"/>
              <a:gd name="connsiteY1" fmla="*/ 754664 h 769484"/>
              <a:gd name="connsiteX2" fmla="*/ 812900 w 828752"/>
              <a:gd name="connsiteY2" fmla="*/ 492088 h 769484"/>
              <a:gd name="connsiteX3" fmla="*/ 588282 w 828752"/>
              <a:gd name="connsiteY3" fmla="*/ 3537 h 769484"/>
              <a:gd name="connsiteX4" fmla="*/ 59263 w 828752"/>
              <a:gd name="connsiteY4" fmla="*/ 319863 h 769484"/>
              <a:gd name="connsiteX5" fmla="*/ 56596 w 828752"/>
              <a:gd name="connsiteY5" fmla="*/ 630854 h 769484"/>
              <a:gd name="connsiteX6" fmla="*/ 0 w 828752"/>
              <a:gd name="connsiteY6" fmla="*/ 731902 h 769484"/>
              <a:gd name="connsiteX0" fmla="*/ 0 w 828752"/>
              <a:gd name="connsiteY0" fmla="*/ 731902 h 761354"/>
              <a:gd name="connsiteX1" fmla="*/ 367164 w 828752"/>
              <a:gd name="connsiteY1" fmla="*/ 754664 h 761354"/>
              <a:gd name="connsiteX2" fmla="*/ 812900 w 828752"/>
              <a:gd name="connsiteY2" fmla="*/ 492088 h 761354"/>
              <a:gd name="connsiteX3" fmla="*/ 588282 w 828752"/>
              <a:gd name="connsiteY3" fmla="*/ 3537 h 761354"/>
              <a:gd name="connsiteX4" fmla="*/ 59263 w 828752"/>
              <a:gd name="connsiteY4" fmla="*/ 319863 h 761354"/>
              <a:gd name="connsiteX5" fmla="*/ 56596 w 828752"/>
              <a:gd name="connsiteY5" fmla="*/ 630854 h 761354"/>
              <a:gd name="connsiteX6" fmla="*/ 0 w 828752"/>
              <a:gd name="connsiteY6" fmla="*/ 731902 h 761354"/>
              <a:gd name="connsiteX0" fmla="*/ 0 w 828286"/>
              <a:gd name="connsiteY0" fmla="*/ 731902 h 764135"/>
              <a:gd name="connsiteX1" fmla="*/ 373741 w 828286"/>
              <a:gd name="connsiteY1" fmla="*/ 757848 h 764135"/>
              <a:gd name="connsiteX2" fmla="*/ 812900 w 828286"/>
              <a:gd name="connsiteY2" fmla="*/ 492088 h 764135"/>
              <a:gd name="connsiteX3" fmla="*/ 588282 w 828286"/>
              <a:gd name="connsiteY3" fmla="*/ 3537 h 764135"/>
              <a:gd name="connsiteX4" fmla="*/ 59263 w 828286"/>
              <a:gd name="connsiteY4" fmla="*/ 319863 h 764135"/>
              <a:gd name="connsiteX5" fmla="*/ 56596 w 828286"/>
              <a:gd name="connsiteY5" fmla="*/ 630854 h 764135"/>
              <a:gd name="connsiteX6" fmla="*/ 0 w 828286"/>
              <a:gd name="connsiteY6" fmla="*/ 731902 h 764135"/>
              <a:gd name="connsiteX0" fmla="*/ 0 w 815141"/>
              <a:gd name="connsiteY0" fmla="*/ 731902 h 758856"/>
              <a:gd name="connsiteX1" fmla="*/ 373741 w 815141"/>
              <a:gd name="connsiteY1" fmla="*/ 757848 h 758856"/>
              <a:gd name="connsiteX2" fmla="*/ 683896 w 815141"/>
              <a:gd name="connsiteY2" fmla="*/ 696479 h 758856"/>
              <a:gd name="connsiteX3" fmla="*/ 812900 w 815141"/>
              <a:gd name="connsiteY3" fmla="*/ 492088 h 758856"/>
              <a:gd name="connsiteX4" fmla="*/ 588282 w 815141"/>
              <a:gd name="connsiteY4" fmla="*/ 3537 h 758856"/>
              <a:gd name="connsiteX5" fmla="*/ 59263 w 815141"/>
              <a:gd name="connsiteY5" fmla="*/ 319863 h 758856"/>
              <a:gd name="connsiteX6" fmla="*/ 56596 w 815141"/>
              <a:gd name="connsiteY6" fmla="*/ 630854 h 758856"/>
              <a:gd name="connsiteX7" fmla="*/ 0 w 815141"/>
              <a:gd name="connsiteY7" fmla="*/ 731902 h 758856"/>
              <a:gd name="connsiteX0" fmla="*/ 0 w 815141"/>
              <a:gd name="connsiteY0" fmla="*/ 731902 h 758856"/>
              <a:gd name="connsiteX1" fmla="*/ 373741 w 815141"/>
              <a:gd name="connsiteY1" fmla="*/ 757848 h 758856"/>
              <a:gd name="connsiteX2" fmla="*/ 683896 w 815141"/>
              <a:gd name="connsiteY2" fmla="*/ 696479 h 758856"/>
              <a:gd name="connsiteX3" fmla="*/ 812900 w 815141"/>
              <a:gd name="connsiteY3" fmla="*/ 492088 h 758856"/>
              <a:gd name="connsiteX4" fmla="*/ 588282 w 815141"/>
              <a:gd name="connsiteY4" fmla="*/ 3537 h 758856"/>
              <a:gd name="connsiteX5" fmla="*/ 59263 w 815141"/>
              <a:gd name="connsiteY5" fmla="*/ 319863 h 758856"/>
              <a:gd name="connsiteX6" fmla="*/ 56596 w 815141"/>
              <a:gd name="connsiteY6" fmla="*/ 630854 h 758856"/>
              <a:gd name="connsiteX7" fmla="*/ 0 w 815141"/>
              <a:gd name="connsiteY7" fmla="*/ 731902 h 758856"/>
              <a:gd name="connsiteX0" fmla="*/ 0 w 805831"/>
              <a:gd name="connsiteY0" fmla="*/ 731902 h 758856"/>
              <a:gd name="connsiteX1" fmla="*/ 373741 w 805831"/>
              <a:gd name="connsiteY1" fmla="*/ 757848 h 758856"/>
              <a:gd name="connsiteX2" fmla="*/ 683896 w 805831"/>
              <a:gd name="connsiteY2" fmla="*/ 696479 h 758856"/>
              <a:gd name="connsiteX3" fmla="*/ 803316 w 805831"/>
              <a:gd name="connsiteY3" fmla="*/ 453428 h 758856"/>
              <a:gd name="connsiteX4" fmla="*/ 588282 w 805831"/>
              <a:gd name="connsiteY4" fmla="*/ 3537 h 758856"/>
              <a:gd name="connsiteX5" fmla="*/ 59263 w 805831"/>
              <a:gd name="connsiteY5" fmla="*/ 319863 h 758856"/>
              <a:gd name="connsiteX6" fmla="*/ 56596 w 805831"/>
              <a:gd name="connsiteY6" fmla="*/ 630854 h 758856"/>
              <a:gd name="connsiteX7" fmla="*/ 0 w 805831"/>
              <a:gd name="connsiteY7" fmla="*/ 731902 h 758856"/>
              <a:gd name="connsiteX0" fmla="*/ 0 w 822941"/>
              <a:gd name="connsiteY0" fmla="*/ 731902 h 758856"/>
              <a:gd name="connsiteX1" fmla="*/ 373741 w 822941"/>
              <a:gd name="connsiteY1" fmla="*/ 757848 h 758856"/>
              <a:gd name="connsiteX2" fmla="*/ 683896 w 822941"/>
              <a:gd name="connsiteY2" fmla="*/ 696479 h 758856"/>
              <a:gd name="connsiteX3" fmla="*/ 820887 w 822941"/>
              <a:gd name="connsiteY3" fmla="*/ 468892 h 758856"/>
              <a:gd name="connsiteX4" fmla="*/ 588282 w 822941"/>
              <a:gd name="connsiteY4" fmla="*/ 3537 h 758856"/>
              <a:gd name="connsiteX5" fmla="*/ 59263 w 822941"/>
              <a:gd name="connsiteY5" fmla="*/ 319863 h 758856"/>
              <a:gd name="connsiteX6" fmla="*/ 56596 w 822941"/>
              <a:gd name="connsiteY6" fmla="*/ 630854 h 758856"/>
              <a:gd name="connsiteX7" fmla="*/ 0 w 822941"/>
              <a:gd name="connsiteY7" fmla="*/ 731902 h 758856"/>
              <a:gd name="connsiteX0" fmla="*/ 0 w 823675"/>
              <a:gd name="connsiteY0" fmla="*/ 731902 h 760400"/>
              <a:gd name="connsiteX1" fmla="*/ 373741 w 823675"/>
              <a:gd name="connsiteY1" fmla="*/ 757848 h 760400"/>
              <a:gd name="connsiteX2" fmla="*/ 695077 w 823675"/>
              <a:gd name="connsiteY2" fmla="*/ 729340 h 760400"/>
              <a:gd name="connsiteX3" fmla="*/ 820887 w 823675"/>
              <a:gd name="connsiteY3" fmla="*/ 468892 h 760400"/>
              <a:gd name="connsiteX4" fmla="*/ 588282 w 823675"/>
              <a:gd name="connsiteY4" fmla="*/ 3537 h 760400"/>
              <a:gd name="connsiteX5" fmla="*/ 59263 w 823675"/>
              <a:gd name="connsiteY5" fmla="*/ 319863 h 760400"/>
              <a:gd name="connsiteX6" fmla="*/ 56596 w 823675"/>
              <a:gd name="connsiteY6" fmla="*/ 630854 h 760400"/>
              <a:gd name="connsiteX7" fmla="*/ 0 w 823675"/>
              <a:gd name="connsiteY7" fmla="*/ 731902 h 760400"/>
              <a:gd name="connsiteX0" fmla="*/ 0 w 823675"/>
              <a:gd name="connsiteY0" fmla="*/ 731902 h 760034"/>
              <a:gd name="connsiteX1" fmla="*/ 166906 w 823675"/>
              <a:gd name="connsiteY1" fmla="*/ 737073 h 760034"/>
              <a:gd name="connsiteX2" fmla="*/ 373741 w 823675"/>
              <a:gd name="connsiteY2" fmla="*/ 757848 h 760034"/>
              <a:gd name="connsiteX3" fmla="*/ 695077 w 823675"/>
              <a:gd name="connsiteY3" fmla="*/ 729340 h 760034"/>
              <a:gd name="connsiteX4" fmla="*/ 820887 w 823675"/>
              <a:gd name="connsiteY4" fmla="*/ 468892 h 760034"/>
              <a:gd name="connsiteX5" fmla="*/ 588282 w 823675"/>
              <a:gd name="connsiteY5" fmla="*/ 3537 h 760034"/>
              <a:gd name="connsiteX6" fmla="*/ 59263 w 823675"/>
              <a:gd name="connsiteY6" fmla="*/ 319863 h 760034"/>
              <a:gd name="connsiteX7" fmla="*/ 56596 w 823675"/>
              <a:gd name="connsiteY7" fmla="*/ 630854 h 760034"/>
              <a:gd name="connsiteX8" fmla="*/ 0 w 823675"/>
              <a:gd name="connsiteY8" fmla="*/ 731902 h 760034"/>
              <a:gd name="connsiteX0" fmla="*/ 0 w 823675"/>
              <a:gd name="connsiteY0" fmla="*/ 731902 h 760034"/>
              <a:gd name="connsiteX1" fmla="*/ 166906 w 823675"/>
              <a:gd name="connsiteY1" fmla="*/ 737073 h 760034"/>
              <a:gd name="connsiteX2" fmla="*/ 373741 w 823675"/>
              <a:gd name="connsiteY2" fmla="*/ 757848 h 760034"/>
              <a:gd name="connsiteX3" fmla="*/ 695077 w 823675"/>
              <a:gd name="connsiteY3" fmla="*/ 729340 h 760034"/>
              <a:gd name="connsiteX4" fmla="*/ 820887 w 823675"/>
              <a:gd name="connsiteY4" fmla="*/ 468892 h 760034"/>
              <a:gd name="connsiteX5" fmla="*/ 588282 w 823675"/>
              <a:gd name="connsiteY5" fmla="*/ 3537 h 760034"/>
              <a:gd name="connsiteX6" fmla="*/ 59263 w 823675"/>
              <a:gd name="connsiteY6" fmla="*/ 319863 h 760034"/>
              <a:gd name="connsiteX7" fmla="*/ 56596 w 823675"/>
              <a:gd name="connsiteY7" fmla="*/ 630854 h 760034"/>
              <a:gd name="connsiteX8" fmla="*/ 0 w 823675"/>
              <a:gd name="connsiteY8" fmla="*/ 731902 h 760034"/>
              <a:gd name="connsiteX0" fmla="*/ 0 w 823675"/>
              <a:gd name="connsiteY0" fmla="*/ 731902 h 786869"/>
              <a:gd name="connsiteX1" fmla="*/ 166906 w 823675"/>
              <a:gd name="connsiteY1" fmla="*/ 737073 h 786869"/>
              <a:gd name="connsiteX2" fmla="*/ 381728 w 823675"/>
              <a:gd name="connsiteY2" fmla="*/ 786843 h 786869"/>
              <a:gd name="connsiteX3" fmla="*/ 695077 w 823675"/>
              <a:gd name="connsiteY3" fmla="*/ 729340 h 786869"/>
              <a:gd name="connsiteX4" fmla="*/ 820887 w 823675"/>
              <a:gd name="connsiteY4" fmla="*/ 468892 h 786869"/>
              <a:gd name="connsiteX5" fmla="*/ 588282 w 823675"/>
              <a:gd name="connsiteY5" fmla="*/ 3537 h 786869"/>
              <a:gd name="connsiteX6" fmla="*/ 59263 w 823675"/>
              <a:gd name="connsiteY6" fmla="*/ 319863 h 786869"/>
              <a:gd name="connsiteX7" fmla="*/ 56596 w 823675"/>
              <a:gd name="connsiteY7" fmla="*/ 630854 h 786869"/>
              <a:gd name="connsiteX8" fmla="*/ 0 w 823675"/>
              <a:gd name="connsiteY8" fmla="*/ 731902 h 786869"/>
              <a:gd name="connsiteX0" fmla="*/ 0 w 823675"/>
              <a:gd name="connsiteY0" fmla="*/ 731902 h 792665"/>
              <a:gd name="connsiteX1" fmla="*/ 166906 w 823675"/>
              <a:gd name="connsiteY1" fmla="*/ 737073 h 792665"/>
              <a:gd name="connsiteX2" fmla="*/ 391312 w 823675"/>
              <a:gd name="connsiteY2" fmla="*/ 792642 h 792665"/>
              <a:gd name="connsiteX3" fmla="*/ 695077 w 823675"/>
              <a:gd name="connsiteY3" fmla="*/ 729340 h 792665"/>
              <a:gd name="connsiteX4" fmla="*/ 820887 w 823675"/>
              <a:gd name="connsiteY4" fmla="*/ 468892 h 792665"/>
              <a:gd name="connsiteX5" fmla="*/ 588282 w 823675"/>
              <a:gd name="connsiteY5" fmla="*/ 3537 h 792665"/>
              <a:gd name="connsiteX6" fmla="*/ 59263 w 823675"/>
              <a:gd name="connsiteY6" fmla="*/ 319863 h 792665"/>
              <a:gd name="connsiteX7" fmla="*/ 56596 w 823675"/>
              <a:gd name="connsiteY7" fmla="*/ 630854 h 792665"/>
              <a:gd name="connsiteX8" fmla="*/ 0 w 823675"/>
              <a:gd name="connsiteY8" fmla="*/ 731902 h 792665"/>
              <a:gd name="connsiteX0" fmla="*/ 0 w 823675"/>
              <a:gd name="connsiteY0" fmla="*/ 731902 h 777210"/>
              <a:gd name="connsiteX1" fmla="*/ 166906 w 823675"/>
              <a:gd name="connsiteY1" fmla="*/ 737073 h 777210"/>
              <a:gd name="connsiteX2" fmla="*/ 391312 w 823675"/>
              <a:gd name="connsiteY2" fmla="*/ 777178 h 777210"/>
              <a:gd name="connsiteX3" fmla="*/ 695077 w 823675"/>
              <a:gd name="connsiteY3" fmla="*/ 729340 h 777210"/>
              <a:gd name="connsiteX4" fmla="*/ 820887 w 823675"/>
              <a:gd name="connsiteY4" fmla="*/ 468892 h 777210"/>
              <a:gd name="connsiteX5" fmla="*/ 588282 w 823675"/>
              <a:gd name="connsiteY5" fmla="*/ 3537 h 777210"/>
              <a:gd name="connsiteX6" fmla="*/ 59263 w 823675"/>
              <a:gd name="connsiteY6" fmla="*/ 319863 h 777210"/>
              <a:gd name="connsiteX7" fmla="*/ 56596 w 823675"/>
              <a:gd name="connsiteY7" fmla="*/ 630854 h 777210"/>
              <a:gd name="connsiteX8" fmla="*/ 0 w 823675"/>
              <a:gd name="connsiteY8" fmla="*/ 731902 h 777210"/>
              <a:gd name="connsiteX0" fmla="*/ 0 w 823675"/>
              <a:gd name="connsiteY0" fmla="*/ 731902 h 777210"/>
              <a:gd name="connsiteX1" fmla="*/ 166906 w 823675"/>
              <a:gd name="connsiteY1" fmla="*/ 737073 h 777210"/>
              <a:gd name="connsiteX2" fmla="*/ 391312 w 823675"/>
              <a:gd name="connsiteY2" fmla="*/ 777178 h 777210"/>
              <a:gd name="connsiteX3" fmla="*/ 695077 w 823675"/>
              <a:gd name="connsiteY3" fmla="*/ 729340 h 777210"/>
              <a:gd name="connsiteX4" fmla="*/ 820887 w 823675"/>
              <a:gd name="connsiteY4" fmla="*/ 468892 h 777210"/>
              <a:gd name="connsiteX5" fmla="*/ 588282 w 823675"/>
              <a:gd name="connsiteY5" fmla="*/ 3537 h 777210"/>
              <a:gd name="connsiteX6" fmla="*/ 59263 w 823675"/>
              <a:gd name="connsiteY6" fmla="*/ 319863 h 777210"/>
              <a:gd name="connsiteX7" fmla="*/ 51617 w 823675"/>
              <a:gd name="connsiteY7" fmla="*/ 627352 h 777210"/>
              <a:gd name="connsiteX8" fmla="*/ 0 w 823675"/>
              <a:gd name="connsiteY8" fmla="*/ 731902 h 777210"/>
              <a:gd name="connsiteX0" fmla="*/ 0 w 823675"/>
              <a:gd name="connsiteY0" fmla="*/ 732801 h 778109"/>
              <a:gd name="connsiteX1" fmla="*/ 166906 w 823675"/>
              <a:gd name="connsiteY1" fmla="*/ 737972 h 778109"/>
              <a:gd name="connsiteX2" fmla="*/ 391312 w 823675"/>
              <a:gd name="connsiteY2" fmla="*/ 778077 h 778109"/>
              <a:gd name="connsiteX3" fmla="*/ 695077 w 823675"/>
              <a:gd name="connsiteY3" fmla="*/ 730239 h 778109"/>
              <a:gd name="connsiteX4" fmla="*/ 820887 w 823675"/>
              <a:gd name="connsiteY4" fmla="*/ 469791 h 778109"/>
              <a:gd name="connsiteX5" fmla="*/ 588282 w 823675"/>
              <a:gd name="connsiteY5" fmla="*/ 4436 h 778109"/>
              <a:gd name="connsiteX6" fmla="*/ 39641 w 823675"/>
              <a:gd name="connsiteY6" fmla="*/ 312540 h 778109"/>
              <a:gd name="connsiteX7" fmla="*/ 51617 w 823675"/>
              <a:gd name="connsiteY7" fmla="*/ 628251 h 778109"/>
              <a:gd name="connsiteX8" fmla="*/ 0 w 823675"/>
              <a:gd name="connsiteY8" fmla="*/ 732801 h 778109"/>
              <a:gd name="connsiteX0" fmla="*/ 0 w 823675"/>
              <a:gd name="connsiteY0" fmla="*/ 732965 h 778273"/>
              <a:gd name="connsiteX1" fmla="*/ 166906 w 823675"/>
              <a:gd name="connsiteY1" fmla="*/ 738136 h 778273"/>
              <a:gd name="connsiteX2" fmla="*/ 391312 w 823675"/>
              <a:gd name="connsiteY2" fmla="*/ 778241 h 778273"/>
              <a:gd name="connsiteX3" fmla="*/ 695077 w 823675"/>
              <a:gd name="connsiteY3" fmla="*/ 730403 h 778273"/>
              <a:gd name="connsiteX4" fmla="*/ 820887 w 823675"/>
              <a:gd name="connsiteY4" fmla="*/ 469955 h 778273"/>
              <a:gd name="connsiteX5" fmla="*/ 588282 w 823675"/>
              <a:gd name="connsiteY5" fmla="*/ 4600 h 778273"/>
              <a:gd name="connsiteX6" fmla="*/ 31572 w 823675"/>
              <a:gd name="connsiteY6" fmla="*/ 311368 h 778273"/>
              <a:gd name="connsiteX7" fmla="*/ 51617 w 823675"/>
              <a:gd name="connsiteY7" fmla="*/ 628415 h 778273"/>
              <a:gd name="connsiteX8" fmla="*/ 0 w 823675"/>
              <a:gd name="connsiteY8" fmla="*/ 732965 h 778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3675" h="778273">
                <a:moveTo>
                  <a:pt x="0" y="732965"/>
                </a:moveTo>
                <a:cubicBezTo>
                  <a:pt x="17853" y="736493"/>
                  <a:pt x="104616" y="733812"/>
                  <a:pt x="166906" y="738136"/>
                </a:cubicBezTo>
                <a:cubicBezTo>
                  <a:pt x="229196" y="742460"/>
                  <a:pt x="303284" y="779530"/>
                  <a:pt x="391312" y="778241"/>
                </a:cubicBezTo>
                <a:cubicBezTo>
                  <a:pt x="479340" y="776952"/>
                  <a:pt x="621884" y="774696"/>
                  <a:pt x="695077" y="730403"/>
                </a:cubicBezTo>
                <a:cubicBezTo>
                  <a:pt x="768270" y="686110"/>
                  <a:pt x="838686" y="590922"/>
                  <a:pt x="820887" y="469955"/>
                </a:cubicBezTo>
                <a:cubicBezTo>
                  <a:pt x="803088" y="348988"/>
                  <a:pt x="795207" y="48292"/>
                  <a:pt x="588282" y="4600"/>
                </a:cubicBezTo>
                <a:cubicBezTo>
                  <a:pt x="492555" y="-2543"/>
                  <a:pt x="66148" y="-39533"/>
                  <a:pt x="31572" y="311368"/>
                </a:cubicBezTo>
                <a:cubicBezTo>
                  <a:pt x="15666" y="420334"/>
                  <a:pt x="51617" y="565074"/>
                  <a:pt x="51617" y="628415"/>
                </a:cubicBezTo>
                <a:cubicBezTo>
                  <a:pt x="52094" y="700138"/>
                  <a:pt x="0" y="732965"/>
                  <a:pt x="0" y="732965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111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6A35EAA-ED80-4FF1-942C-82B1D483A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977627" y="481134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415F49B-3CBC-46CF-AFB5-988852D04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1010574" y="456230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76FB0F23-3B45-4057-92D7-60A175991B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19953613-5A5A-4383-B8C2-6A202946F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4291217"/>
          </a:xfrm>
          <a:custGeom>
            <a:avLst/>
            <a:gdLst>
              <a:gd name="connsiteX0" fmla="*/ 11939278 w 12192000"/>
              <a:gd name="connsiteY0" fmla="*/ 4505678 h 4505788"/>
              <a:gd name="connsiteX1" fmla="*/ 11424827 w 12192000"/>
              <a:gd name="connsiteY1" fmla="*/ 4495007 h 4505788"/>
              <a:gd name="connsiteX2" fmla="*/ 10611484 w 12192000"/>
              <a:gd name="connsiteY2" fmla="*/ 4501297 h 4505788"/>
              <a:gd name="connsiteX3" fmla="*/ 1537138 w 12192000"/>
              <a:gd name="connsiteY3" fmla="*/ 4479019 h 4505788"/>
              <a:gd name="connsiteX4" fmla="*/ 113174 w 12192000"/>
              <a:gd name="connsiteY4" fmla="*/ 4461702 h 4505788"/>
              <a:gd name="connsiteX5" fmla="*/ 0 w 12192000"/>
              <a:gd name="connsiteY5" fmla="*/ 4459468 h 4505788"/>
              <a:gd name="connsiteX6" fmla="*/ 0 w 12192000"/>
              <a:gd name="connsiteY6" fmla="*/ 0 h 4505788"/>
              <a:gd name="connsiteX7" fmla="*/ 12192000 w 12192000"/>
              <a:gd name="connsiteY7" fmla="*/ 0 h 4505788"/>
              <a:gd name="connsiteX8" fmla="*/ 12192000 w 12192000"/>
              <a:gd name="connsiteY8" fmla="*/ 4499412 h 4505788"/>
              <a:gd name="connsiteX9" fmla="*/ 12183330 w 12192000"/>
              <a:gd name="connsiteY9" fmla="*/ 4500309 h 4505788"/>
              <a:gd name="connsiteX10" fmla="*/ 11983621 w 12192000"/>
              <a:gd name="connsiteY10" fmla="*/ 4505604 h 4505788"/>
              <a:gd name="connsiteX11" fmla="*/ 11939278 w 12192000"/>
              <a:gd name="connsiteY11" fmla="*/ 4505678 h 4505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4505788">
                <a:moveTo>
                  <a:pt x="11939278" y="4505678"/>
                </a:moveTo>
                <a:cubicBezTo>
                  <a:pt x="11817135" y="4504551"/>
                  <a:pt x="11574433" y="4495156"/>
                  <a:pt x="11424827" y="4495007"/>
                </a:cubicBezTo>
                <a:cubicBezTo>
                  <a:pt x="11139862" y="4494723"/>
                  <a:pt x="10930345" y="4504998"/>
                  <a:pt x="10611484" y="4501297"/>
                </a:cubicBezTo>
                <a:cubicBezTo>
                  <a:pt x="8176893" y="4532664"/>
                  <a:pt x="4168459" y="4370065"/>
                  <a:pt x="1537138" y="4479019"/>
                </a:cubicBezTo>
                <a:cubicBezTo>
                  <a:pt x="755355" y="4495523"/>
                  <a:pt x="519578" y="4472425"/>
                  <a:pt x="113174" y="4461702"/>
                </a:cubicBezTo>
                <a:lnTo>
                  <a:pt x="0" y="4459468"/>
                </a:lnTo>
                <a:lnTo>
                  <a:pt x="0" y="0"/>
                </a:lnTo>
                <a:lnTo>
                  <a:pt x="12192000" y="0"/>
                </a:lnTo>
                <a:lnTo>
                  <a:pt x="12192000" y="4499412"/>
                </a:lnTo>
                <a:lnTo>
                  <a:pt x="12183330" y="4500309"/>
                </a:lnTo>
                <a:cubicBezTo>
                  <a:pt x="12145326" y="4501926"/>
                  <a:pt x="12084089" y="4500034"/>
                  <a:pt x="11983621" y="4505604"/>
                </a:cubicBezTo>
                <a:cubicBezTo>
                  <a:pt x="11971715" y="4505831"/>
                  <a:pt x="11956727" y="4505839"/>
                  <a:pt x="11939278" y="4505678"/>
                </a:cubicBezTo>
                <a:close/>
              </a:path>
            </a:pathLst>
          </a:cu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ADE6544-AA80-F156-FBA9-E8B362543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6025" y="1174623"/>
            <a:ext cx="10333074" cy="5507587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latin typeface="Twinkl Cursive Unlooped" panose="02000000000000000000"/>
              </a:rPr>
              <a:t>Number and place value Counts to and across 100, forwards and backwards, beginning with 0 or one, or from any given number Counts, reads and writes numbers to 100 in numerals; counts in multiples of twos, fives and tens Given a number, identifies one more and one less Addition and subtraction Represents and uses number bonds and related subtraction facts within 20 Fractions (including decimals) Recognises, finds and names a half as one of two equal parts of an object, shape or quantity Measurement Compares, describes and solves practical problems for: 1. lengths and heights </a:t>
            </a:r>
            <a:r>
              <a:rPr lang="en-GB" dirty="0" err="1">
                <a:latin typeface="Twinkl Cursive Unlooped" panose="02000000000000000000"/>
              </a:rPr>
              <a:t>eg</a:t>
            </a:r>
            <a:r>
              <a:rPr lang="en-GB" dirty="0">
                <a:latin typeface="Twinkl Cursive Unlooped" panose="02000000000000000000"/>
              </a:rPr>
              <a:t> long/short, longer/shorter, tall/short, double/half; 2. mass/weight </a:t>
            </a:r>
            <a:r>
              <a:rPr lang="en-GB" dirty="0" err="1">
                <a:latin typeface="Twinkl Cursive Unlooped" panose="02000000000000000000"/>
              </a:rPr>
              <a:t>eg</a:t>
            </a:r>
            <a:r>
              <a:rPr lang="en-GB" dirty="0">
                <a:latin typeface="Twinkl Cursive Unlooped" panose="02000000000000000000"/>
              </a:rPr>
              <a:t> heavy/light, heavier than, lighter than; 3. capacity and volume </a:t>
            </a:r>
            <a:r>
              <a:rPr lang="en-GB" dirty="0" err="1">
                <a:latin typeface="Twinkl Cursive Unlooped" panose="02000000000000000000"/>
              </a:rPr>
              <a:t>eg</a:t>
            </a:r>
            <a:r>
              <a:rPr lang="en-GB" dirty="0">
                <a:latin typeface="Twinkl Cursive Unlooped" panose="02000000000000000000"/>
              </a:rPr>
              <a:t> full/empty, more than, less than, half, half full, quarter; and 4. time </a:t>
            </a:r>
            <a:r>
              <a:rPr lang="en-GB" dirty="0" err="1">
                <a:latin typeface="Twinkl Cursive Unlooped" panose="02000000000000000000"/>
              </a:rPr>
              <a:t>eg</a:t>
            </a:r>
            <a:r>
              <a:rPr lang="en-GB" dirty="0">
                <a:latin typeface="Twinkl Cursive Unlooped" panose="02000000000000000000"/>
              </a:rPr>
              <a:t> quicker, slower, earlier, later. Tells the time to the hour and half past the hour and draws the hands on a clock face to show these times Properties of shape Recognises and names common 2-D and 3-D shapes, including: 1. 2-D shapes </a:t>
            </a:r>
            <a:r>
              <a:rPr lang="en-GB" dirty="0" err="1">
                <a:latin typeface="Twinkl Cursive Unlooped" panose="02000000000000000000"/>
              </a:rPr>
              <a:t>eg</a:t>
            </a:r>
            <a:r>
              <a:rPr lang="en-GB" dirty="0">
                <a:latin typeface="Twinkl Cursive Unlooped" panose="02000000000000000000"/>
              </a:rPr>
              <a:t> rectangles (including squares), circles and triangles; 2. 3-D shapes </a:t>
            </a:r>
            <a:r>
              <a:rPr lang="en-GB" dirty="0" err="1">
                <a:latin typeface="Twinkl Cursive Unlooped" panose="02000000000000000000"/>
              </a:rPr>
              <a:t>eg</a:t>
            </a:r>
            <a:r>
              <a:rPr lang="en-GB" dirty="0">
                <a:latin typeface="Twinkl Cursive Unlooped" panose="02000000000000000000"/>
              </a:rPr>
              <a:t> cuboids (including cubes), pyramids and spheres.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55E09A-0D9E-DCDA-72CB-C6C5E8505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978" y="35652"/>
            <a:ext cx="10658121" cy="98515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 err="1">
                <a:latin typeface="Twinkl Cursive Unlooped" panose="02000000000000000000"/>
              </a:rPr>
              <a:t>Maths</a:t>
            </a:r>
            <a:r>
              <a:rPr lang="en-US" dirty="0">
                <a:latin typeface="Twinkl Cursive Unlooped" panose="02000000000000000000"/>
              </a:rPr>
              <a:t> expectations</a:t>
            </a:r>
          </a:p>
        </p:txBody>
      </p:sp>
    </p:spTree>
    <p:extLst>
      <p:ext uri="{BB962C8B-B14F-4D97-AF65-F5344CB8AC3E}">
        <p14:creationId xmlns:p14="http://schemas.microsoft.com/office/powerpoint/2010/main" val="3961274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F28F80-7E62-A85D-4BBD-A8FBF1EA3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FB648-1FD9-88B0-918F-00E88439A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949" y="699345"/>
            <a:ext cx="5467001" cy="1606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dirty="0" err="1"/>
              <a:t>Maths</a:t>
            </a:r>
            <a:r>
              <a:rPr lang="en-US" b="1" kern="1200" spc="100" baseline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B865596-DD3F-0056-1E54-7170268CB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9074" y="1858287"/>
            <a:ext cx="5834525" cy="4300367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</a:pPr>
            <a:endParaRPr lang="en-US" sz="800" dirty="0"/>
          </a:p>
          <a:p>
            <a:pPr algn="ctr">
              <a:lnSpc>
                <a:spcPct val="90000"/>
              </a:lnSpc>
            </a:pPr>
            <a:r>
              <a:rPr lang="en-US" sz="4000" u="sng" dirty="0"/>
              <a:t>What can you do at home to help…?</a:t>
            </a:r>
          </a:p>
          <a:p>
            <a:pPr marL="571500" indent="-5715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Check number formation </a:t>
            </a:r>
          </a:p>
          <a:p>
            <a:pPr marL="571500" indent="-5715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To count forwards and backwards to 20</a:t>
            </a:r>
          </a:p>
          <a:p>
            <a:pPr marL="571500" indent="-5715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 Use the words less than, greater than, equal to when comparing numbers. </a:t>
            </a:r>
          </a:p>
          <a:p>
            <a:pPr algn="ctr">
              <a:lnSpc>
                <a:spcPct val="90000"/>
              </a:lnSpc>
            </a:pPr>
            <a:endParaRPr lang="en-US" sz="4000" dirty="0"/>
          </a:p>
        </p:txBody>
      </p:sp>
      <p:pic>
        <p:nvPicPr>
          <p:cNvPr id="2050" name="Picture 2" descr="All Natural Numbers Are Either Happy or Sad. Some Are Narcissistic, Too |  Scientific American">
            <a:extLst>
              <a:ext uri="{FF2B5EF4-FFF2-40B4-BE49-F238E27FC236}">
                <a16:creationId xmlns:a16="http://schemas.microsoft.com/office/drawing/2014/main" id="{ED71FF57-5939-F3FB-B727-B3F7777B7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791" y="699345"/>
            <a:ext cx="4254035" cy="5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8615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1C87C-4E38-C2D3-4F3F-9406E8BB4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Unlooped" panose="02000000000000000000"/>
              </a:rPr>
              <a:t>Curriculum</a:t>
            </a:r>
            <a:r>
              <a:rPr lang="en-GB" dirty="0"/>
              <a:t>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811866E-932E-5EBC-AF78-E339ADBF94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9717006"/>
              </p:ext>
            </p:extLst>
          </p:nvPr>
        </p:nvGraphicFramePr>
        <p:xfrm>
          <a:off x="1020726" y="2089298"/>
          <a:ext cx="10333074" cy="3827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88353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42C24-922F-4555-9ED9-79F437E57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  <a:endParaRPr lang="en-GB" dirty="0"/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666C38EA-BF50-D7FE-0A2A-EC751F017F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2658196"/>
              </p:ext>
            </p:extLst>
          </p:nvPr>
        </p:nvGraphicFramePr>
        <p:xfrm>
          <a:off x="671560" y="1719183"/>
          <a:ext cx="10997926" cy="43550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5243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4" name="Rectangle 2063">
            <a:extLst>
              <a:ext uri="{FF2B5EF4-FFF2-40B4-BE49-F238E27FC236}">
                <a16:creationId xmlns:a16="http://schemas.microsoft.com/office/drawing/2014/main" id="{E2A96188-384C-4341-9EEB-967A9341C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D3CDF1-04E6-4834-87AF-BA8680452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148" y="4662010"/>
            <a:ext cx="5952442" cy="1693899"/>
          </a:xfrm>
        </p:spPr>
        <p:txBody>
          <a:bodyPr>
            <a:normAutofit/>
          </a:bodyPr>
          <a:lstStyle/>
          <a:p>
            <a:pPr algn="ctr"/>
            <a:r>
              <a:rPr lang="en-GB" dirty="0" err="1">
                <a:latin typeface="Twinkl Cursive Unlooped" panose="02000000000000000000"/>
              </a:rPr>
              <a:t>Yr</a:t>
            </a:r>
            <a:r>
              <a:rPr lang="en-GB" dirty="0">
                <a:latin typeface="Twinkl Cursive Unlooped" panose="02000000000000000000"/>
              </a:rPr>
              <a:t> 1 Phonics screening</a:t>
            </a:r>
          </a:p>
        </p:txBody>
      </p:sp>
      <p:sp>
        <p:nvSpPr>
          <p:cNvPr id="2066" name="Freeform: Shape 2065">
            <a:extLst>
              <a:ext uri="{FF2B5EF4-FFF2-40B4-BE49-F238E27FC236}">
                <a16:creationId xmlns:a16="http://schemas.microsoft.com/office/drawing/2014/main" id="{C535A640-1948-4AFD-A0B7-19AFDA955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2728" y="698785"/>
            <a:ext cx="5574757" cy="3858515"/>
          </a:xfrm>
          <a:custGeom>
            <a:avLst/>
            <a:gdLst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168400 w 11603130"/>
              <a:gd name="connsiteY10" fmla="*/ 5914173 h 6362961"/>
              <a:gd name="connsiteX11" fmla="*/ 8334742 w 11603130"/>
              <a:gd name="connsiteY11" fmla="*/ 5912754 h 6362961"/>
              <a:gd name="connsiteX12" fmla="*/ 8343333 w 11603130"/>
              <a:gd name="connsiteY12" fmla="*/ 6362961 h 6362961"/>
              <a:gd name="connsiteX13" fmla="*/ 8951337 w 11603130"/>
              <a:gd name="connsiteY13" fmla="*/ 5912879 h 6362961"/>
              <a:gd name="connsiteX14" fmla="*/ 9710371 w 11603130"/>
              <a:gd name="connsiteY14" fmla="*/ 5911624 h 6362961"/>
              <a:gd name="connsiteX15" fmla="*/ 9804791 w 11603130"/>
              <a:gd name="connsiteY15" fmla="*/ 5908320 h 6362961"/>
              <a:gd name="connsiteX16" fmla="*/ 9863784 w 11603130"/>
              <a:gd name="connsiteY16" fmla="*/ 5909115 h 6362961"/>
              <a:gd name="connsiteX17" fmla="*/ 10007288 w 11603130"/>
              <a:gd name="connsiteY17" fmla="*/ 5914499 h 6362961"/>
              <a:gd name="connsiteX18" fmla="*/ 10927227 w 11603130"/>
              <a:gd name="connsiteY18" fmla="*/ 5922366 h 6362961"/>
              <a:gd name="connsiteX19" fmla="*/ 11562333 w 11603130"/>
              <a:gd name="connsiteY19" fmla="*/ 5906085 h 6362961"/>
              <a:gd name="connsiteX20" fmla="*/ 11571244 w 11603130"/>
              <a:gd name="connsiteY20" fmla="*/ 2621674 h 6362961"/>
              <a:gd name="connsiteX21" fmla="*/ 11561892 w 11603130"/>
              <a:gd name="connsiteY21" fmla="*/ 176313 h 6362961"/>
              <a:gd name="connsiteX22" fmla="*/ 11289537 w 11603130"/>
              <a:gd name="connsiteY22" fmla="*/ 107615 h 6362961"/>
              <a:gd name="connsiteX23" fmla="*/ 10689999 w 11603130"/>
              <a:gd name="connsiteY23" fmla="*/ 70591 h 6362961"/>
              <a:gd name="connsiteX24" fmla="*/ 7599878 w 11603130"/>
              <a:gd name="connsiteY24" fmla="*/ 7591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168400 w 11603130"/>
              <a:gd name="connsiteY10" fmla="*/ 5914173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6347077 w 11603130"/>
              <a:gd name="connsiteY9" fmla="*/ 5954091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6347077 w 11603130"/>
              <a:gd name="connsiteY9" fmla="*/ 5954091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4080684 w 11603130"/>
              <a:gd name="connsiteY9" fmla="*/ 5926717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4080684 w 11603130"/>
              <a:gd name="connsiteY9" fmla="*/ 5926717 h 6362961"/>
              <a:gd name="connsiteX10" fmla="*/ 5045206 w 11603130"/>
              <a:gd name="connsiteY10" fmla="*/ 5927859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8951337 w 11603130"/>
              <a:gd name="connsiteY12" fmla="*/ 5912879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42722 w 11603130"/>
              <a:gd name="connsiteY12" fmla="*/ 588550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098386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8972 w 11603130"/>
              <a:gd name="connsiteY5" fmla="*/ 3523848 h 6335587"/>
              <a:gd name="connsiteX6" fmla="*/ 148480 w 11603130"/>
              <a:gd name="connsiteY6" fmla="*/ 5930841 h 6335587"/>
              <a:gd name="connsiteX7" fmla="*/ 2638911 w 11603130"/>
              <a:gd name="connsiteY7" fmla="*/ 5933377 h 6335587"/>
              <a:gd name="connsiteX8" fmla="*/ 4080684 w 11603130"/>
              <a:gd name="connsiteY8" fmla="*/ 5926717 h 6335587"/>
              <a:gd name="connsiteX9" fmla="*/ 5045206 w 11603130"/>
              <a:gd name="connsiteY9" fmla="*/ 5927859 h 6335587"/>
              <a:gd name="connsiteX10" fmla="*/ 5855834 w 11603130"/>
              <a:gd name="connsiteY10" fmla="*/ 6335587 h 6335587"/>
              <a:gd name="connsiteX11" fmla="*/ 6274422 w 11603130"/>
              <a:gd name="connsiteY11" fmla="*/ 5903346 h 6335587"/>
              <a:gd name="connsiteX12" fmla="*/ 9098386 w 11603130"/>
              <a:gd name="connsiteY12" fmla="*/ 5911624 h 6335587"/>
              <a:gd name="connsiteX13" fmla="*/ 10007288 w 11603130"/>
              <a:gd name="connsiteY13" fmla="*/ 5914499 h 6335587"/>
              <a:gd name="connsiteX14" fmla="*/ 10927227 w 11603130"/>
              <a:gd name="connsiteY14" fmla="*/ 5922366 h 6335587"/>
              <a:gd name="connsiteX15" fmla="*/ 11562333 w 11603130"/>
              <a:gd name="connsiteY15" fmla="*/ 5906085 h 6335587"/>
              <a:gd name="connsiteX16" fmla="*/ 11571244 w 11603130"/>
              <a:gd name="connsiteY16" fmla="*/ 2621674 h 6335587"/>
              <a:gd name="connsiteX17" fmla="*/ 11561892 w 11603130"/>
              <a:gd name="connsiteY17" fmla="*/ 176313 h 6335587"/>
              <a:gd name="connsiteX18" fmla="*/ 11289537 w 11603130"/>
              <a:gd name="connsiteY18" fmla="*/ 107615 h 6335587"/>
              <a:gd name="connsiteX19" fmla="*/ 10689999 w 11603130"/>
              <a:gd name="connsiteY19" fmla="*/ 70591 h 6335587"/>
              <a:gd name="connsiteX20" fmla="*/ 7599878 w 11603130"/>
              <a:gd name="connsiteY20" fmla="*/ 75910 h 6335587"/>
              <a:gd name="connsiteX21" fmla="*/ 1892744 w 11603130"/>
              <a:gd name="connsiteY21" fmla="*/ 0 h 6335587"/>
              <a:gd name="connsiteX0" fmla="*/ 1892744 w 12087184"/>
              <a:gd name="connsiteY0" fmla="*/ 0 h 6335587"/>
              <a:gd name="connsiteX1" fmla="*/ 304663 w 12087184"/>
              <a:gd name="connsiteY1" fmla="*/ 10761 h 6335587"/>
              <a:gd name="connsiteX2" fmla="*/ 0 w 12087184"/>
              <a:gd name="connsiteY2" fmla="*/ 47942 h 6335587"/>
              <a:gd name="connsiteX3" fmla="*/ 0 w 12087184"/>
              <a:gd name="connsiteY3" fmla="*/ 909146 h 6335587"/>
              <a:gd name="connsiteX4" fmla="*/ 4597 w 12087184"/>
              <a:gd name="connsiteY4" fmla="*/ 909146 h 6335587"/>
              <a:gd name="connsiteX5" fmla="*/ 88972 w 12087184"/>
              <a:gd name="connsiteY5" fmla="*/ 3523848 h 6335587"/>
              <a:gd name="connsiteX6" fmla="*/ 148480 w 12087184"/>
              <a:gd name="connsiteY6" fmla="*/ 5930841 h 6335587"/>
              <a:gd name="connsiteX7" fmla="*/ 2638911 w 12087184"/>
              <a:gd name="connsiteY7" fmla="*/ 5933377 h 6335587"/>
              <a:gd name="connsiteX8" fmla="*/ 4080684 w 12087184"/>
              <a:gd name="connsiteY8" fmla="*/ 5926717 h 6335587"/>
              <a:gd name="connsiteX9" fmla="*/ 5045206 w 12087184"/>
              <a:gd name="connsiteY9" fmla="*/ 5927859 h 6335587"/>
              <a:gd name="connsiteX10" fmla="*/ 5855834 w 12087184"/>
              <a:gd name="connsiteY10" fmla="*/ 6335587 h 6335587"/>
              <a:gd name="connsiteX11" fmla="*/ 6274422 w 12087184"/>
              <a:gd name="connsiteY11" fmla="*/ 5903346 h 6335587"/>
              <a:gd name="connsiteX12" fmla="*/ 9098386 w 12087184"/>
              <a:gd name="connsiteY12" fmla="*/ 5911624 h 6335587"/>
              <a:gd name="connsiteX13" fmla="*/ 10007288 w 12087184"/>
              <a:gd name="connsiteY13" fmla="*/ 5914499 h 6335587"/>
              <a:gd name="connsiteX14" fmla="*/ 10927227 w 12087184"/>
              <a:gd name="connsiteY14" fmla="*/ 5922366 h 6335587"/>
              <a:gd name="connsiteX15" fmla="*/ 12085310 w 12087184"/>
              <a:gd name="connsiteY15" fmla="*/ 5921320 h 6335587"/>
              <a:gd name="connsiteX16" fmla="*/ 11571244 w 12087184"/>
              <a:gd name="connsiteY16" fmla="*/ 2621674 h 6335587"/>
              <a:gd name="connsiteX17" fmla="*/ 11561892 w 12087184"/>
              <a:gd name="connsiteY17" fmla="*/ 176313 h 6335587"/>
              <a:gd name="connsiteX18" fmla="*/ 11289537 w 12087184"/>
              <a:gd name="connsiteY18" fmla="*/ 107615 h 6335587"/>
              <a:gd name="connsiteX19" fmla="*/ 10689999 w 12087184"/>
              <a:gd name="connsiteY19" fmla="*/ 70591 h 6335587"/>
              <a:gd name="connsiteX20" fmla="*/ 7599878 w 12087184"/>
              <a:gd name="connsiteY20" fmla="*/ 75910 h 6335587"/>
              <a:gd name="connsiteX21" fmla="*/ 1892744 w 12087184"/>
              <a:gd name="connsiteY21" fmla="*/ 0 h 6335587"/>
              <a:gd name="connsiteX0" fmla="*/ 1892744 w 12096545"/>
              <a:gd name="connsiteY0" fmla="*/ 24998 h 6360585"/>
              <a:gd name="connsiteX1" fmla="*/ 304663 w 12096545"/>
              <a:gd name="connsiteY1" fmla="*/ 35759 h 6360585"/>
              <a:gd name="connsiteX2" fmla="*/ 0 w 12096545"/>
              <a:gd name="connsiteY2" fmla="*/ 72940 h 6360585"/>
              <a:gd name="connsiteX3" fmla="*/ 0 w 12096545"/>
              <a:gd name="connsiteY3" fmla="*/ 934144 h 6360585"/>
              <a:gd name="connsiteX4" fmla="*/ 4597 w 12096545"/>
              <a:gd name="connsiteY4" fmla="*/ 934144 h 6360585"/>
              <a:gd name="connsiteX5" fmla="*/ 88972 w 12096545"/>
              <a:gd name="connsiteY5" fmla="*/ 3548846 h 6360585"/>
              <a:gd name="connsiteX6" fmla="*/ 148480 w 12096545"/>
              <a:gd name="connsiteY6" fmla="*/ 5955839 h 6360585"/>
              <a:gd name="connsiteX7" fmla="*/ 2638911 w 12096545"/>
              <a:gd name="connsiteY7" fmla="*/ 5958375 h 6360585"/>
              <a:gd name="connsiteX8" fmla="*/ 4080684 w 12096545"/>
              <a:gd name="connsiteY8" fmla="*/ 5951715 h 6360585"/>
              <a:gd name="connsiteX9" fmla="*/ 5045206 w 12096545"/>
              <a:gd name="connsiteY9" fmla="*/ 5952857 h 6360585"/>
              <a:gd name="connsiteX10" fmla="*/ 5855834 w 12096545"/>
              <a:gd name="connsiteY10" fmla="*/ 6360585 h 6360585"/>
              <a:gd name="connsiteX11" fmla="*/ 6274422 w 12096545"/>
              <a:gd name="connsiteY11" fmla="*/ 5928344 h 6360585"/>
              <a:gd name="connsiteX12" fmla="*/ 9098386 w 12096545"/>
              <a:gd name="connsiteY12" fmla="*/ 5936622 h 6360585"/>
              <a:gd name="connsiteX13" fmla="*/ 10007288 w 12096545"/>
              <a:gd name="connsiteY13" fmla="*/ 5939497 h 6360585"/>
              <a:gd name="connsiteX14" fmla="*/ 10927227 w 12096545"/>
              <a:gd name="connsiteY14" fmla="*/ 5947364 h 6360585"/>
              <a:gd name="connsiteX15" fmla="*/ 12085310 w 12096545"/>
              <a:gd name="connsiteY15" fmla="*/ 5946318 h 6360585"/>
              <a:gd name="connsiteX16" fmla="*/ 12063456 w 12096545"/>
              <a:gd name="connsiteY16" fmla="*/ 2646672 h 6360585"/>
              <a:gd name="connsiteX17" fmla="*/ 11561892 w 12096545"/>
              <a:gd name="connsiteY17" fmla="*/ 201311 h 6360585"/>
              <a:gd name="connsiteX18" fmla="*/ 11289537 w 12096545"/>
              <a:gd name="connsiteY18" fmla="*/ 132613 h 6360585"/>
              <a:gd name="connsiteX19" fmla="*/ 10689999 w 12096545"/>
              <a:gd name="connsiteY19" fmla="*/ 95589 h 6360585"/>
              <a:gd name="connsiteX20" fmla="*/ 7599878 w 12096545"/>
              <a:gd name="connsiteY20" fmla="*/ 100908 h 6360585"/>
              <a:gd name="connsiteX21" fmla="*/ 1892744 w 12096545"/>
              <a:gd name="connsiteY21" fmla="*/ 24998 h 6360585"/>
              <a:gd name="connsiteX0" fmla="*/ 1892744 w 12127183"/>
              <a:gd name="connsiteY0" fmla="*/ 24998 h 6360585"/>
              <a:gd name="connsiteX1" fmla="*/ 304663 w 12127183"/>
              <a:gd name="connsiteY1" fmla="*/ 35759 h 6360585"/>
              <a:gd name="connsiteX2" fmla="*/ 0 w 12127183"/>
              <a:gd name="connsiteY2" fmla="*/ 72940 h 6360585"/>
              <a:gd name="connsiteX3" fmla="*/ 0 w 12127183"/>
              <a:gd name="connsiteY3" fmla="*/ 934144 h 6360585"/>
              <a:gd name="connsiteX4" fmla="*/ 4597 w 12127183"/>
              <a:gd name="connsiteY4" fmla="*/ 934144 h 6360585"/>
              <a:gd name="connsiteX5" fmla="*/ 88972 w 12127183"/>
              <a:gd name="connsiteY5" fmla="*/ 3548846 h 6360585"/>
              <a:gd name="connsiteX6" fmla="*/ 148480 w 12127183"/>
              <a:gd name="connsiteY6" fmla="*/ 5955839 h 6360585"/>
              <a:gd name="connsiteX7" fmla="*/ 2638911 w 12127183"/>
              <a:gd name="connsiteY7" fmla="*/ 5958375 h 6360585"/>
              <a:gd name="connsiteX8" fmla="*/ 4080684 w 12127183"/>
              <a:gd name="connsiteY8" fmla="*/ 5951715 h 6360585"/>
              <a:gd name="connsiteX9" fmla="*/ 5045206 w 12127183"/>
              <a:gd name="connsiteY9" fmla="*/ 5952857 h 6360585"/>
              <a:gd name="connsiteX10" fmla="*/ 5855834 w 12127183"/>
              <a:gd name="connsiteY10" fmla="*/ 6360585 h 6360585"/>
              <a:gd name="connsiteX11" fmla="*/ 6274422 w 12127183"/>
              <a:gd name="connsiteY11" fmla="*/ 5928344 h 6360585"/>
              <a:gd name="connsiteX12" fmla="*/ 9098386 w 12127183"/>
              <a:gd name="connsiteY12" fmla="*/ 5936622 h 6360585"/>
              <a:gd name="connsiteX13" fmla="*/ 10007288 w 12127183"/>
              <a:gd name="connsiteY13" fmla="*/ 5939497 h 6360585"/>
              <a:gd name="connsiteX14" fmla="*/ 10927227 w 12127183"/>
              <a:gd name="connsiteY14" fmla="*/ 5947364 h 6360585"/>
              <a:gd name="connsiteX15" fmla="*/ 12085310 w 12127183"/>
              <a:gd name="connsiteY15" fmla="*/ 5946318 h 6360585"/>
              <a:gd name="connsiteX16" fmla="*/ 12063456 w 12127183"/>
              <a:gd name="connsiteY16" fmla="*/ 2646672 h 6360585"/>
              <a:gd name="connsiteX17" fmla="*/ 12054104 w 12127183"/>
              <a:gd name="connsiteY17" fmla="*/ 201311 h 6360585"/>
              <a:gd name="connsiteX18" fmla="*/ 11289537 w 12127183"/>
              <a:gd name="connsiteY18" fmla="*/ 132613 h 6360585"/>
              <a:gd name="connsiteX19" fmla="*/ 10689999 w 12127183"/>
              <a:gd name="connsiteY19" fmla="*/ 95589 h 6360585"/>
              <a:gd name="connsiteX20" fmla="*/ 7599878 w 12127183"/>
              <a:gd name="connsiteY20" fmla="*/ 100908 h 6360585"/>
              <a:gd name="connsiteX21" fmla="*/ 1892744 w 12127183"/>
              <a:gd name="connsiteY21" fmla="*/ 24998 h 6360585"/>
              <a:gd name="connsiteX0" fmla="*/ 1892744 w 12114255"/>
              <a:gd name="connsiteY0" fmla="*/ 0 h 6335587"/>
              <a:gd name="connsiteX1" fmla="*/ 304663 w 12114255"/>
              <a:gd name="connsiteY1" fmla="*/ 10761 h 6335587"/>
              <a:gd name="connsiteX2" fmla="*/ 0 w 12114255"/>
              <a:gd name="connsiteY2" fmla="*/ 47942 h 6335587"/>
              <a:gd name="connsiteX3" fmla="*/ 0 w 12114255"/>
              <a:gd name="connsiteY3" fmla="*/ 909146 h 6335587"/>
              <a:gd name="connsiteX4" fmla="*/ 4597 w 12114255"/>
              <a:gd name="connsiteY4" fmla="*/ 909146 h 6335587"/>
              <a:gd name="connsiteX5" fmla="*/ 88972 w 12114255"/>
              <a:gd name="connsiteY5" fmla="*/ 3523848 h 6335587"/>
              <a:gd name="connsiteX6" fmla="*/ 148480 w 12114255"/>
              <a:gd name="connsiteY6" fmla="*/ 5930841 h 6335587"/>
              <a:gd name="connsiteX7" fmla="*/ 2638911 w 12114255"/>
              <a:gd name="connsiteY7" fmla="*/ 5933377 h 6335587"/>
              <a:gd name="connsiteX8" fmla="*/ 4080684 w 12114255"/>
              <a:gd name="connsiteY8" fmla="*/ 5926717 h 6335587"/>
              <a:gd name="connsiteX9" fmla="*/ 5045206 w 12114255"/>
              <a:gd name="connsiteY9" fmla="*/ 5927859 h 6335587"/>
              <a:gd name="connsiteX10" fmla="*/ 5855834 w 12114255"/>
              <a:gd name="connsiteY10" fmla="*/ 6335587 h 6335587"/>
              <a:gd name="connsiteX11" fmla="*/ 6274422 w 12114255"/>
              <a:gd name="connsiteY11" fmla="*/ 5903346 h 6335587"/>
              <a:gd name="connsiteX12" fmla="*/ 9098386 w 12114255"/>
              <a:gd name="connsiteY12" fmla="*/ 5911624 h 6335587"/>
              <a:gd name="connsiteX13" fmla="*/ 10007288 w 12114255"/>
              <a:gd name="connsiteY13" fmla="*/ 5914499 h 6335587"/>
              <a:gd name="connsiteX14" fmla="*/ 10927227 w 12114255"/>
              <a:gd name="connsiteY14" fmla="*/ 5922366 h 6335587"/>
              <a:gd name="connsiteX15" fmla="*/ 12085310 w 12114255"/>
              <a:gd name="connsiteY15" fmla="*/ 5921320 h 6335587"/>
              <a:gd name="connsiteX16" fmla="*/ 12063456 w 12114255"/>
              <a:gd name="connsiteY16" fmla="*/ 2621674 h 6335587"/>
              <a:gd name="connsiteX17" fmla="*/ 12054104 w 12114255"/>
              <a:gd name="connsiteY17" fmla="*/ 176313 h 6335587"/>
              <a:gd name="connsiteX18" fmla="*/ 11289537 w 12114255"/>
              <a:gd name="connsiteY18" fmla="*/ 107615 h 6335587"/>
              <a:gd name="connsiteX19" fmla="*/ 10689999 w 12114255"/>
              <a:gd name="connsiteY19" fmla="*/ 70591 h 6335587"/>
              <a:gd name="connsiteX20" fmla="*/ 7599878 w 12114255"/>
              <a:gd name="connsiteY20" fmla="*/ 75910 h 6335587"/>
              <a:gd name="connsiteX21" fmla="*/ 1892744 w 12114255"/>
              <a:gd name="connsiteY21" fmla="*/ 0 h 6335587"/>
              <a:gd name="connsiteX0" fmla="*/ 1892744 w 12114253"/>
              <a:gd name="connsiteY0" fmla="*/ 0 h 6335587"/>
              <a:gd name="connsiteX1" fmla="*/ 304663 w 12114253"/>
              <a:gd name="connsiteY1" fmla="*/ 10761 h 6335587"/>
              <a:gd name="connsiteX2" fmla="*/ 0 w 12114253"/>
              <a:gd name="connsiteY2" fmla="*/ 47942 h 6335587"/>
              <a:gd name="connsiteX3" fmla="*/ 0 w 12114253"/>
              <a:gd name="connsiteY3" fmla="*/ 909146 h 6335587"/>
              <a:gd name="connsiteX4" fmla="*/ 4597 w 12114253"/>
              <a:gd name="connsiteY4" fmla="*/ 909146 h 6335587"/>
              <a:gd name="connsiteX5" fmla="*/ 88972 w 12114253"/>
              <a:gd name="connsiteY5" fmla="*/ 3523848 h 6335587"/>
              <a:gd name="connsiteX6" fmla="*/ 148480 w 12114253"/>
              <a:gd name="connsiteY6" fmla="*/ 5930841 h 6335587"/>
              <a:gd name="connsiteX7" fmla="*/ 2638911 w 12114253"/>
              <a:gd name="connsiteY7" fmla="*/ 5933377 h 6335587"/>
              <a:gd name="connsiteX8" fmla="*/ 4080684 w 12114253"/>
              <a:gd name="connsiteY8" fmla="*/ 5926717 h 6335587"/>
              <a:gd name="connsiteX9" fmla="*/ 5045206 w 12114253"/>
              <a:gd name="connsiteY9" fmla="*/ 5927859 h 6335587"/>
              <a:gd name="connsiteX10" fmla="*/ 5855834 w 12114253"/>
              <a:gd name="connsiteY10" fmla="*/ 6335587 h 6335587"/>
              <a:gd name="connsiteX11" fmla="*/ 6274422 w 12114253"/>
              <a:gd name="connsiteY11" fmla="*/ 5903346 h 6335587"/>
              <a:gd name="connsiteX12" fmla="*/ 9098386 w 12114253"/>
              <a:gd name="connsiteY12" fmla="*/ 5911624 h 6335587"/>
              <a:gd name="connsiteX13" fmla="*/ 10007288 w 12114253"/>
              <a:gd name="connsiteY13" fmla="*/ 5914499 h 6335587"/>
              <a:gd name="connsiteX14" fmla="*/ 10927227 w 12114253"/>
              <a:gd name="connsiteY14" fmla="*/ 5922366 h 6335587"/>
              <a:gd name="connsiteX15" fmla="*/ 12085310 w 12114253"/>
              <a:gd name="connsiteY15" fmla="*/ 5921320 h 6335587"/>
              <a:gd name="connsiteX16" fmla="*/ 12063456 w 12114253"/>
              <a:gd name="connsiteY16" fmla="*/ 2621674 h 6335587"/>
              <a:gd name="connsiteX17" fmla="*/ 12054104 w 12114253"/>
              <a:gd name="connsiteY17" fmla="*/ 176313 h 6335587"/>
              <a:gd name="connsiteX18" fmla="*/ 11289537 w 12114253"/>
              <a:gd name="connsiteY18" fmla="*/ 107615 h 6335587"/>
              <a:gd name="connsiteX19" fmla="*/ 10259313 w 12114253"/>
              <a:gd name="connsiteY19" fmla="*/ 101059 h 6335587"/>
              <a:gd name="connsiteX20" fmla="*/ 7599878 w 12114253"/>
              <a:gd name="connsiteY20" fmla="*/ 75910 h 6335587"/>
              <a:gd name="connsiteX21" fmla="*/ 1892744 w 12114253"/>
              <a:gd name="connsiteY21" fmla="*/ 0 h 6335587"/>
              <a:gd name="connsiteX0" fmla="*/ 1892744 w 12114255"/>
              <a:gd name="connsiteY0" fmla="*/ 0 h 6335587"/>
              <a:gd name="connsiteX1" fmla="*/ 304663 w 12114255"/>
              <a:gd name="connsiteY1" fmla="*/ 10761 h 6335587"/>
              <a:gd name="connsiteX2" fmla="*/ 0 w 12114255"/>
              <a:gd name="connsiteY2" fmla="*/ 47942 h 6335587"/>
              <a:gd name="connsiteX3" fmla="*/ 0 w 12114255"/>
              <a:gd name="connsiteY3" fmla="*/ 909146 h 6335587"/>
              <a:gd name="connsiteX4" fmla="*/ 4597 w 12114255"/>
              <a:gd name="connsiteY4" fmla="*/ 909146 h 6335587"/>
              <a:gd name="connsiteX5" fmla="*/ 88972 w 12114255"/>
              <a:gd name="connsiteY5" fmla="*/ 3523848 h 6335587"/>
              <a:gd name="connsiteX6" fmla="*/ 148480 w 12114255"/>
              <a:gd name="connsiteY6" fmla="*/ 5930841 h 6335587"/>
              <a:gd name="connsiteX7" fmla="*/ 2638911 w 12114255"/>
              <a:gd name="connsiteY7" fmla="*/ 5933377 h 6335587"/>
              <a:gd name="connsiteX8" fmla="*/ 4080684 w 12114255"/>
              <a:gd name="connsiteY8" fmla="*/ 5926717 h 6335587"/>
              <a:gd name="connsiteX9" fmla="*/ 5045206 w 12114255"/>
              <a:gd name="connsiteY9" fmla="*/ 5927859 h 6335587"/>
              <a:gd name="connsiteX10" fmla="*/ 5855834 w 12114255"/>
              <a:gd name="connsiteY10" fmla="*/ 6335587 h 6335587"/>
              <a:gd name="connsiteX11" fmla="*/ 6274422 w 12114255"/>
              <a:gd name="connsiteY11" fmla="*/ 5903346 h 6335587"/>
              <a:gd name="connsiteX12" fmla="*/ 9098386 w 12114255"/>
              <a:gd name="connsiteY12" fmla="*/ 5911624 h 6335587"/>
              <a:gd name="connsiteX13" fmla="*/ 10007288 w 12114255"/>
              <a:gd name="connsiteY13" fmla="*/ 5914499 h 6335587"/>
              <a:gd name="connsiteX14" fmla="*/ 10927227 w 12114255"/>
              <a:gd name="connsiteY14" fmla="*/ 5922366 h 6335587"/>
              <a:gd name="connsiteX15" fmla="*/ 12085310 w 12114255"/>
              <a:gd name="connsiteY15" fmla="*/ 5921320 h 6335587"/>
              <a:gd name="connsiteX16" fmla="*/ 12063456 w 12114255"/>
              <a:gd name="connsiteY16" fmla="*/ 2621674 h 6335587"/>
              <a:gd name="connsiteX17" fmla="*/ 12054104 w 12114255"/>
              <a:gd name="connsiteY17" fmla="*/ 176313 h 6335587"/>
              <a:gd name="connsiteX18" fmla="*/ 11289537 w 12114255"/>
              <a:gd name="connsiteY18" fmla="*/ 107615 h 6335587"/>
              <a:gd name="connsiteX19" fmla="*/ 10259313 w 12114255"/>
              <a:gd name="connsiteY19" fmla="*/ 101059 h 6335587"/>
              <a:gd name="connsiteX20" fmla="*/ 7599878 w 12114255"/>
              <a:gd name="connsiteY20" fmla="*/ 75910 h 6335587"/>
              <a:gd name="connsiteX21" fmla="*/ 1892744 w 12114255"/>
              <a:gd name="connsiteY21" fmla="*/ 0 h 6335587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080684 w 12114253"/>
              <a:gd name="connsiteY8" fmla="*/ 5926717 h 6330524"/>
              <a:gd name="connsiteX9" fmla="*/ 5045206 w 12114253"/>
              <a:gd name="connsiteY9" fmla="*/ 5927859 h 6330524"/>
              <a:gd name="connsiteX10" fmla="*/ 5731339 w 12114253"/>
              <a:gd name="connsiteY10" fmla="*/ 6330524 h 6330524"/>
              <a:gd name="connsiteX11" fmla="*/ 6274422 w 12114253"/>
              <a:gd name="connsiteY11" fmla="*/ 5903346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5"/>
              <a:gd name="connsiteY0" fmla="*/ 0 h 6330524"/>
              <a:gd name="connsiteX1" fmla="*/ 304663 w 12114255"/>
              <a:gd name="connsiteY1" fmla="*/ 10761 h 6330524"/>
              <a:gd name="connsiteX2" fmla="*/ 0 w 12114255"/>
              <a:gd name="connsiteY2" fmla="*/ 47942 h 6330524"/>
              <a:gd name="connsiteX3" fmla="*/ 0 w 12114255"/>
              <a:gd name="connsiteY3" fmla="*/ 909146 h 6330524"/>
              <a:gd name="connsiteX4" fmla="*/ 4597 w 12114255"/>
              <a:gd name="connsiteY4" fmla="*/ 909146 h 6330524"/>
              <a:gd name="connsiteX5" fmla="*/ 88972 w 12114255"/>
              <a:gd name="connsiteY5" fmla="*/ 3523848 h 6330524"/>
              <a:gd name="connsiteX6" fmla="*/ 148480 w 12114255"/>
              <a:gd name="connsiteY6" fmla="*/ 5930841 h 6330524"/>
              <a:gd name="connsiteX7" fmla="*/ 2638911 w 12114255"/>
              <a:gd name="connsiteY7" fmla="*/ 5933377 h 6330524"/>
              <a:gd name="connsiteX8" fmla="*/ 4080684 w 12114255"/>
              <a:gd name="connsiteY8" fmla="*/ 5926717 h 6330524"/>
              <a:gd name="connsiteX9" fmla="*/ 5045206 w 12114255"/>
              <a:gd name="connsiteY9" fmla="*/ 5927859 h 6330524"/>
              <a:gd name="connsiteX10" fmla="*/ 5731339 w 12114255"/>
              <a:gd name="connsiteY10" fmla="*/ 6330524 h 6330524"/>
              <a:gd name="connsiteX11" fmla="*/ 6077302 w 12114255"/>
              <a:gd name="connsiteY11" fmla="*/ 5908409 h 6330524"/>
              <a:gd name="connsiteX12" fmla="*/ 9098386 w 12114255"/>
              <a:gd name="connsiteY12" fmla="*/ 5911624 h 6330524"/>
              <a:gd name="connsiteX13" fmla="*/ 10007288 w 12114255"/>
              <a:gd name="connsiteY13" fmla="*/ 5914499 h 6330524"/>
              <a:gd name="connsiteX14" fmla="*/ 10927227 w 12114255"/>
              <a:gd name="connsiteY14" fmla="*/ 5922366 h 6330524"/>
              <a:gd name="connsiteX15" fmla="*/ 12085310 w 12114255"/>
              <a:gd name="connsiteY15" fmla="*/ 5921320 h 6330524"/>
              <a:gd name="connsiteX16" fmla="*/ 12063456 w 12114255"/>
              <a:gd name="connsiteY16" fmla="*/ 2621674 h 6330524"/>
              <a:gd name="connsiteX17" fmla="*/ 12054104 w 12114255"/>
              <a:gd name="connsiteY17" fmla="*/ 176313 h 6330524"/>
              <a:gd name="connsiteX18" fmla="*/ 11289537 w 12114255"/>
              <a:gd name="connsiteY18" fmla="*/ 107615 h 6330524"/>
              <a:gd name="connsiteX19" fmla="*/ 10259313 w 12114255"/>
              <a:gd name="connsiteY19" fmla="*/ 101059 h 6330524"/>
              <a:gd name="connsiteX20" fmla="*/ 7599878 w 12114255"/>
              <a:gd name="connsiteY20" fmla="*/ 75910 h 6330524"/>
              <a:gd name="connsiteX21" fmla="*/ 1892744 w 12114255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080684 w 12114253"/>
              <a:gd name="connsiteY8" fmla="*/ 5926717 h 6330524"/>
              <a:gd name="connsiteX9" fmla="*/ 5045206 w 12114253"/>
              <a:gd name="connsiteY9" fmla="*/ 5927859 h 6330524"/>
              <a:gd name="connsiteX10" fmla="*/ 5731339 w 12114253"/>
              <a:gd name="connsiteY10" fmla="*/ 6330524 h 6330524"/>
              <a:gd name="connsiteX11" fmla="*/ 6077302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5"/>
              <a:gd name="connsiteY0" fmla="*/ 0 h 6330524"/>
              <a:gd name="connsiteX1" fmla="*/ 304663 w 12114255"/>
              <a:gd name="connsiteY1" fmla="*/ 10761 h 6330524"/>
              <a:gd name="connsiteX2" fmla="*/ 0 w 12114255"/>
              <a:gd name="connsiteY2" fmla="*/ 47942 h 6330524"/>
              <a:gd name="connsiteX3" fmla="*/ 0 w 12114255"/>
              <a:gd name="connsiteY3" fmla="*/ 909146 h 6330524"/>
              <a:gd name="connsiteX4" fmla="*/ 4597 w 12114255"/>
              <a:gd name="connsiteY4" fmla="*/ 909146 h 6330524"/>
              <a:gd name="connsiteX5" fmla="*/ 88972 w 12114255"/>
              <a:gd name="connsiteY5" fmla="*/ 3523848 h 6330524"/>
              <a:gd name="connsiteX6" fmla="*/ 148480 w 12114255"/>
              <a:gd name="connsiteY6" fmla="*/ 5930841 h 6330524"/>
              <a:gd name="connsiteX7" fmla="*/ 2638911 w 12114255"/>
              <a:gd name="connsiteY7" fmla="*/ 5933377 h 6330524"/>
              <a:gd name="connsiteX8" fmla="*/ 4308929 w 12114255"/>
              <a:gd name="connsiteY8" fmla="*/ 5926717 h 6330524"/>
              <a:gd name="connsiteX9" fmla="*/ 5045206 w 12114255"/>
              <a:gd name="connsiteY9" fmla="*/ 5927859 h 6330524"/>
              <a:gd name="connsiteX10" fmla="*/ 5731339 w 12114255"/>
              <a:gd name="connsiteY10" fmla="*/ 6330524 h 6330524"/>
              <a:gd name="connsiteX11" fmla="*/ 6077302 w 12114255"/>
              <a:gd name="connsiteY11" fmla="*/ 5908409 h 6330524"/>
              <a:gd name="connsiteX12" fmla="*/ 9098386 w 12114255"/>
              <a:gd name="connsiteY12" fmla="*/ 5911624 h 6330524"/>
              <a:gd name="connsiteX13" fmla="*/ 10007288 w 12114255"/>
              <a:gd name="connsiteY13" fmla="*/ 5914499 h 6330524"/>
              <a:gd name="connsiteX14" fmla="*/ 10927227 w 12114255"/>
              <a:gd name="connsiteY14" fmla="*/ 5922366 h 6330524"/>
              <a:gd name="connsiteX15" fmla="*/ 12085310 w 12114255"/>
              <a:gd name="connsiteY15" fmla="*/ 5921320 h 6330524"/>
              <a:gd name="connsiteX16" fmla="*/ 12063456 w 12114255"/>
              <a:gd name="connsiteY16" fmla="*/ 2621674 h 6330524"/>
              <a:gd name="connsiteX17" fmla="*/ 12054104 w 12114255"/>
              <a:gd name="connsiteY17" fmla="*/ 176313 h 6330524"/>
              <a:gd name="connsiteX18" fmla="*/ 11289537 w 12114255"/>
              <a:gd name="connsiteY18" fmla="*/ 107615 h 6330524"/>
              <a:gd name="connsiteX19" fmla="*/ 10259313 w 12114255"/>
              <a:gd name="connsiteY19" fmla="*/ 101059 h 6330524"/>
              <a:gd name="connsiteX20" fmla="*/ 7599878 w 12114255"/>
              <a:gd name="connsiteY20" fmla="*/ 75910 h 6330524"/>
              <a:gd name="connsiteX21" fmla="*/ 1892744 w 12114255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141474 w 12114253"/>
              <a:gd name="connsiteY9" fmla="*/ 5927859 h 6330524"/>
              <a:gd name="connsiteX10" fmla="*/ 5731339 w 12114253"/>
              <a:gd name="connsiteY10" fmla="*/ 6330524 h 6330524"/>
              <a:gd name="connsiteX11" fmla="*/ 6077302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141474 w 12114253"/>
              <a:gd name="connsiteY9" fmla="*/ 5927859 h 6330524"/>
              <a:gd name="connsiteX10" fmla="*/ 5731339 w 12114253"/>
              <a:gd name="connsiteY10" fmla="*/ 6330524 h 6330524"/>
              <a:gd name="connsiteX11" fmla="*/ 5971194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214933 w 12114253"/>
              <a:gd name="connsiteY9" fmla="*/ 5924178 h 6330524"/>
              <a:gd name="connsiteX10" fmla="*/ 5731339 w 12114253"/>
              <a:gd name="connsiteY10" fmla="*/ 6330524 h 6330524"/>
              <a:gd name="connsiteX11" fmla="*/ 5971194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308929 w 12114253"/>
              <a:gd name="connsiteY8" fmla="*/ 5926717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952198 w 12173707"/>
              <a:gd name="connsiteY0" fmla="*/ 0 h 6231137"/>
              <a:gd name="connsiteX1" fmla="*/ 364117 w 12173707"/>
              <a:gd name="connsiteY1" fmla="*/ 10761 h 6231137"/>
              <a:gd name="connsiteX2" fmla="*/ 59454 w 12173707"/>
              <a:gd name="connsiteY2" fmla="*/ 47942 h 6231137"/>
              <a:gd name="connsiteX3" fmla="*/ 59454 w 12173707"/>
              <a:gd name="connsiteY3" fmla="*/ 909146 h 6231137"/>
              <a:gd name="connsiteX4" fmla="*/ 64051 w 12173707"/>
              <a:gd name="connsiteY4" fmla="*/ 909146 h 6231137"/>
              <a:gd name="connsiteX5" fmla="*/ 148426 w 12173707"/>
              <a:gd name="connsiteY5" fmla="*/ 3523848 h 6231137"/>
              <a:gd name="connsiteX6" fmla="*/ 41689 w 12173707"/>
              <a:gd name="connsiteY6" fmla="*/ 5941555 h 6231137"/>
              <a:gd name="connsiteX7" fmla="*/ 2649391 w 12173707"/>
              <a:gd name="connsiteY7" fmla="*/ 5929698 h 6231137"/>
              <a:gd name="connsiteX8" fmla="*/ 4303086 w 12173707"/>
              <a:gd name="connsiteY8" fmla="*/ 5908315 h 6231137"/>
              <a:gd name="connsiteX9" fmla="*/ 5274387 w 12173707"/>
              <a:gd name="connsiteY9" fmla="*/ 5924178 h 6231137"/>
              <a:gd name="connsiteX10" fmla="*/ 5758145 w 12173707"/>
              <a:gd name="connsiteY10" fmla="*/ 6231137 h 6231137"/>
              <a:gd name="connsiteX11" fmla="*/ 6030648 w 12173707"/>
              <a:gd name="connsiteY11" fmla="*/ 5908409 h 6231137"/>
              <a:gd name="connsiteX12" fmla="*/ 9157840 w 12173707"/>
              <a:gd name="connsiteY12" fmla="*/ 5911624 h 6231137"/>
              <a:gd name="connsiteX13" fmla="*/ 10066742 w 12173707"/>
              <a:gd name="connsiteY13" fmla="*/ 5914499 h 6231137"/>
              <a:gd name="connsiteX14" fmla="*/ 10986681 w 12173707"/>
              <a:gd name="connsiteY14" fmla="*/ 5922366 h 6231137"/>
              <a:gd name="connsiteX15" fmla="*/ 12144764 w 12173707"/>
              <a:gd name="connsiteY15" fmla="*/ 5921320 h 6231137"/>
              <a:gd name="connsiteX16" fmla="*/ 12122910 w 12173707"/>
              <a:gd name="connsiteY16" fmla="*/ 2621674 h 6231137"/>
              <a:gd name="connsiteX17" fmla="*/ 12113558 w 12173707"/>
              <a:gd name="connsiteY17" fmla="*/ 176313 h 6231137"/>
              <a:gd name="connsiteX18" fmla="*/ 11348991 w 12173707"/>
              <a:gd name="connsiteY18" fmla="*/ 107615 h 6231137"/>
              <a:gd name="connsiteX19" fmla="*/ 10318767 w 12173707"/>
              <a:gd name="connsiteY19" fmla="*/ 101059 h 6231137"/>
              <a:gd name="connsiteX20" fmla="*/ 7659332 w 12173707"/>
              <a:gd name="connsiteY20" fmla="*/ 75910 h 6231137"/>
              <a:gd name="connsiteX21" fmla="*/ 1952198 w 12173707"/>
              <a:gd name="connsiteY21" fmla="*/ 0 h 6231137"/>
              <a:gd name="connsiteX0" fmla="*/ 1979615 w 12201124"/>
              <a:gd name="connsiteY0" fmla="*/ 0 h 6231137"/>
              <a:gd name="connsiteX1" fmla="*/ 391534 w 12201124"/>
              <a:gd name="connsiteY1" fmla="*/ 10761 h 6231137"/>
              <a:gd name="connsiteX2" fmla="*/ 86871 w 12201124"/>
              <a:gd name="connsiteY2" fmla="*/ 47942 h 6231137"/>
              <a:gd name="connsiteX3" fmla="*/ 86871 w 12201124"/>
              <a:gd name="connsiteY3" fmla="*/ 909146 h 6231137"/>
              <a:gd name="connsiteX4" fmla="*/ 91468 w 12201124"/>
              <a:gd name="connsiteY4" fmla="*/ 909146 h 6231137"/>
              <a:gd name="connsiteX5" fmla="*/ 33349 w 12201124"/>
              <a:gd name="connsiteY5" fmla="*/ 3534559 h 6231137"/>
              <a:gd name="connsiteX6" fmla="*/ 69106 w 12201124"/>
              <a:gd name="connsiteY6" fmla="*/ 5941555 h 6231137"/>
              <a:gd name="connsiteX7" fmla="*/ 2676808 w 12201124"/>
              <a:gd name="connsiteY7" fmla="*/ 5929698 h 6231137"/>
              <a:gd name="connsiteX8" fmla="*/ 4330503 w 12201124"/>
              <a:gd name="connsiteY8" fmla="*/ 5908315 h 6231137"/>
              <a:gd name="connsiteX9" fmla="*/ 5301804 w 12201124"/>
              <a:gd name="connsiteY9" fmla="*/ 5924178 h 6231137"/>
              <a:gd name="connsiteX10" fmla="*/ 5785562 w 12201124"/>
              <a:gd name="connsiteY10" fmla="*/ 6231137 h 6231137"/>
              <a:gd name="connsiteX11" fmla="*/ 6058065 w 12201124"/>
              <a:gd name="connsiteY11" fmla="*/ 5908409 h 6231137"/>
              <a:gd name="connsiteX12" fmla="*/ 9185257 w 12201124"/>
              <a:gd name="connsiteY12" fmla="*/ 5911624 h 6231137"/>
              <a:gd name="connsiteX13" fmla="*/ 10094159 w 12201124"/>
              <a:gd name="connsiteY13" fmla="*/ 5914499 h 6231137"/>
              <a:gd name="connsiteX14" fmla="*/ 11014098 w 12201124"/>
              <a:gd name="connsiteY14" fmla="*/ 5922366 h 6231137"/>
              <a:gd name="connsiteX15" fmla="*/ 12172181 w 12201124"/>
              <a:gd name="connsiteY15" fmla="*/ 5921320 h 6231137"/>
              <a:gd name="connsiteX16" fmla="*/ 12150327 w 12201124"/>
              <a:gd name="connsiteY16" fmla="*/ 2621674 h 6231137"/>
              <a:gd name="connsiteX17" fmla="*/ 12140975 w 12201124"/>
              <a:gd name="connsiteY17" fmla="*/ 176313 h 6231137"/>
              <a:gd name="connsiteX18" fmla="*/ 11376408 w 12201124"/>
              <a:gd name="connsiteY18" fmla="*/ 107615 h 6231137"/>
              <a:gd name="connsiteX19" fmla="*/ 10346184 w 12201124"/>
              <a:gd name="connsiteY19" fmla="*/ 101059 h 6231137"/>
              <a:gd name="connsiteX20" fmla="*/ 7686749 w 12201124"/>
              <a:gd name="connsiteY20" fmla="*/ 75910 h 6231137"/>
              <a:gd name="connsiteX21" fmla="*/ 1979615 w 12201124"/>
              <a:gd name="connsiteY21" fmla="*/ 0 h 6231137"/>
              <a:gd name="connsiteX0" fmla="*/ 1979615 w 12201124"/>
              <a:gd name="connsiteY0" fmla="*/ 0 h 6231137"/>
              <a:gd name="connsiteX1" fmla="*/ 391534 w 12201124"/>
              <a:gd name="connsiteY1" fmla="*/ 10761 h 6231137"/>
              <a:gd name="connsiteX2" fmla="*/ 86871 w 12201124"/>
              <a:gd name="connsiteY2" fmla="*/ 47942 h 6231137"/>
              <a:gd name="connsiteX3" fmla="*/ 86871 w 12201124"/>
              <a:gd name="connsiteY3" fmla="*/ 909146 h 6231137"/>
              <a:gd name="connsiteX4" fmla="*/ 91468 w 12201124"/>
              <a:gd name="connsiteY4" fmla="*/ 909146 h 6231137"/>
              <a:gd name="connsiteX5" fmla="*/ 33348 w 12201124"/>
              <a:gd name="connsiteY5" fmla="*/ 4337852 h 6231137"/>
              <a:gd name="connsiteX6" fmla="*/ 69106 w 12201124"/>
              <a:gd name="connsiteY6" fmla="*/ 5941555 h 6231137"/>
              <a:gd name="connsiteX7" fmla="*/ 2676808 w 12201124"/>
              <a:gd name="connsiteY7" fmla="*/ 5929698 h 6231137"/>
              <a:gd name="connsiteX8" fmla="*/ 4330503 w 12201124"/>
              <a:gd name="connsiteY8" fmla="*/ 5908315 h 6231137"/>
              <a:gd name="connsiteX9" fmla="*/ 5301804 w 12201124"/>
              <a:gd name="connsiteY9" fmla="*/ 5924178 h 6231137"/>
              <a:gd name="connsiteX10" fmla="*/ 5785562 w 12201124"/>
              <a:gd name="connsiteY10" fmla="*/ 6231137 h 6231137"/>
              <a:gd name="connsiteX11" fmla="*/ 6058065 w 12201124"/>
              <a:gd name="connsiteY11" fmla="*/ 5908409 h 6231137"/>
              <a:gd name="connsiteX12" fmla="*/ 9185257 w 12201124"/>
              <a:gd name="connsiteY12" fmla="*/ 5911624 h 6231137"/>
              <a:gd name="connsiteX13" fmla="*/ 10094159 w 12201124"/>
              <a:gd name="connsiteY13" fmla="*/ 5914499 h 6231137"/>
              <a:gd name="connsiteX14" fmla="*/ 11014098 w 12201124"/>
              <a:gd name="connsiteY14" fmla="*/ 5922366 h 6231137"/>
              <a:gd name="connsiteX15" fmla="*/ 12172181 w 12201124"/>
              <a:gd name="connsiteY15" fmla="*/ 5921320 h 6231137"/>
              <a:gd name="connsiteX16" fmla="*/ 12150327 w 12201124"/>
              <a:gd name="connsiteY16" fmla="*/ 2621674 h 6231137"/>
              <a:gd name="connsiteX17" fmla="*/ 12140975 w 12201124"/>
              <a:gd name="connsiteY17" fmla="*/ 176313 h 6231137"/>
              <a:gd name="connsiteX18" fmla="*/ 11376408 w 12201124"/>
              <a:gd name="connsiteY18" fmla="*/ 107615 h 6231137"/>
              <a:gd name="connsiteX19" fmla="*/ 10346184 w 12201124"/>
              <a:gd name="connsiteY19" fmla="*/ 101059 h 6231137"/>
              <a:gd name="connsiteX20" fmla="*/ 7686749 w 12201124"/>
              <a:gd name="connsiteY20" fmla="*/ 75910 h 6231137"/>
              <a:gd name="connsiteX21" fmla="*/ 1979615 w 12201124"/>
              <a:gd name="connsiteY21" fmla="*/ 0 h 6231137"/>
              <a:gd name="connsiteX0" fmla="*/ 1986334 w 12207843"/>
              <a:gd name="connsiteY0" fmla="*/ 0 h 6231137"/>
              <a:gd name="connsiteX1" fmla="*/ 398253 w 12207843"/>
              <a:gd name="connsiteY1" fmla="*/ 10761 h 6231137"/>
              <a:gd name="connsiteX2" fmla="*/ 93590 w 12207843"/>
              <a:gd name="connsiteY2" fmla="*/ 47942 h 6231137"/>
              <a:gd name="connsiteX3" fmla="*/ 93590 w 12207843"/>
              <a:gd name="connsiteY3" fmla="*/ 909146 h 6231137"/>
              <a:gd name="connsiteX4" fmla="*/ 98187 w 12207843"/>
              <a:gd name="connsiteY4" fmla="*/ 909146 h 6231137"/>
              <a:gd name="connsiteX5" fmla="*/ 40067 w 12207843"/>
              <a:gd name="connsiteY5" fmla="*/ 4337852 h 6231137"/>
              <a:gd name="connsiteX6" fmla="*/ 75825 w 12207843"/>
              <a:gd name="connsiteY6" fmla="*/ 5941555 h 6231137"/>
              <a:gd name="connsiteX7" fmla="*/ 2683527 w 12207843"/>
              <a:gd name="connsiteY7" fmla="*/ 5929698 h 6231137"/>
              <a:gd name="connsiteX8" fmla="*/ 4337222 w 12207843"/>
              <a:gd name="connsiteY8" fmla="*/ 5908315 h 6231137"/>
              <a:gd name="connsiteX9" fmla="*/ 5308523 w 12207843"/>
              <a:gd name="connsiteY9" fmla="*/ 5924178 h 6231137"/>
              <a:gd name="connsiteX10" fmla="*/ 5792281 w 12207843"/>
              <a:gd name="connsiteY10" fmla="*/ 6231137 h 6231137"/>
              <a:gd name="connsiteX11" fmla="*/ 6064784 w 12207843"/>
              <a:gd name="connsiteY11" fmla="*/ 5908409 h 6231137"/>
              <a:gd name="connsiteX12" fmla="*/ 9191976 w 12207843"/>
              <a:gd name="connsiteY12" fmla="*/ 5911624 h 6231137"/>
              <a:gd name="connsiteX13" fmla="*/ 10100878 w 12207843"/>
              <a:gd name="connsiteY13" fmla="*/ 5914499 h 6231137"/>
              <a:gd name="connsiteX14" fmla="*/ 11020817 w 12207843"/>
              <a:gd name="connsiteY14" fmla="*/ 5922366 h 6231137"/>
              <a:gd name="connsiteX15" fmla="*/ 12178900 w 12207843"/>
              <a:gd name="connsiteY15" fmla="*/ 5921320 h 6231137"/>
              <a:gd name="connsiteX16" fmla="*/ 12157046 w 12207843"/>
              <a:gd name="connsiteY16" fmla="*/ 2621674 h 6231137"/>
              <a:gd name="connsiteX17" fmla="*/ 12147694 w 12207843"/>
              <a:gd name="connsiteY17" fmla="*/ 176313 h 6231137"/>
              <a:gd name="connsiteX18" fmla="*/ 11383127 w 12207843"/>
              <a:gd name="connsiteY18" fmla="*/ 107615 h 6231137"/>
              <a:gd name="connsiteX19" fmla="*/ 10352903 w 12207843"/>
              <a:gd name="connsiteY19" fmla="*/ 101059 h 6231137"/>
              <a:gd name="connsiteX20" fmla="*/ 7693468 w 12207843"/>
              <a:gd name="connsiteY20" fmla="*/ 75910 h 6231137"/>
              <a:gd name="connsiteX21" fmla="*/ 1986334 w 12207843"/>
              <a:gd name="connsiteY21" fmla="*/ 0 h 6231137"/>
              <a:gd name="connsiteX0" fmla="*/ 1973709 w 12195218"/>
              <a:gd name="connsiteY0" fmla="*/ 0 h 6231137"/>
              <a:gd name="connsiteX1" fmla="*/ 385628 w 12195218"/>
              <a:gd name="connsiteY1" fmla="*/ 10761 h 6231137"/>
              <a:gd name="connsiteX2" fmla="*/ 80965 w 12195218"/>
              <a:gd name="connsiteY2" fmla="*/ 47942 h 6231137"/>
              <a:gd name="connsiteX3" fmla="*/ 80965 w 12195218"/>
              <a:gd name="connsiteY3" fmla="*/ 909146 h 6231137"/>
              <a:gd name="connsiteX4" fmla="*/ 85562 w 12195218"/>
              <a:gd name="connsiteY4" fmla="*/ 909146 h 6231137"/>
              <a:gd name="connsiteX5" fmla="*/ 27442 w 12195218"/>
              <a:gd name="connsiteY5" fmla="*/ 4337852 h 6231137"/>
              <a:gd name="connsiteX6" fmla="*/ 63200 w 12195218"/>
              <a:gd name="connsiteY6" fmla="*/ 5941555 h 6231137"/>
              <a:gd name="connsiteX7" fmla="*/ 2670902 w 12195218"/>
              <a:gd name="connsiteY7" fmla="*/ 5929698 h 6231137"/>
              <a:gd name="connsiteX8" fmla="*/ 4324597 w 12195218"/>
              <a:gd name="connsiteY8" fmla="*/ 5908315 h 6231137"/>
              <a:gd name="connsiteX9" fmla="*/ 5295898 w 12195218"/>
              <a:gd name="connsiteY9" fmla="*/ 5924178 h 6231137"/>
              <a:gd name="connsiteX10" fmla="*/ 5779656 w 12195218"/>
              <a:gd name="connsiteY10" fmla="*/ 6231137 h 6231137"/>
              <a:gd name="connsiteX11" fmla="*/ 6052159 w 12195218"/>
              <a:gd name="connsiteY11" fmla="*/ 5908409 h 6231137"/>
              <a:gd name="connsiteX12" fmla="*/ 9179351 w 12195218"/>
              <a:gd name="connsiteY12" fmla="*/ 5911624 h 6231137"/>
              <a:gd name="connsiteX13" fmla="*/ 10088253 w 12195218"/>
              <a:gd name="connsiteY13" fmla="*/ 5914499 h 6231137"/>
              <a:gd name="connsiteX14" fmla="*/ 11008192 w 12195218"/>
              <a:gd name="connsiteY14" fmla="*/ 5922366 h 6231137"/>
              <a:gd name="connsiteX15" fmla="*/ 12166275 w 12195218"/>
              <a:gd name="connsiteY15" fmla="*/ 5921320 h 6231137"/>
              <a:gd name="connsiteX16" fmla="*/ 12144421 w 12195218"/>
              <a:gd name="connsiteY16" fmla="*/ 2621674 h 6231137"/>
              <a:gd name="connsiteX17" fmla="*/ 12135069 w 12195218"/>
              <a:gd name="connsiteY17" fmla="*/ 176313 h 6231137"/>
              <a:gd name="connsiteX18" fmla="*/ 11370502 w 12195218"/>
              <a:gd name="connsiteY18" fmla="*/ 107615 h 6231137"/>
              <a:gd name="connsiteX19" fmla="*/ 10340278 w 12195218"/>
              <a:gd name="connsiteY19" fmla="*/ 101059 h 6231137"/>
              <a:gd name="connsiteX20" fmla="*/ 7680843 w 12195218"/>
              <a:gd name="connsiteY20" fmla="*/ 75910 h 6231137"/>
              <a:gd name="connsiteX21" fmla="*/ 1973709 w 12195218"/>
              <a:gd name="connsiteY21" fmla="*/ 0 h 6231137"/>
              <a:gd name="connsiteX0" fmla="*/ 1980973 w 12202482"/>
              <a:gd name="connsiteY0" fmla="*/ 0 h 6231137"/>
              <a:gd name="connsiteX1" fmla="*/ 392892 w 12202482"/>
              <a:gd name="connsiteY1" fmla="*/ 10761 h 6231137"/>
              <a:gd name="connsiteX2" fmla="*/ 88229 w 12202482"/>
              <a:gd name="connsiteY2" fmla="*/ 47942 h 6231137"/>
              <a:gd name="connsiteX3" fmla="*/ 88229 w 12202482"/>
              <a:gd name="connsiteY3" fmla="*/ 909146 h 6231137"/>
              <a:gd name="connsiteX4" fmla="*/ 92826 w 12202482"/>
              <a:gd name="connsiteY4" fmla="*/ 909146 h 6231137"/>
              <a:gd name="connsiteX5" fmla="*/ 10957 w 12202482"/>
              <a:gd name="connsiteY5" fmla="*/ 4530644 h 6231137"/>
              <a:gd name="connsiteX6" fmla="*/ 70464 w 12202482"/>
              <a:gd name="connsiteY6" fmla="*/ 5941555 h 6231137"/>
              <a:gd name="connsiteX7" fmla="*/ 2678166 w 12202482"/>
              <a:gd name="connsiteY7" fmla="*/ 5929698 h 6231137"/>
              <a:gd name="connsiteX8" fmla="*/ 4331861 w 12202482"/>
              <a:gd name="connsiteY8" fmla="*/ 5908315 h 6231137"/>
              <a:gd name="connsiteX9" fmla="*/ 5303162 w 12202482"/>
              <a:gd name="connsiteY9" fmla="*/ 5924178 h 6231137"/>
              <a:gd name="connsiteX10" fmla="*/ 5786920 w 12202482"/>
              <a:gd name="connsiteY10" fmla="*/ 6231137 h 6231137"/>
              <a:gd name="connsiteX11" fmla="*/ 6059423 w 12202482"/>
              <a:gd name="connsiteY11" fmla="*/ 5908409 h 6231137"/>
              <a:gd name="connsiteX12" fmla="*/ 9186615 w 12202482"/>
              <a:gd name="connsiteY12" fmla="*/ 5911624 h 6231137"/>
              <a:gd name="connsiteX13" fmla="*/ 10095517 w 12202482"/>
              <a:gd name="connsiteY13" fmla="*/ 5914499 h 6231137"/>
              <a:gd name="connsiteX14" fmla="*/ 11015456 w 12202482"/>
              <a:gd name="connsiteY14" fmla="*/ 5922366 h 6231137"/>
              <a:gd name="connsiteX15" fmla="*/ 12173539 w 12202482"/>
              <a:gd name="connsiteY15" fmla="*/ 5921320 h 6231137"/>
              <a:gd name="connsiteX16" fmla="*/ 12151685 w 12202482"/>
              <a:gd name="connsiteY16" fmla="*/ 2621674 h 6231137"/>
              <a:gd name="connsiteX17" fmla="*/ 12142333 w 12202482"/>
              <a:gd name="connsiteY17" fmla="*/ 176313 h 6231137"/>
              <a:gd name="connsiteX18" fmla="*/ 11377766 w 12202482"/>
              <a:gd name="connsiteY18" fmla="*/ 107615 h 6231137"/>
              <a:gd name="connsiteX19" fmla="*/ 10347542 w 12202482"/>
              <a:gd name="connsiteY19" fmla="*/ 101059 h 6231137"/>
              <a:gd name="connsiteX20" fmla="*/ 7688107 w 12202482"/>
              <a:gd name="connsiteY20" fmla="*/ 75910 h 6231137"/>
              <a:gd name="connsiteX21" fmla="*/ 1980973 w 12202482"/>
              <a:gd name="connsiteY21" fmla="*/ 0 h 6231137"/>
              <a:gd name="connsiteX0" fmla="*/ 1980973 w 12202482"/>
              <a:gd name="connsiteY0" fmla="*/ 0 h 6231137"/>
              <a:gd name="connsiteX1" fmla="*/ 392892 w 12202482"/>
              <a:gd name="connsiteY1" fmla="*/ 10761 h 6231137"/>
              <a:gd name="connsiteX2" fmla="*/ 88229 w 12202482"/>
              <a:gd name="connsiteY2" fmla="*/ 47942 h 6231137"/>
              <a:gd name="connsiteX3" fmla="*/ 88229 w 12202482"/>
              <a:gd name="connsiteY3" fmla="*/ 909146 h 6231137"/>
              <a:gd name="connsiteX4" fmla="*/ 21578 w 12202482"/>
              <a:gd name="connsiteY4" fmla="*/ 994830 h 6231137"/>
              <a:gd name="connsiteX5" fmla="*/ 10957 w 12202482"/>
              <a:gd name="connsiteY5" fmla="*/ 4530644 h 6231137"/>
              <a:gd name="connsiteX6" fmla="*/ 70464 w 12202482"/>
              <a:gd name="connsiteY6" fmla="*/ 5941555 h 6231137"/>
              <a:gd name="connsiteX7" fmla="*/ 2678166 w 12202482"/>
              <a:gd name="connsiteY7" fmla="*/ 5929698 h 6231137"/>
              <a:gd name="connsiteX8" fmla="*/ 4331861 w 12202482"/>
              <a:gd name="connsiteY8" fmla="*/ 5908315 h 6231137"/>
              <a:gd name="connsiteX9" fmla="*/ 5303162 w 12202482"/>
              <a:gd name="connsiteY9" fmla="*/ 5924178 h 6231137"/>
              <a:gd name="connsiteX10" fmla="*/ 5786920 w 12202482"/>
              <a:gd name="connsiteY10" fmla="*/ 6231137 h 6231137"/>
              <a:gd name="connsiteX11" fmla="*/ 6059423 w 12202482"/>
              <a:gd name="connsiteY11" fmla="*/ 5908409 h 6231137"/>
              <a:gd name="connsiteX12" fmla="*/ 9186615 w 12202482"/>
              <a:gd name="connsiteY12" fmla="*/ 5911624 h 6231137"/>
              <a:gd name="connsiteX13" fmla="*/ 10095517 w 12202482"/>
              <a:gd name="connsiteY13" fmla="*/ 5914499 h 6231137"/>
              <a:gd name="connsiteX14" fmla="*/ 11015456 w 12202482"/>
              <a:gd name="connsiteY14" fmla="*/ 5922366 h 6231137"/>
              <a:gd name="connsiteX15" fmla="*/ 12173539 w 12202482"/>
              <a:gd name="connsiteY15" fmla="*/ 5921320 h 6231137"/>
              <a:gd name="connsiteX16" fmla="*/ 12151685 w 12202482"/>
              <a:gd name="connsiteY16" fmla="*/ 2621674 h 6231137"/>
              <a:gd name="connsiteX17" fmla="*/ 12142333 w 12202482"/>
              <a:gd name="connsiteY17" fmla="*/ 176313 h 6231137"/>
              <a:gd name="connsiteX18" fmla="*/ 11377766 w 12202482"/>
              <a:gd name="connsiteY18" fmla="*/ 107615 h 6231137"/>
              <a:gd name="connsiteX19" fmla="*/ 10347542 w 12202482"/>
              <a:gd name="connsiteY19" fmla="*/ 101059 h 6231137"/>
              <a:gd name="connsiteX20" fmla="*/ 7688107 w 12202482"/>
              <a:gd name="connsiteY20" fmla="*/ 75910 h 6231137"/>
              <a:gd name="connsiteX21" fmla="*/ 1980973 w 12202482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142494 w 12256747"/>
              <a:gd name="connsiteY3" fmla="*/ 909146 h 6231137"/>
              <a:gd name="connsiteX4" fmla="*/ 75843 w 12256747"/>
              <a:gd name="connsiteY4" fmla="*/ 994830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-1 w 12256747"/>
              <a:gd name="connsiteY3" fmla="*/ 844885 h 6231137"/>
              <a:gd name="connsiteX4" fmla="*/ 75843 w 12256747"/>
              <a:gd name="connsiteY4" fmla="*/ 994830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-1 w 12256747"/>
              <a:gd name="connsiteY3" fmla="*/ 844885 h 6231137"/>
              <a:gd name="connsiteX4" fmla="*/ 4594 w 12256747"/>
              <a:gd name="connsiteY4" fmla="*/ 1176912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54471 w 12275980"/>
              <a:gd name="connsiteY0" fmla="*/ 0 h 6231137"/>
              <a:gd name="connsiteX1" fmla="*/ 466390 w 12275980"/>
              <a:gd name="connsiteY1" fmla="*/ 10761 h 6231137"/>
              <a:gd name="connsiteX2" fmla="*/ 19233 w 12275980"/>
              <a:gd name="connsiteY2" fmla="*/ 26521 h 6231137"/>
              <a:gd name="connsiteX3" fmla="*/ 19232 w 12275980"/>
              <a:gd name="connsiteY3" fmla="*/ 844885 h 6231137"/>
              <a:gd name="connsiteX4" fmla="*/ 76 w 12275980"/>
              <a:gd name="connsiteY4" fmla="*/ 1369703 h 6231137"/>
              <a:gd name="connsiteX5" fmla="*/ 84455 w 12275980"/>
              <a:gd name="connsiteY5" fmla="*/ 4530644 h 6231137"/>
              <a:gd name="connsiteX6" fmla="*/ 143962 w 12275980"/>
              <a:gd name="connsiteY6" fmla="*/ 5941555 h 6231137"/>
              <a:gd name="connsiteX7" fmla="*/ 2751664 w 12275980"/>
              <a:gd name="connsiteY7" fmla="*/ 5929698 h 6231137"/>
              <a:gd name="connsiteX8" fmla="*/ 4405359 w 12275980"/>
              <a:gd name="connsiteY8" fmla="*/ 5908315 h 6231137"/>
              <a:gd name="connsiteX9" fmla="*/ 5376660 w 12275980"/>
              <a:gd name="connsiteY9" fmla="*/ 5924178 h 6231137"/>
              <a:gd name="connsiteX10" fmla="*/ 5860418 w 12275980"/>
              <a:gd name="connsiteY10" fmla="*/ 6231137 h 6231137"/>
              <a:gd name="connsiteX11" fmla="*/ 6132921 w 12275980"/>
              <a:gd name="connsiteY11" fmla="*/ 5908409 h 6231137"/>
              <a:gd name="connsiteX12" fmla="*/ 9260113 w 12275980"/>
              <a:gd name="connsiteY12" fmla="*/ 5911624 h 6231137"/>
              <a:gd name="connsiteX13" fmla="*/ 10169015 w 12275980"/>
              <a:gd name="connsiteY13" fmla="*/ 5914499 h 6231137"/>
              <a:gd name="connsiteX14" fmla="*/ 11088954 w 12275980"/>
              <a:gd name="connsiteY14" fmla="*/ 5922366 h 6231137"/>
              <a:gd name="connsiteX15" fmla="*/ 12247037 w 12275980"/>
              <a:gd name="connsiteY15" fmla="*/ 5921320 h 6231137"/>
              <a:gd name="connsiteX16" fmla="*/ 12225183 w 12275980"/>
              <a:gd name="connsiteY16" fmla="*/ 2621674 h 6231137"/>
              <a:gd name="connsiteX17" fmla="*/ 12215831 w 12275980"/>
              <a:gd name="connsiteY17" fmla="*/ 176313 h 6231137"/>
              <a:gd name="connsiteX18" fmla="*/ 11451264 w 12275980"/>
              <a:gd name="connsiteY18" fmla="*/ 107615 h 6231137"/>
              <a:gd name="connsiteX19" fmla="*/ 10421040 w 12275980"/>
              <a:gd name="connsiteY19" fmla="*/ 101059 h 6231137"/>
              <a:gd name="connsiteX20" fmla="*/ 7761605 w 12275980"/>
              <a:gd name="connsiteY20" fmla="*/ 75910 h 6231137"/>
              <a:gd name="connsiteX21" fmla="*/ 2054471 w 12275980"/>
              <a:gd name="connsiteY21" fmla="*/ 0 h 6231137"/>
              <a:gd name="connsiteX0" fmla="*/ 2071691 w 12293200"/>
              <a:gd name="connsiteY0" fmla="*/ 0 h 6231137"/>
              <a:gd name="connsiteX1" fmla="*/ 483610 w 12293200"/>
              <a:gd name="connsiteY1" fmla="*/ 10761 h 6231137"/>
              <a:gd name="connsiteX2" fmla="*/ 36453 w 12293200"/>
              <a:gd name="connsiteY2" fmla="*/ 26521 h 6231137"/>
              <a:gd name="connsiteX3" fmla="*/ 36452 w 12293200"/>
              <a:gd name="connsiteY3" fmla="*/ 844885 h 6231137"/>
              <a:gd name="connsiteX4" fmla="*/ 17296 w 12293200"/>
              <a:gd name="connsiteY4" fmla="*/ 1369703 h 6231137"/>
              <a:gd name="connsiteX5" fmla="*/ 6679 w 12293200"/>
              <a:gd name="connsiteY5" fmla="*/ 4594908 h 6231137"/>
              <a:gd name="connsiteX6" fmla="*/ 161182 w 12293200"/>
              <a:gd name="connsiteY6" fmla="*/ 5941555 h 6231137"/>
              <a:gd name="connsiteX7" fmla="*/ 2768884 w 12293200"/>
              <a:gd name="connsiteY7" fmla="*/ 5929698 h 6231137"/>
              <a:gd name="connsiteX8" fmla="*/ 4422579 w 12293200"/>
              <a:gd name="connsiteY8" fmla="*/ 5908315 h 6231137"/>
              <a:gd name="connsiteX9" fmla="*/ 5393880 w 12293200"/>
              <a:gd name="connsiteY9" fmla="*/ 5924178 h 6231137"/>
              <a:gd name="connsiteX10" fmla="*/ 5877638 w 12293200"/>
              <a:gd name="connsiteY10" fmla="*/ 6231137 h 6231137"/>
              <a:gd name="connsiteX11" fmla="*/ 6150141 w 12293200"/>
              <a:gd name="connsiteY11" fmla="*/ 5908409 h 6231137"/>
              <a:gd name="connsiteX12" fmla="*/ 9277333 w 12293200"/>
              <a:gd name="connsiteY12" fmla="*/ 5911624 h 6231137"/>
              <a:gd name="connsiteX13" fmla="*/ 10186235 w 12293200"/>
              <a:gd name="connsiteY13" fmla="*/ 5914499 h 6231137"/>
              <a:gd name="connsiteX14" fmla="*/ 11106174 w 12293200"/>
              <a:gd name="connsiteY14" fmla="*/ 5922366 h 6231137"/>
              <a:gd name="connsiteX15" fmla="*/ 12264257 w 12293200"/>
              <a:gd name="connsiteY15" fmla="*/ 5921320 h 6231137"/>
              <a:gd name="connsiteX16" fmla="*/ 12242403 w 12293200"/>
              <a:gd name="connsiteY16" fmla="*/ 2621674 h 6231137"/>
              <a:gd name="connsiteX17" fmla="*/ 12233051 w 12293200"/>
              <a:gd name="connsiteY17" fmla="*/ 176313 h 6231137"/>
              <a:gd name="connsiteX18" fmla="*/ 11468484 w 12293200"/>
              <a:gd name="connsiteY18" fmla="*/ 107615 h 6231137"/>
              <a:gd name="connsiteX19" fmla="*/ 10438260 w 12293200"/>
              <a:gd name="connsiteY19" fmla="*/ 101059 h 6231137"/>
              <a:gd name="connsiteX20" fmla="*/ 7778825 w 12293200"/>
              <a:gd name="connsiteY20" fmla="*/ 75910 h 6231137"/>
              <a:gd name="connsiteX21" fmla="*/ 2071691 w 12293200"/>
              <a:gd name="connsiteY21" fmla="*/ 0 h 6231137"/>
              <a:gd name="connsiteX0" fmla="*/ 2071691 w 12293200"/>
              <a:gd name="connsiteY0" fmla="*/ 0 h 6231137"/>
              <a:gd name="connsiteX1" fmla="*/ 483610 w 12293200"/>
              <a:gd name="connsiteY1" fmla="*/ 10761 h 6231137"/>
              <a:gd name="connsiteX2" fmla="*/ 36453 w 12293200"/>
              <a:gd name="connsiteY2" fmla="*/ 26521 h 6231137"/>
              <a:gd name="connsiteX3" fmla="*/ 36452 w 12293200"/>
              <a:gd name="connsiteY3" fmla="*/ 844885 h 6231137"/>
              <a:gd name="connsiteX4" fmla="*/ 17296 w 12293200"/>
              <a:gd name="connsiteY4" fmla="*/ 1369703 h 6231137"/>
              <a:gd name="connsiteX5" fmla="*/ 6679 w 12293200"/>
              <a:gd name="connsiteY5" fmla="*/ 4594908 h 6231137"/>
              <a:gd name="connsiteX6" fmla="*/ 89932 w 12293200"/>
              <a:gd name="connsiteY6" fmla="*/ 5941557 h 6231137"/>
              <a:gd name="connsiteX7" fmla="*/ 2768884 w 12293200"/>
              <a:gd name="connsiteY7" fmla="*/ 5929698 h 6231137"/>
              <a:gd name="connsiteX8" fmla="*/ 4422579 w 12293200"/>
              <a:gd name="connsiteY8" fmla="*/ 5908315 h 6231137"/>
              <a:gd name="connsiteX9" fmla="*/ 5393880 w 12293200"/>
              <a:gd name="connsiteY9" fmla="*/ 5924178 h 6231137"/>
              <a:gd name="connsiteX10" fmla="*/ 5877638 w 12293200"/>
              <a:gd name="connsiteY10" fmla="*/ 6231137 h 6231137"/>
              <a:gd name="connsiteX11" fmla="*/ 6150141 w 12293200"/>
              <a:gd name="connsiteY11" fmla="*/ 5908409 h 6231137"/>
              <a:gd name="connsiteX12" fmla="*/ 9277333 w 12293200"/>
              <a:gd name="connsiteY12" fmla="*/ 5911624 h 6231137"/>
              <a:gd name="connsiteX13" fmla="*/ 10186235 w 12293200"/>
              <a:gd name="connsiteY13" fmla="*/ 5914499 h 6231137"/>
              <a:gd name="connsiteX14" fmla="*/ 11106174 w 12293200"/>
              <a:gd name="connsiteY14" fmla="*/ 5922366 h 6231137"/>
              <a:gd name="connsiteX15" fmla="*/ 12264257 w 12293200"/>
              <a:gd name="connsiteY15" fmla="*/ 5921320 h 6231137"/>
              <a:gd name="connsiteX16" fmla="*/ 12242403 w 12293200"/>
              <a:gd name="connsiteY16" fmla="*/ 2621674 h 6231137"/>
              <a:gd name="connsiteX17" fmla="*/ 12233051 w 12293200"/>
              <a:gd name="connsiteY17" fmla="*/ 176313 h 6231137"/>
              <a:gd name="connsiteX18" fmla="*/ 11468484 w 12293200"/>
              <a:gd name="connsiteY18" fmla="*/ 107615 h 6231137"/>
              <a:gd name="connsiteX19" fmla="*/ 10438260 w 12293200"/>
              <a:gd name="connsiteY19" fmla="*/ 101059 h 6231137"/>
              <a:gd name="connsiteX20" fmla="*/ 7778825 w 12293200"/>
              <a:gd name="connsiteY20" fmla="*/ 75910 h 6231137"/>
              <a:gd name="connsiteX21" fmla="*/ 2071691 w 12293200"/>
              <a:gd name="connsiteY21" fmla="*/ 0 h 6231137"/>
              <a:gd name="connsiteX0" fmla="*/ 2071691 w 12288138"/>
              <a:gd name="connsiteY0" fmla="*/ 24998 h 6256135"/>
              <a:gd name="connsiteX1" fmla="*/ 483610 w 12288138"/>
              <a:gd name="connsiteY1" fmla="*/ 35759 h 6256135"/>
              <a:gd name="connsiteX2" fmla="*/ 36453 w 12288138"/>
              <a:gd name="connsiteY2" fmla="*/ 51519 h 6256135"/>
              <a:gd name="connsiteX3" fmla="*/ 36452 w 12288138"/>
              <a:gd name="connsiteY3" fmla="*/ 869883 h 6256135"/>
              <a:gd name="connsiteX4" fmla="*/ 17296 w 12288138"/>
              <a:gd name="connsiteY4" fmla="*/ 1394701 h 6256135"/>
              <a:gd name="connsiteX5" fmla="*/ 6679 w 12288138"/>
              <a:gd name="connsiteY5" fmla="*/ 4619906 h 6256135"/>
              <a:gd name="connsiteX6" fmla="*/ 89932 w 12288138"/>
              <a:gd name="connsiteY6" fmla="*/ 5966555 h 6256135"/>
              <a:gd name="connsiteX7" fmla="*/ 2768884 w 12288138"/>
              <a:gd name="connsiteY7" fmla="*/ 5954696 h 6256135"/>
              <a:gd name="connsiteX8" fmla="*/ 4422579 w 12288138"/>
              <a:gd name="connsiteY8" fmla="*/ 5933313 h 6256135"/>
              <a:gd name="connsiteX9" fmla="*/ 5393880 w 12288138"/>
              <a:gd name="connsiteY9" fmla="*/ 5949176 h 6256135"/>
              <a:gd name="connsiteX10" fmla="*/ 5877638 w 12288138"/>
              <a:gd name="connsiteY10" fmla="*/ 6256135 h 6256135"/>
              <a:gd name="connsiteX11" fmla="*/ 6150141 w 12288138"/>
              <a:gd name="connsiteY11" fmla="*/ 5933407 h 6256135"/>
              <a:gd name="connsiteX12" fmla="*/ 9277333 w 12288138"/>
              <a:gd name="connsiteY12" fmla="*/ 5936622 h 6256135"/>
              <a:gd name="connsiteX13" fmla="*/ 10186235 w 12288138"/>
              <a:gd name="connsiteY13" fmla="*/ 5939497 h 6256135"/>
              <a:gd name="connsiteX14" fmla="*/ 11106174 w 12288138"/>
              <a:gd name="connsiteY14" fmla="*/ 5947364 h 6256135"/>
              <a:gd name="connsiteX15" fmla="*/ 12264257 w 12288138"/>
              <a:gd name="connsiteY15" fmla="*/ 5946318 h 6256135"/>
              <a:gd name="connsiteX16" fmla="*/ 12242403 w 12288138"/>
              <a:gd name="connsiteY16" fmla="*/ 2646672 h 6256135"/>
              <a:gd name="connsiteX17" fmla="*/ 12233051 w 12288138"/>
              <a:gd name="connsiteY17" fmla="*/ 201311 h 6256135"/>
              <a:gd name="connsiteX18" fmla="*/ 11729726 w 12288138"/>
              <a:gd name="connsiteY18" fmla="*/ 132612 h 6256135"/>
              <a:gd name="connsiteX19" fmla="*/ 10438260 w 12288138"/>
              <a:gd name="connsiteY19" fmla="*/ 126057 h 6256135"/>
              <a:gd name="connsiteX20" fmla="*/ 7778825 w 12288138"/>
              <a:gd name="connsiteY20" fmla="*/ 100908 h 6256135"/>
              <a:gd name="connsiteX21" fmla="*/ 2071691 w 12288138"/>
              <a:gd name="connsiteY21" fmla="*/ 24998 h 6256135"/>
              <a:gd name="connsiteX0" fmla="*/ 2071691 w 12281699"/>
              <a:gd name="connsiteY0" fmla="*/ 0 h 6231137"/>
              <a:gd name="connsiteX1" fmla="*/ 483610 w 12281699"/>
              <a:gd name="connsiteY1" fmla="*/ 10761 h 6231137"/>
              <a:gd name="connsiteX2" fmla="*/ 36453 w 12281699"/>
              <a:gd name="connsiteY2" fmla="*/ 26521 h 6231137"/>
              <a:gd name="connsiteX3" fmla="*/ 36452 w 12281699"/>
              <a:gd name="connsiteY3" fmla="*/ 844885 h 6231137"/>
              <a:gd name="connsiteX4" fmla="*/ 17296 w 12281699"/>
              <a:gd name="connsiteY4" fmla="*/ 1369703 h 6231137"/>
              <a:gd name="connsiteX5" fmla="*/ 6679 w 12281699"/>
              <a:gd name="connsiteY5" fmla="*/ 4594908 h 6231137"/>
              <a:gd name="connsiteX6" fmla="*/ 89932 w 12281699"/>
              <a:gd name="connsiteY6" fmla="*/ 5941557 h 6231137"/>
              <a:gd name="connsiteX7" fmla="*/ 2768884 w 12281699"/>
              <a:gd name="connsiteY7" fmla="*/ 5929698 h 6231137"/>
              <a:gd name="connsiteX8" fmla="*/ 4422579 w 12281699"/>
              <a:gd name="connsiteY8" fmla="*/ 5908315 h 6231137"/>
              <a:gd name="connsiteX9" fmla="*/ 5393880 w 12281699"/>
              <a:gd name="connsiteY9" fmla="*/ 5924178 h 6231137"/>
              <a:gd name="connsiteX10" fmla="*/ 5877638 w 12281699"/>
              <a:gd name="connsiteY10" fmla="*/ 6231137 h 6231137"/>
              <a:gd name="connsiteX11" fmla="*/ 6150141 w 12281699"/>
              <a:gd name="connsiteY11" fmla="*/ 5908409 h 6231137"/>
              <a:gd name="connsiteX12" fmla="*/ 9277333 w 12281699"/>
              <a:gd name="connsiteY12" fmla="*/ 5911624 h 6231137"/>
              <a:gd name="connsiteX13" fmla="*/ 10186235 w 12281699"/>
              <a:gd name="connsiteY13" fmla="*/ 5914499 h 6231137"/>
              <a:gd name="connsiteX14" fmla="*/ 11106174 w 12281699"/>
              <a:gd name="connsiteY14" fmla="*/ 5922366 h 6231137"/>
              <a:gd name="connsiteX15" fmla="*/ 12264257 w 12281699"/>
              <a:gd name="connsiteY15" fmla="*/ 5921320 h 6231137"/>
              <a:gd name="connsiteX16" fmla="*/ 12242403 w 12281699"/>
              <a:gd name="connsiteY16" fmla="*/ 2621674 h 6231137"/>
              <a:gd name="connsiteX17" fmla="*/ 12233051 w 12281699"/>
              <a:gd name="connsiteY17" fmla="*/ 176313 h 6231137"/>
              <a:gd name="connsiteX18" fmla="*/ 11729726 w 12281699"/>
              <a:gd name="connsiteY18" fmla="*/ 107614 h 6231137"/>
              <a:gd name="connsiteX19" fmla="*/ 10438260 w 12281699"/>
              <a:gd name="connsiteY19" fmla="*/ 101059 h 6231137"/>
              <a:gd name="connsiteX20" fmla="*/ 7778825 w 12281699"/>
              <a:gd name="connsiteY20" fmla="*/ 75910 h 6231137"/>
              <a:gd name="connsiteX21" fmla="*/ 2071691 w 12281699"/>
              <a:gd name="connsiteY21" fmla="*/ 0 h 6231137"/>
              <a:gd name="connsiteX0" fmla="*/ 2071691 w 12281973"/>
              <a:gd name="connsiteY0" fmla="*/ 17107 h 6248244"/>
              <a:gd name="connsiteX1" fmla="*/ 483610 w 12281973"/>
              <a:gd name="connsiteY1" fmla="*/ 27868 h 6248244"/>
              <a:gd name="connsiteX2" fmla="*/ 36453 w 12281973"/>
              <a:gd name="connsiteY2" fmla="*/ 43628 h 6248244"/>
              <a:gd name="connsiteX3" fmla="*/ 36452 w 12281973"/>
              <a:gd name="connsiteY3" fmla="*/ 861992 h 6248244"/>
              <a:gd name="connsiteX4" fmla="*/ 17296 w 12281973"/>
              <a:gd name="connsiteY4" fmla="*/ 1386810 h 6248244"/>
              <a:gd name="connsiteX5" fmla="*/ 6679 w 12281973"/>
              <a:gd name="connsiteY5" fmla="*/ 4612015 h 6248244"/>
              <a:gd name="connsiteX6" fmla="*/ 89932 w 12281973"/>
              <a:gd name="connsiteY6" fmla="*/ 5958664 h 6248244"/>
              <a:gd name="connsiteX7" fmla="*/ 2768884 w 12281973"/>
              <a:gd name="connsiteY7" fmla="*/ 5946805 h 6248244"/>
              <a:gd name="connsiteX8" fmla="*/ 4422579 w 12281973"/>
              <a:gd name="connsiteY8" fmla="*/ 5925422 h 6248244"/>
              <a:gd name="connsiteX9" fmla="*/ 5393880 w 12281973"/>
              <a:gd name="connsiteY9" fmla="*/ 5941285 h 6248244"/>
              <a:gd name="connsiteX10" fmla="*/ 5877638 w 12281973"/>
              <a:gd name="connsiteY10" fmla="*/ 6248244 h 6248244"/>
              <a:gd name="connsiteX11" fmla="*/ 6150141 w 12281973"/>
              <a:gd name="connsiteY11" fmla="*/ 5925516 h 6248244"/>
              <a:gd name="connsiteX12" fmla="*/ 9277333 w 12281973"/>
              <a:gd name="connsiteY12" fmla="*/ 5928731 h 6248244"/>
              <a:gd name="connsiteX13" fmla="*/ 10186235 w 12281973"/>
              <a:gd name="connsiteY13" fmla="*/ 5931606 h 6248244"/>
              <a:gd name="connsiteX14" fmla="*/ 11106174 w 12281973"/>
              <a:gd name="connsiteY14" fmla="*/ 5939473 h 6248244"/>
              <a:gd name="connsiteX15" fmla="*/ 12264257 w 12281973"/>
              <a:gd name="connsiteY15" fmla="*/ 5938427 h 6248244"/>
              <a:gd name="connsiteX16" fmla="*/ 12242403 w 12281973"/>
              <a:gd name="connsiteY16" fmla="*/ 2638781 h 6248244"/>
              <a:gd name="connsiteX17" fmla="*/ 12233051 w 12281973"/>
              <a:gd name="connsiteY17" fmla="*/ 193420 h 6248244"/>
              <a:gd name="connsiteX18" fmla="*/ 11824723 w 12281973"/>
              <a:gd name="connsiteY18" fmla="*/ 146142 h 6248244"/>
              <a:gd name="connsiteX19" fmla="*/ 10438260 w 12281973"/>
              <a:gd name="connsiteY19" fmla="*/ 118166 h 6248244"/>
              <a:gd name="connsiteX20" fmla="*/ 7778825 w 12281973"/>
              <a:gd name="connsiteY20" fmla="*/ 93017 h 6248244"/>
              <a:gd name="connsiteX21" fmla="*/ 2071691 w 12281973"/>
              <a:gd name="connsiteY21" fmla="*/ 17107 h 6248244"/>
              <a:gd name="connsiteX0" fmla="*/ 2071691 w 12281973"/>
              <a:gd name="connsiteY0" fmla="*/ 19214 h 6250351"/>
              <a:gd name="connsiteX1" fmla="*/ 483610 w 12281973"/>
              <a:gd name="connsiteY1" fmla="*/ 29975 h 6250351"/>
              <a:gd name="connsiteX2" fmla="*/ 36453 w 12281973"/>
              <a:gd name="connsiteY2" fmla="*/ 45735 h 6250351"/>
              <a:gd name="connsiteX3" fmla="*/ 36452 w 12281973"/>
              <a:gd name="connsiteY3" fmla="*/ 864099 h 6250351"/>
              <a:gd name="connsiteX4" fmla="*/ 17296 w 12281973"/>
              <a:gd name="connsiteY4" fmla="*/ 1388917 h 6250351"/>
              <a:gd name="connsiteX5" fmla="*/ 6679 w 12281973"/>
              <a:gd name="connsiteY5" fmla="*/ 4614122 h 6250351"/>
              <a:gd name="connsiteX6" fmla="*/ 89932 w 12281973"/>
              <a:gd name="connsiteY6" fmla="*/ 5960771 h 6250351"/>
              <a:gd name="connsiteX7" fmla="*/ 2768884 w 12281973"/>
              <a:gd name="connsiteY7" fmla="*/ 5948912 h 6250351"/>
              <a:gd name="connsiteX8" fmla="*/ 4422579 w 12281973"/>
              <a:gd name="connsiteY8" fmla="*/ 5927529 h 6250351"/>
              <a:gd name="connsiteX9" fmla="*/ 5393880 w 12281973"/>
              <a:gd name="connsiteY9" fmla="*/ 5943392 h 6250351"/>
              <a:gd name="connsiteX10" fmla="*/ 5877638 w 12281973"/>
              <a:gd name="connsiteY10" fmla="*/ 6250351 h 6250351"/>
              <a:gd name="connsiteX11" fmla="*/ 6150141 w 12281973"/>
              <a:gd name="connsiteY11" fmla="*/ 5927623 h 6250351"/>
              <a:gd name="connsiteX12" fmla="*/ 9277333 w 12281973"/>
              <a:gd name="connsiteY12" fmla="*/ 5930838 h 6250351"/>
              <a:gd name="connsiteX13" fmla="*/ 10186235 w 12281973"/>
              <a:gd name="connsiteY13" fmla="*/ 5933713 h 6250351"/>
              <a:gd name="connsiteX14" fmla="*/ 11106174 w 12281973"/>
              <a:gd name="connsiteY14" fmla="*/ 5941580 h 6250351"/>
              <a:gd name="connsiteX15" fmla="*/ 12264257 w 12281973"/>
              <a:gd name="connsiteY15" fmla="*/ 5940534 h 6250351"/>
              <a:gd name="connsiteX16" fmla="*/ 12242403 w 12281973"/>
              <a:gd name="connsiteY16" fmla="*/ 2640888 h 6250351"/>
              <a:gd name="connsiteX17" fmla="*/ 12233051 w 12281973"/>
              <a:gd name="connsiteY17" fmla="*/ 195527 h 6250351"/>
              <a:gd name="connsiteX18" fmla="*/ 11824723 w 12281973"/>
              <a:gd name="connsiteY18" fmla="*/ 148249 h 6250351"/>
              <a:gd name="connsiteX19" fmla="*/ 10295765 w 12281973"/>
              <a:gd name="connsiteY19" fmla="*/ 141693 h 6250351"/>
              <a:gd name="connsiteX20" fmla="*/ 7778825 w 12281973"/>
              <a:gd name="connsiteY20" fmla="*/ 95124 h 6250351"/>
              <a:gd name="connsiteX21" fmla="*/ 2071691 w 12281973"/>
              <a:gd name="connsiteY21" fmla="*/ 19214 h 6250351"/>
              <a:gd name="connsiteX0" fmla="*/ 2071691 w 12322325"/>
              <a:gd name="connsiteY0" fmla="*/ 0 h 6231137"/>
              <a:gd name="connsiteX1" fmla="*/ 483610 w 12322325"/>
              <a:gd name="connsiteY1" fmla="*/ 10761 h 6231137"/>
              <a:gd name="connsiteX2" fmla="*/ 36453 w 12322325"/>
              <a:gd name="connsiteY2" fmla="*/ 26521 h 6231137"/>
              <a:gd name="connsiteX3" fmla="*/ 36452 w 12322325"/>
              <a:gd name="connsiteY3" fmla="*/ 844885 h 6231137"/>
              <a:gd name="connsiteX4" fmla="*/ 17296 w 12322325"/>
              <a:gd name="connsiteY4" fmla="*/ 1369703 h 6231137"/>
              <a:gd name="connsiteX5" fmla="*/ 6679 w 12322325"/>
              <a:gd name="connsiteY5" fmla="*/ 4594908 h 6231137"/>
              <a:gd name="connsiteX6" fmla="*/ 89932 w 12322325"/>
              <a:gd name="connsiteY6" fmla="*/ 5941557 h 6231137"/>
              <a:gd name="connsiteX7" fmla="*/ 2768884 w 12322325"/>
              <a:gd name="connsiteY7" fmla="*/ 5929698 h 6231137"/>
              <a:gd name="connsiteX8" fmla="*/ 4422579 w 12322325"/>
              <a:gd name="connsiteY8" fmla="*/ 5908315 h 6231137"/>
              <a:gd name="connsiteX9" fmla="*/ 5393880 w 12322325"/>
              <a:gd name="connsiteY9" fmla="*/ 5924178 h 6231137"/>
              <a:gd name="connsiteX10" fmla="*/ 5877638 w 12322325"/>
              <a:gd name="connsiteY10" fmla="*/ 6231137 h 6231137"/>
              <a:gd name="connsiteX11" fmla="*/ 6150141 w 12322325"/>
              <a:gd name="connsiteY11" fmla="*/ 5908409 h 6231137"/>
              <a:gd name="connsiteX12" fmla="*/ 9277333 w 12322325"/>
              <a:gd name="connsiteY12" fmla="*/ 5911624 h 6231137"/>
              <a:gd name="connsiteX13" fmla="*/ 10186235 w 12322325"/>
              <a:gd name="connsiteY13" fmla="*/ 5914499 h 6231137"/>
              <a:gd name="connsiteX14" fmla="*/ 11106174 w 12322325"/>
              <a:gd name="connsiteY14" fmla="*/ 5922366 h 6231137"/>
              <a:gd name="connsiteX15" fmla="*/ 12264257 w 12322325"/>
              <a:gd name="connsiteY15" fmla="*/ 5921320 h 6231137"/>
              <a:gd name="connsiteX16" fmla="*/ 12242403 w 12322325"/>
              <a:gd name="connsiteY16" fmla="*/ 2621674 h 6231137"/>
              <a:gd name="connsiteX17" fmla="*/ 12233051 w 12322325"/>
              <a:gd name="connsiteY17" fmla="*/ 176313 h 6231137"/>
              <a:gd name="connsiteX18" fmla="*/ 11824723 w 12322325"/>
              <a:gd name="connsiteY18" fmla="*/ 129035 h 6231137"/>
              <a:gd name="connsiteX19" fmla="*/ 10295765 w 12322325"/>
              <a:gd name="connsiteY19" fmla="*/ 122479 h 6231137"/>
              <a:gd name="connsiteX20" fmla="*/ 7778825 w 12322325"/>
              <a:gd name="connsiteY20" fmla="*/ 75910 h 6231137"/>
              <a:gd name="connsiteX21" fmla="*/ 2071691 w 12322325"/>
              <a:gd name="connsiteY21" fmla="*/ 0 h 6231137"/>
              <a:gd name="connsiteX0" fmla="*/ 2071691 w 12275492"/>
              <a:gd name="connsiteY0" fmla="*/ 0 h 6231137"/>
              <a:gd name="connsiteX1" fmla="*/ 483610 w 12275492"/>
              <a:gd name="connsiteY1" fmla="*/ 10761 h 6231137"/>
              <a:gd name="connsiteX2" fmla="*/ 36453 w 12275492"/>
              <a:gd name="connsiteY2" fmla="*/ 26521 h 6231137"/>
              <a:gd name="connsiteX3" fmla="*/ 36452 w 12275492"/>
              <a:gd name="connsiteY3" fmla="*/ 844885 h 6231137"/>
              <a:gd name="connsiteX4" fmla="*/ 17296 w 12275492"/>
              <a:gd name="connsiteY4" fmla="*/ 1369703 h 6231137"/>
              <a:gd name="connsiteX5" fmla="*/ 6679 w 12275492"/>
              <a:gd name="connsiteY5" fmla="*/ 4594908 h 6231137"/>
              <a:gd name="connsiteX6" fmla="*/ 89932 w 12275492"/>
              <a:gd name="connsiteY6" fmla="*/ 5941557 h 6231137"/>
              <a:gd name="connsiteX7" fmla="*/ 2768884 w 12275492"/>
              <a:gd name="connsiteY7" fmla="*/ 5929698 h 6231137"/>
              <a:gd name="connsiteX8" fmla="*/ 4422579 w 12275492"/>
              <a:gd name="connsiteY8" fmla="*/ 5908315 h 6231137"/>
              <a:gd name="connsiteX9" fmla="*/ 5393880 w 12275492"/>
              <a:gd name="connsiteY9" fmla="*/ 5924178 h 6231137"/>
              <a:gd name="connsiteX10" fmla="*/ 5877638 w 12275492"/>
              <a:gd name="connsiteY10" fmla="*/ 6231137 h 6231137"/>
              <a:gd name="connsiteX11" fmla="*/ 6150141 w 12275492"/>
              <a:gd name="connsiteY11" fmla="*/ 5908409 h 6231137"/>
              <a:gd name="connsiteX12" fmla="*/ 9277333 w 12275492"/>
              <a:gd name="connsiteY12" fmla="*/ 5911624 h 6231137"/>
              <a:gd name="connsiteX13" fmla="*/ 10186235 w 12275492"/>
              <a:gd name="connsiteY13" fmla="*/ 5914499 h 6231137"/>
              <a:gd name="connsiteX14" fmla="*/ 11106174 w 12275492"/>
              <a:gd name="connsiteY14" fmla="*/ 5922366 h 6231137"/>
              <a:gd name="connsiteX15" fmla="*/ 12264257 w 12275492"/>
              <a:gd name="connsiteY15" fmla="*/ 5921320 h 6231137"/>
              <a:gd name="connsiteX16" fmla="*/ 12242403 w 12275492"/>
              <a:gd name="connsiteY16" fmla="*/ 2621674 h 6231137"/>
              <a:gd name="connsiteX17" fmla="*/ 12233051 w 12275492"/>
              <a:gd name="connsiteY17" fmla="*/ 176313 h 6231137"/>
              <a:gd name="connsiteX18" fmla="*/ 11824723 w 12275492"/>
              <a:gd name="connsiteY18" fmla="*/ 129035 h 6231137"/>
              <a:gd name="connsiteX19" fmla="*/ 10295765 w 12275492"/>
              <a:gd name="connsiteY19" fmla="*/ 122479 h 6231137"/>
              <a:gd name="connsiteX20" fmla="*/ 7778825 w 12275492"/>
              <a:gd name="connsiteY20" fmla="*/ 75910 h 6231137"/>
              <a:gd name="connsiteX21" fmla="*/ 2071691 w 12275492"/>
              <a:gd name="connsiteY21" fmla="*/ 0 h 6231137"/>
              <a:gd name="connsiteX0" fmla="*/ 2071691 w 12313887"/>
              <a:gd name="connsiteY0" fmla="*/ 20004 h 6251141"/>
              <a:gd name="connsiteX1" fmla="*/ 483610 w 12313887"/>
              <a:gd name="connsiteY1" fmla="*/ 30765 h 6251141"/>
              <a:gd name="connsiteX2" fmla="*/ 36453 w 12313887"/>
              <a:gd name="connsiteY2" fmla="*/ 46525 h 6251141"/>
              <a:gd name="connsiteX3" fmla="*/ 36452 w 12313887"/>
              <a:gd name="connsiteY3" fmla="*/ 864889 h 6251141"/>
              <a:gd name="connsiteX4" fmla="*/ 17296 w 12313887"/>
              <a:gd name="connsiteY4" fmla="*/ 1389707 h 6251141"/>
              <a:gd name="connsiteX5" fmla="*/ 6679 w 12313887"/>
              <a:gd name="connsiteY5" fmla="*/ 4614912 h 6251141"/>
              <a:gd name="connsiteX6" fmla="*/ 89932 w 12313887"/>
              <a:gd name="connsiteY6" fmla="*/ 5961561 h 6251141"/>
              <a:gd name="connsiteX7" fmla="*/ 2768884 w 12313887"/>
              <a:gd name="connsiteY7" fmla="*/ 5949702 h 6251141"/>
              <a:gd name="connsiteX8" fmla="*/ 4422579 w 12313887"/>
              <a:gd name="connsiteY8" fmla="*/ 5928319 h 6251141"/>
              <a:gd name="connsiteX9" fmla="*/ 5393880 w 12313887"/>
              <a:gd name="connsiteY9" fmla="*/ 5944182 h 6251141"/>
              <a:gd name="connsiteX10" fmla="*/ 5877638 w 12313887"/>
              <a:gd name="connsiteY10" fmla="*/ 6251141 h 6251141"/>
              <a:gd name="connsiteX11" fmla="*/ 6150141 w 12313887"/>
              <a:gd name="connsiteY11" fmla="*/ 5928413 h 6251141"/>
              <a:gd name="connsiteX12" fmla="*/ 9277333 w 12313887"/>
              <a:gd name="connsiteY12" fmla="*/ 5931628 h 6251141"/>
              <a:gd name="connsiteX13" fmla="*/ 10186235 w 12313887"/>
              <a:gd name="connsiteY13" fmla="*/ 5934503 h 6251141"/>
              <a:gd name="connsiteX14" fmla="*/ 11106174 w 12313887"/>
              <a:gd name="connsiteY14" fmla="*/ 5942370 h 6251141"/>
              <a:gd name="connsiteX15" fmla="*/ 12264257 w 12313887"/>
              <a:gd name="connsiteY15" fmla="*/ 5941324 h 6251141"/>
              <a:gd name="connsiteX16" fmla="*/ 12289901 w 12313887"/>
              <a:gd name="connsiteY16" fmla="*/ 2652389 h 6251141"/>
              <a:gd name="connsiteX17" fmla="*/ 12233051 w 12313887"/>
              <a:gd name="connsiteY17" fmla="*/ 196317 h 6251141"/>
              <a:gd name="connsiteX18" fmla="*/ 11824723 w 12313887"/>
              <a:gd name="connsiteY18" fmla="*/ 149039 h 6251141"/>
              <a:gd name="connsiteX19" fmla="*/ 10295765 w 12313887"/>
              <a:gd name="connsiteY19" fmla="*/ 142483 h 6251141"/>
              <a:gd name="connsiteX20" fmla="*/ 7778825 w 12313887"/>
              <a:gd name="connsiteY20" fmla="*/ 95914 h 6251141"/>
              <a:gd name="connsiteX21" fmla="*/ 2071691 w 12313887"/>
              <a:gd name="connsiteY21" fmla="*/ 20004 h 6251141"/>
              <a:gd name="connsiteX0" fmla="*/ 2071691 w 12332516"/>
              <a:gd name="connsiteY0" fmla="*/ 20004 h 6251141"/>
              <a:gd name="connsiteX1" fmla="*/ 483610 w 12332516"/>
              <a:gd name="connsiteY1" fmla="*/ 30765 h 6251141"/>
              <a:gd name="connsiteX2" fmla="*/ 36453 w 12332516"/>
              <a:gd name="connsiteY2" fmla="*/ 46525 h 6251141"/>
              <a:gd name="connsiteX3" fmla="*/ 36452 w 12332516"/>
              <a:gd name="connsiteY3" fmla="*/ 864889 h 6251141"/>
              <a:gd name="connsiteX4" fmla="*/ 17296 w 12332516"/>
              <a:gd name="connsiteY4" fmla="*/ 1389707 h 6251141"/>
              <a:gd name="connsiteX5" fmla="*/ 6679 w 12332516"/>
              <a:gd name="connsiteY5" fmla="*/ 4614912 h 6251141"/>
              <a:gd name="connsiteX6" fmla="*/ 89932 w 12332516"/>
              <a:gd name="connsiteY6" fmla="*/ 5961561 h 6251141"/>
              <a:gd name="connsiteX7" fmla="*/ 2768884 w 12332516"/>
              <a:gd name="connsiteY7" fmla="*/ 5949702 h 6251141"/>
              <a:gd name="connsiteX8" fmla="*/ 4422579 w 12332516"/>
              <a:gd name="connsiteY8" fmla="*/ 5928319 h 6251141"/>
              <a:gd name="connsiteX9" fmla="*/ 5393880 w 12332516"/>
              <a:gd name="connsiteY9" fmla="*/ 5944182 h 6251141"/>
              <a:gd name="connsiteX10" fmla="*/ 5877638 w 12332516"/>
              <a:gd name="connsiteY10" fmla="*/ 6251141 h 6251141"/>
              <a:gd name="connsiteX11" fmla="*/ 6150141 w 12332516"/>
              <a:gd name="connsiteY11" fmla="*/ 5928413 h 6251141"/>
              <a:gd name="connsiteX12" fmla="*/ 9277333 w 12332516"/>
              <a:gd name="connsiteY12" fmla="*/ 5931628 h 6251141"/>
              <a:gd name="connsiteX13" fmla="*/ 10186235 w 12332516"/>
              <a:gd name="connsiteY13" fmla="*/ 5934503 h 6251141"/>
              <a:gd name="connsiteX14" fmla="*/ 11106174 w 12332516"/>
              <a:gd name="connsiteY14" fmla="*/ 5942370 h 6251141"/>
              <a:gd name="connsiteX15" fmla="*/ 12264257 w 12332516"/>
              <a:gd name="connsiteY15" fmla="*/ 5941324 h 6251141"/>
              <a:gd name="connsiteX16" fmla="*/ 12289901 w 12332516"/>
              <a:gd name="connsiteY16" fmla="*/ 2652389 h 6251141"/>
              <a:gd name="connsiteX17" fmla="*/ 12280552 w 12332516"/>
              <a:gd name="connsiteY17" fmla="*/ 196317 h 6251141"/>
              <a:gd name="connsiteX18" fmla="*/ 11824723 w 12332516"/>
              <a:gd name="connsiteY18" fmla="*/ 149039 h 6251141"/>
              <a:gd name="connsiteX19" fmla="*/ 10295765 w 12332516"/>
              <a:gd name="connsiteY19" fmla="*/ 142483 h 6251141"/>
              <a:gd name="connsiteX20" fmla="*/ 7778825 w 12332516"/>
              <a:gd name="connsiteY20" fmla="*/ 95914 h 6251141"/>
              <a:gd name="connsiteX21" fmla="*/ 2071691 w 12332516"/>
              <a:gd name="connsiteY21" fmla="*/ 20004 h 6251141"/>
              <a:gd name="connsiteX0" fmla="*/ 2071691 w 12322347"/>
              <a:gd name="connsiteY0" fmla="*/ 0 h 6231137"/>
              <a:gd name="connsiteX1" fmla="*/ 483610 w 12322347"/>
              <a:gd name="connsiteY1" fmla="*/ 10761 h 6231137"/>
              <a:gd name="connsiteX2" fmla="*/ 36453 w 12322347"/>
              <a:gd name="connsiteY2" fmla="*/ 2652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071691 w 12322347"/>
              <a:gd name="connsiteY0" fmla="*/ 0 h 6231137"/>
              <a:gd name="connsiteX1" fmla="*/ 483610 w 12322347"/>
              <a:gd name="connsiteY1" fmla="*/ 10761 h 6231137"/>
              <a:gd name="connsiteX2" fmla="*/ 36453 w 12322347"/>
              <a:gd name="connsiteY2" fmla="*/ 6877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071691 w 12322347"/>
              <a:gd name="connsiteY0" fmla="*/ 0 h 6231137"/>
              <a:gd name="connsiteX1" fmla="*/ 578608 w 12322347"/>
              <a:gd name="connsiteY1" fmla="*/ 42448 h 6231137"/>
              <a:gd name="connsiteX2" fmla="*/ 36453 w 12322347"/>
              <a:gd name="connsiteY2" fmla="*/ 6877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261685 w 12322347"/>
              <a:gd name="connsiteY0" fmla="*/ 10365 h 6188689"/>
              <a:gd name="connsiteX1" fmla="*/ 578608 w 12322347"/>
              <a:gd name="connsiteY1" fmla="*/ 0 h 6188689"/>
              <a:gd name="connsiteX2" fmla="*/ 36453 w 12322347"/>
              <a:gd name="connsiteY2" fmla="*/ 26323 h 6188689"/>
              <a:gd name="connsiteX3" fmla="*/ 36452 w 12322347"/>
              <a:gd name="connsiteY3" fmla="*/ 802437 h 6188689"/>
              <a:gd name="connsiteX4" fmla="*/ 17296 w 12322347"/>
              <a:gd name="connsiteY4" fmla="*/ 1327255 h 6188689"/>
              <a:gd name="connsiteX5" fmla="*/ 6679 w 12322347"/>
              <a:gd name="connsiteY5" fmla="*/ 4552460 h 6188689"/>
              <a:gd name="connsiteX6" fmla="*/ 89932 w 12322347"/>
              <a:gd name="connsiteY6" fmla="*/ 5899109 h 6188689"/>
              <a:gd name="connsiteX7" fmla="*/ 2768884 w 12322347"/>
              <a:gd name="connsiteY7" fmla="*/ 5887250 h 6188689"/>
              <a:gd name="connsiteX8" fmla="*/ 4422579 w 12322347"/>
              <a:gd name="connsiteY8" fmla="*/ 5865867 h 6188689"/>
              <a:gd name="connsiteX9" fmla="*/ 5393880 w 12322347"/>
              <a:gd name="connsiteY9" fmla="*/ 5881730 h 6188689"/>
              <a:gd name="connsiteX10" fmla="*/ 5877638 w 12322347"/>
              <a:gd name="connsiteY10" fmla="*/ 6188689 h 6188689"/>
              <a:gd name="connsiteX11" fmla="*/ 6150141 w 12322347"/>
              <a:gd name="connsiteY11" fmla="*/ 5865961 h 6188689"/>
              <a:gd name="connsiteX12" fmla="*/ 9277333 w 12322347"/>
              <a:gd name="connsiteY12" fmla="*/ 5869176 h 6188689"/>
              <a:gd name="connsiteX13" fmla="*/ 10186235 w 12322347"/>
              <a:gd name="connsiteY13" fmla="*/ 5872051 h 6188689"/>
              <a:gd name="connsiteX14" fmla="*/ 11106174 w 12322347"/>
              <a:gd name="connsiteY14" fmla="*/ 5879918 h 6188689"/>
              <a:gd name="connsiteX15" fmla="*/ 12264257 w 12322347"/>
              <a:gd name="connsiteY15" fmla="*/ 5878872 h 6188689"/>
              <a:gd name="connsiteX16" fmla="*/ 12289901 w 12322347"/>
              <a:gd name="connsiteY16" fmla="*/ 2589937 h 6188689"/>
              <a:gd name="connsiteX17" fmla="*/ 12280552 w 12322347"/>
              <a:gd name="connsiteY17" fmla="*/ 133865 h 6188689"/>
              <a:gd name="connsiteX18" fmla="*/ 11824723 w 12322347"/>
              <a:gd name="connsiteY18" fmla="*/ 86587 h 6188689"/>
              <a:gd name="connsiteX19" fmla="*/ 10295765 w 12322347"/>
              <a:gd name="connsiteY19" fmla="*/ 80031 h 6188689"/>
              <a:gd name="connsiteX20" fmla="*/ 7778825 w 12322347"/>
              <a:gd name="connsiteY20" fmla="*/ 33462 h 6188689"/>
              <a:gd name="connsiteX21" fmla="*/ 2261685 w 12322347"/>
              <a:gd name="connsiteY21" fmla="*/ 10365 h 6188689"/>
              <a:gd name="connsiteX0" fmla="*/ 2261685 w 12322347"/>
              <a:gd name="connsiteY0" fmla="*/ 0 h 6178324"/>
              <a:gd name="connsiteX1" fmla="*/ 816102 w 12322347"/>
              <a:gd name="connsiteY1" fmla="*/ 10760 h 6178324"/>
              <a:gd name="connsiteX2" fmla="*/ 36453 w 12322347"/>
              <a:gd name="connsiteY2" fmla="*/ 15958 h 6178324"/>
              <a:gd name="connsiteX3" fmla="*/ 36452 w 12322347"/>
              <a:gd name="connsiteY3" fmla="*/ 792072 h 6178324"/>
              <a:gd name="connsiteX4" fmla="*/ 17296 w 12322347"/>
              <a:gd name="connsiteY4" fmla="*/ 1316890 h 6178324"/>
              <a:gd name="connsiteX5" fmla="*/ 6679 w 12322347"/>
              <a:gd name="connsiteY5" fmla="*/ 4542095 h 6178324"/>
              <a:gd name="connsiteX6" fmla="*/ 89932 w 12322347"/>
              <a:gd name="connsiteY6" fmla="*/ 5888744 h 6178324"/>
              <a:gd name="connsiteX7" fmla="*/ 2768884 w 12322347"/>
              <a:gd name="connsiteY7" fmla="*/ 5876885 h 6178324"/>
              <a:gd name="connsiteX8" fmla="*/ 4422579 w 12322347"/>
              <a:gd name="connsiteY8" fmla="*/ 5855502 h 6178324"/>
              <a:gd name="connsiteX9" fmla="*/ 5393880 w 12322347"/>
              <a:gd name="connsiteY9" fmla="*/ 5871365 h 6178324"/>
              <a:gd name="connsiteX10" fmla="*/ 5877638 w 12322347"/>
              <a:gd name="connsiteY10" fmla="*/ 6178324 h 6178324"/>
              <a:gd name="connsiteX11" fmla="*/ 6150141 w 12322347"/>
              <a:gd name="connsiteY11" fmla="*/ 5855596 h 6178324"/>
              <a:gd name="connsiteX12" fmla="*/ 9277333 w 12322347"/>
              <a:gd name="connsiteY12" fmla="*/ 5858811 h 6178324"/>
              <a:gd name="connsiteX13" fmla="*/ 10186235 w 12322347"/>
              <a:gd name="connsiteY13" fmla="*/ 5861686 h 6178324"/>
              <a:gd name="connsiteX14" fmla="*/ 11106174 w 12322347"/>
              <a:gd name="connsiteY14" fmla="*/ 5869553 h 6178324"/>
              <a:gd name="connsiteX15" fmla="*/ 12264257 w 12322347"/>
              <a:gd name="connsiteY15" fmla="*/ 5868507 h 6178324"/>
              <a:gd name="connsiteX16" fmla="*/ 12289901 w 12322347"/>
              <a:gd name="connsiteY16" fmla="*/ 2579572 h 6178324"/>
              <a:gd name="connsiteX17" fmla="*/ 12280552 w 12322347"/>
              <a:gd name="connsiteY17" fmla="*/ 123500 h 6178324"/>
              <a:gd name="connsiteX18" fmla="*/ 11824723 w 12322347"/>
              <a:gd name="connsiteY18" fmla="*/ 76222 h 6178324"/>
              <a:gd name="connsiteX19" fmla="*/ 10295765 w 12322347"/>
              <a:gd name="connsiteY19" fmla="*/ 69666 h 6178324"/>
              <a:gd name="connsiteX20" fmla="*/ 7778825 w 12322347"/>
              <a:gd name="connsiteY20" fmla="*/ 23097 h 6178324"/>
              <a:gd name="connsiteX21" fmla="*/ 2261685 w 12322347"/>
              <a:gd name="connsiteY21" fmla="*/ 0 h 6178324"/>
              <a:gd name="connsiteX0" fmla="*/ 2261685 w 12322347"/>
              <a:gd name="connsiteY0" fmla="*/ 0 h 6307982"/>
              <a:gd name="connsiteX1" fmla="*/ 816102 w 12322347"/>
              <a:gd name="connsiteY1" fmla="*/ 10760 h 6307982"/>
              <a:gd name="connsiteX2" fmla="*/ 36453 w 12322347"/>
              <a:gd name="connsiteY2" fmla="*/ 15958 h 6307982"/>
              <a:gd name="connsiteX3" fmla="*/ 36452 w 12322347"/>
              <a:gd name="connsiteY3" fmla="*/ 792072 h 6307982"/>
              <a:gd name="connsiteX4" fmla="*/ 17296 w 12322347"/>
              <a:gd name="connsiteY4" fmla="*/ 1316890 h 6307982"/>
              <a:gd name="connsiteX5" fmla="*/ 6679 w 12322347"/>
              <a:gd name="connsiteY5" fmla="*/ 4542095 h 6307982"/>
              <a:gd name="connsiteX6" fmla="*/ 89932 w 12322347"/>
              <a:gd name="connsiteY6" fmla="*/ 5888744 h 6307982"/>
              <a:gd name="connsiteX7" fmla="*/ 2768884 w 12322347"/>
              <a:gd name="connsiteY7" fmla="*/ 5876885 h 6307982"/>
              <a:gd name="connsiteX8" fmla="*/ 4422579 w 12322347"/>
              <a:gd name="connsiteY8" fmla="*/ 5855502 h 6307982"/>
              <a:gd name="connsiteX9" fmla="*/ 5393880 w 12322347"/>
              <a:gd name="connsiteY9" fmla="*/ 5871365 h 6307982"/>
              <a:gd name="connsiteX10" fmla="*/ 5906539 w 12322347"/>
              <a:gd name="connsiteY10" fmla="*/ 6307982 h 6307982"/>
              <a:gd name="connsiteX11" fmla="*/ 6150141 w 12322347"/>
              <a:gd name="connsiteY11" fmla="*/ 5855596 h 6307982"/>
              <a:gd name="connsiteX12" fmla="*/ 9277333 w 12322347"/>
              <a:gd name="connsiteY12" fmla="*/ 5858811 h 6307982"/>
              <a:gd name="connsiteX13" fmla="*/ 10186235 w 12322347"/>
              <a:gd name="connsiteY13" fmla="*/ 5861686 h 6307982"/>
              <a:gd name="connsiteX14" fmla="*/ 11106174 w 12322347"/>
              <a:gd name="connsiteY14" fmla="*/ 5869553 h 6307982"/>
              <a:gd name="connsiteX15" fmla="*/ 12264257 w 12322347"/>
              <a:gd name="connsiteY15" fmla="*/ 5868507 h 6307982"/>
              <a:gd name="connsiteX16" fmla="*/ 12289901 w 12322347"/>
              <a:gd name="connsiteY16" fmla="*/ 2579572 h 6307982"/>
              <a:gd name="connsiteX17" fmla="*/ 12280552 w 12322347"/>
              <a:gd name="connsiteY17" fmla="*/ 123500 h 6307982"/>
              <a:gd name="connsiteX18" fmla="*/ 11824723 w 12322347"/>
              <a:gd name="connsiteY18" fmla="*/ 76222 h 6307982"/>
              <a:gd name="connsiteX19" fmla="*/ 10295765 w 12322347"/>
              <a:gd name="connsiteY19" fmla="*/ 69666 h 6307982"/>
              <a:gd name="connsiteX20" fmla="*/ 7778825 w 12322347"/>
              <a:gd name="connsiteY20" fmla="*/ 23097 h 6307982"/>
              <a:gd name="connsiteX21" fmla="*/ 2261685 w 12322347"/>
              <a:gd name="connsiteY21" fmla="*/ 0 h 6307982"/>
              <a:gd name="connsiteX0" fmla="*/ 2261685 w 12322347"/>
              <a:gd name="connsiteY0" fmla="*/ 0 h 6307982"/>
              <a:gd name="connsiteX1" fmla="*/ 816102 w 12322347"/>
              <a:gd name="connsiteY1" fmla="*/ 10760 h 6307982"/>
              <a:gd name="connsiteX2" fmla="*/ 36453 w 12322347"/>
              <a:gd name="connsiteY2" fmla="*/ 15958 h 6307982"/>
              <a:gd name="connsiteX3" fmla="*/ 36452 w 12322347"/>
              <a:gd name="connsiteY3" fmla="*/ 792072 h 6307982"/>
              <a:gd name="connsiteX4" fmla="*/ 17296 w 12322347"/>
              <a:gd name="connsiteY4" fmla="*/ 1316890 h 6307982"/>
              <a:gd name="connsiteX5" fmla="*/ 6679 w 12322347"/>
              <a:gd name="connsiteY5" fmla="*/ 4542095 h 6307982"/>
              <a:gd name="connsiteX6" fmla="*/ 89932 w 12322347"/>
              <a:gd name="connsiteY6" fmla="*/ 5888744 h 6307982"/>
              <a:gd name="connsiteX7" fmla="*/ 2768884 w 12322347"/>
              <a:gd name="connsiteY7" fmla="*/ 5876885 h 6307982"/>
              <a:gd name="connsiteX8" fmla="*/ 5393880 w 12322347"/>
              <a:gd name="connsiteY8" fmla="*/ 5871365 h 6307982"/>
              <a:gd name="connsiteX9" fmla="*/ 5906539 w 12322347"/>
              <a:gd name="connsiteY9" fmla="*/ 6307982 h 6307982"/>
              <a:gd name="connsiteX10" fmla="*/ 6150141 w 12322347"/>
              <a:gd name="connsiteY10" fmla="*/ 5855596 h 6307982"/>
              <a:gd name="connsiteX11" fmla="*/ 9277333 w 12322347"/>
              <a:gd name="connsiteY11" fmla="*/ 5858811 h 6307982"/>
              <a:gd name="connsiteX12" fmla="*/ 10186235 w 12322347"/>
              <a:gd name="connsiteY12" fmla="*/ 5861686 h 6307982"/>
              <a:gd name="connsiteX13" fmla="*/ 11106174 w 12322347"/>
              <a:gd name="connsiteY13" fmla="*/ 5869553 h 6307982"/>
              <a:gd name="connsiteX14" fmla="*/ 12264257 w 12322347"/>
              <a:gd name="connsiteY14" fmla="*/ 5868507 h 6307982"/>
              <a:gd name="connsiteX15" fmla="*/ 12289901 w 12322347"/>
              <a:gd name="connsiteY15" fmla="*/ 2579572 h 6307982"/>
              <a:gd name="connsiteX16" fmla="*/ 12280552 w 12322347"/>
              <a:gd name="connsiteY16" fmla="*/ 123500 h 6307982"/>
              <a:gd name="connsiteX17" fmla="*/ 11824723 w 12322347"/>
              <a:gd name="connsiteY17" fmla="*/ 76222 h 6307982"/>
              <a:gd name="connsiteX18" fmla="*/ 10295765 w 12322347"/>
              <a:gd name="connsiteY18" fmla="*/ 69666 h 6307982"/>
              <a:gd name="connsiteX19" fmla="*/ 7778825 w 12322347"/>
              <a:gd name="connsiteY19" fmla="*/ 23097 h 6307982"/>
              <a:gd name="connsiteX20" fmla="*/ 2261685 w 12322347"/>
              <a:gd name="connsiteY20" fmla="*/ 0 h 6307982"/>
              <a:gd name="connsiteX0" fmla="*/ 2315832 w 12376494"/>
              <a:gd name="connsiteY0" fmla="*/ 0 h 6307982"/>
              <a:gd name="connsiteX1" fmla="*/ 870249 w 12376494"/>
              <a:gd name="connsiteY1" fmla="*/ 10760 h 6307982"/>
              <a:gd name="connsiteX2" fmla="*/ 90600 w 12376494"/>
              <a:gd name="connsiteY2" fmla="*/ 15958 h 6307982"/>
              <a:gd name="connsiteX3" fmla="*/ 90599 w 12376494"/>
              <a:gd name="connsiteY3" fmla="*/ 792072 h 6307982"/>
              <a:gd name="connsiteX4" fmla="*/ 71443 w 12376494"/>
              <a:gd name="connsiteY4" fmla="*/ 1316890 h 6307982"/>
              <a:gd name="connsiteX5" fmla="*/ 60826 w 12376494"/>
              <a:gd name="connsiteY5" fmla="*/ 4542095 h 6307982"/>
              <a:gd name="connsiteX6" fmla="*/ 144079 w 12376494"/>
              <a:gd name="connsiteY6" fmla="*/ 5888744 h 6307982"/>
              <a:gd name="connsiteX7" fmla="*/ 1811499 w 12376494"/>
              <a:gd name="connsiteY7" fmla="*/ 5860679 h 6307982"/>
              <a:gd name="connsiteX8" fmla="*/ 5448027 w 12376494"/>
              <a:gd name="connsiteY8" fmla="*/ 5871365 h 6307982"/>
              <a:gd name="connsiteX9" fmla="*/ 5960686 w 12376494"/>
              <a:gd name="connsiteY9" fmla="*/ 6307982 h 6307982"/>
              <a:gd name="connsiteX10" fmla="*/ 6204288 w 12376494"/>
              <a:gd name="connsiteY10" fmla="*/ 5855596 h 6307982"/>
              <a:gd name="connsiteX11" fmla="*/ 9331480 w 12376494"/>
              <a:gd name="connsiteY11" fmla="*/ 5858811 h 6307982"/>
              <a:gd name="connsiteX12" fmla="*/ 10240382 w 12376494"/>
              <a:gd name="connsiteY12" fmla="*/ 5861686 h 6307982"/>
              <a:gd name="connsiteX13" fmla="*/ 11160321 w 12376494"/>
              <a:gd name="connsiteY13" fmla="*/ 5869553 h 6307982"/>
              <a:gd name="connsiteX14" fmla="*/ 12318404 w 12376494"/>
              <a:gd name="connsiteY14" fmla="*/ 5868507 h 6307982"/>
              <a:gd name="connsiteX15" fmla="*/ 12344048 w 12376494"/>
              <a:gd name="connsiteY15" fmla="*/ 2579572 h 6307982"/>
              <a:gd name="connsiteX16" fmla="*/ 12334699 w 12376494"/>
              <a:gd name="connsiteY16" fmla="*/ 123500 h 6307982"/>
              <a:gd name="connsiteX17" fmla="*/ 11878870 w 12376494"/>
              <a:gd name="connsiteY17" fmla="*/ 76222 h 6307982"/>
              <a:gd name="connsiteX18" fmla="*/ 10349912 w 12376494"/>
              <a:gd name="connsiteY18" fmla="*/ 69666 h 6307982"/>
              <a:gd name="connsiteX19" fmla="*/ 7832972 w 12376494"/>
              <a:gd name="connsiteY19" fmla="*/ 23097 h 6307982"/>
              <a:gd name="connsiteX20" fmla="*/ 2315832 w 12376494"/>
              <a:gd name="connsiteY20" fmla="*/ 0 h 6307982"/>
              <a:gd name="connsiteX0" fmla="*/ 2315832 w 12376494"/>
              <a:gd name="connsiteY0" fmla="*/ 0 h 6307982"/>
              <a:gd name="connsiteX1" fmla="*/ 870249 w 12376494"/>
              <a:gd name="connsiteY1" fmla="*/ 10760 h 6307982"/>
              <a:gd name="connsiteX2" fmla="*/ 90600 w 12376494"/>
              <a:gd name="connsiteY2" fmla="*/ 15958 h 6307982"/>
              <a:gd name="connsiteX3" fmla="*/ 90599 w 12376494"/>
              <a:gd name="connsiteY3" fmla="*/ 792072 h 6307982"/>
              <a:gd name="connsiteX4" fmla="*/ 71443 w 12376494"/>
              <a:gd name="connsiteY4" fmla="*/ 1316890 h 6307982"/>
              <a:gd name="connsiteX5" fmla="*/ 60826 w 12376494"/>
              <a:gd name="connsiteY5" fmla="*/ 4542095 h 6307982"/>
              <a:gd name="connsiteX6" fmla="*/ 144079 w 12376494"/>
              <a:gd name="connsiteY6" fmla="*/ 5888744 h 6307982"/>
              <a:gd name="connsiteX7" fmla="*/ 1811499 w 12376494"/>
              <a:gd name="connsiteY7" fmla="*/ 5860679 h 6307982"/>
              <a:gd name="connsiteX8" fmla="*/ 3569467 w 12376494"/>
              <a:gd name="connsiteY8" fmla="*/ 5871365 h 6307982"/>
              <a:gd name="connsiteX9" fmla="*/ 5960686 w 12376494"/>
              <a:gd name="connsiteY9" fmla="*/ 6307982 h 6307982"/>
              <a:gd name="connsiteX10" fmla="*/ 6204288 w 12376494"/>
              <a:gd name="connsiteY10" fmla="*/ 5855596 h 6307982"/>
              <a:gd name="connsiteX11" fmla="*/ 9331480 w 12376494"/>
              <a:gd name="connsiteY11" fmla="*/ 5858811 h 6307982"/>
              <a:gd name="connsiteX12" fmla="*/ 10240382 w 12376494"/>
              <a:gd name="connsiteY12" fmla="*/ 5861686 h 6307982"/>
              <a:gd name="connsiteX13" fmla="*/ 11160321 w 12376494"/>
              <a:gd name="connsiteY13" fmla="*/ 5869553 h 6307982"/>
              <a:gd name="connsiteX14" fmla="*/ 12318404 w 12376494"/>
              <a:gd name="connsiteY14" fmla="*/ 5868507 h 6307982"/>
              <a:gd name="connsiteX15" fmla="*/ 12344048 w 12376494"/>
              <a:gd name="connsiteY15" fmla="*/ 2579572 h 6307982"/>
              <a:gd name="connsiteX16" fmla="*/ 12334699 w 12376494"/>
              <a:gd name="connsiteY16" fmla="*/ 123500 h 6307982"/>
              <a:gd name="connsiteX17" fmla="*/ 11878870 w 12376494"/>
              <a:gd name="connsiteY17" fmla="*/ 76222 h 6307982"/>
              <a:gd name="connsiteX18" fmla="*/ 10349912 w 12376494"/>
              <a:gd name="connsiteY18" fmla="*/ 69666 h 6307982"/>
              <a:gd name="connsiteX19" fmla="*/ 7832972 w 12376494"/>
              <a:gd name="connsiteY19" fmla="*/ 23097 h 6307982"/>
              <a:gd name="connsiteX20" fmla="*/ 2315832 w 12376494"/>
              <a:gd name="connsiteY20" fmla="*/ 0 h 6307982"/>
              <a:gd name="connsiteX0" fmla="*/ 2315832 w 12376494"/>
              <a:gd name="connsiteY0" fmla="*/ 0 h 6226946"/>
              <a:gd name="connsiteX1" fmla="*/ 870249 w 12376494"/>
              <a:gd name="connsiteY1" fmla="*/ 10760 h 6226946"/>
              <a:gd name="connsiteX2" fmla="*/ 90600 w 12376494"/>
              <a:gd name="connsiteY2" fmla="*/ 15958 h 6226946"/>
              <a:gd name="connsiteX3" fmla="*/ 90599 w 12376494"/>
              <a:gd name="connsiteY3" fmla="*/ 792072 h 6226946"/>
              <a:gd name="connsiteX4" fmla="*/ 71443 w 12376494"/>
              <a:gd name="connsiteY4" fmla="*/ 1316890 h 6226946"/>
              <a:gd name="connsiteX5" fmla="*/ 60826 w 12376494"/>
              <a:gd name="connsiteY5" fmla="*/ 4542095 h 6226946"/>
              <a:gd name="connsiteX6" fmla="*/ 144079 w 12376494"/>
              <a:gd name="connsiteY6" fmla="*/ 5888744 h 6226946"/>
              <a:gd name="connsiteX7" fmla="*/ 1811499 w 12376494"/>
              <a:gd name="connsiteY7" fmla="*/ 5860679 h 6226946"/>
              <a:gd name="connsiteX8" fmla="*/ 3569467 w 12376494"/>
              <a:gd name="connsiteY8" fmla="*/ 5871365 h 6226946"/>
              <a:gd name="connsiteX9" fmla="*/ 4400036 w 12376494"/>
              <a:gd name="connsiteY9" fmla="*/ 6226946 h 6226946"/>
              <a:gd name="connsiteX10" fmla="*/ 6204288 w 12376494"/>
              <a:gd name="connsiteY10" fmla="*/ 5855596 h 6226946"/>
              <a:gd name="connsiteX11" fmla="*/ 9331480 w 12376494"/>
              <a:gd name="connsiteY11" fmla="*/ 5858811 h 6226946"/>
              <a:gd name="connsiteX12" fmla="*/ 10240382 w 12376494"/>
              <a:gd name="connsiteY12" fmla="*/ 5861686 h 6226946"/>
              <a:gd name="connsiteX13" fmla="*/ 11160321 w 12376494"/>
              <a:gd name="connsiteY13" fmla="*/ 5869553 h 6226946"/>
              <a:gd name="connsiteX14" fmla="*/ 12318404 w 12376494"/>
              <a:gd name="connsiteY14" fmla="*/ 5868507 h 6226946"/>
              <a:gd name="connsiteX15" fmla="*/ 12344048 w 12376494"/>
              <a:gd name="connsiteY15" fmla="*/ 2579572 h 6226946"/>
              <a:gd name="connsiteX16" fmla="*/ 12334699 w 12376494"/>
              <a:gd name="connsiteY16" fmla="*/ 123500 h 6226946"/>
              <a:gd name="connsiteX17" fmla="*/ 11878870 w 12376494"/>
              <a:gd name="connsiteY17" fmla="*/ 76222 h 6226946"/>
              <a:gd name="connsiteX18" fmla="*/ 10349912 w 12376494"/>
              <a:gd name="connsiteY18" fmla="*/ 69666 h 6226946"/>
              <a:gd name="connsiteX19" fmla="*/ 7832972 w 12376494"/>
              <a:gd name="connsiteY19" fmla="*/ 23097 h 6226946"/>
              <a:gd name="connsiteX20" fmla="*/ 2315832 w 12376494"/>
              <a:gd name="connsiteY20" fmla="*/ 0 h 6226946"/>
              <a:gd name="connsiteX0" fmla="*/ 2315832 w 12376494"/>
              <a:gd name="connsiteY0" fmla="*/ 0 h 6226946"/>
              <a:gd name="connsiteX1" fmla="*/ 870249 w 12376494"/>
              <a:gd name="connsiteY1" fmla="*/ 10760 h 6226946"/>
              <a:gd name="connsiteX2" fmla="*/ 90600 w 12376494"/>
              <a:gd name="connsiteY2" fmla="*/ 15958 h 6226946"/>
              <a:gd name="connsiteX3" fmla="*/ 90599 w 12376494"/>
              <a:gd name="connsiteY3" fmla="*/ 792072 h 6226946"/>
              <a:gd name="connsiteX4" fmla="*/ 71443 w 12376494"/>
              <a:gd name="connsiteY4" fmla="*/ 1316890 h 6226946"/>
              <a:gd name="connsiteX5" fmla="*/ 60826 w 12376494"/>
              <a:gd name="connsiteY5" fmla="*/ 4542095 h 6226946"/>
              <a:gd name="connsiteX6" fmla="*/ 144079 w 12376494"/>
              <a:gd name="connsiteY6" fmla="*/ 5888744 h 6226946"/>
              <a:gd name="connsiteX7" fmla="*/ 1811499 w 12376494"/>
              <a:gd name="connsiteY7" fmla="*/ 5860679 h 6226946"/>
              <a:gd name="connsiteX8" fmla="*/ 3569467 w 12376494"/>
              <a:gd name="connsiteY8" fmla="*/ 5871365 h 6226946"/>
              <a:gd name="connsiteX9" fmla="*/ 4400036 w 12376494"/>
              <a:gd name="connsiteY9" fmla="*/ 6226946 h 6226946"/>
              <a:gd name="connsiteX10" fmla="*/ 4412432 w 12376494"/>
              <a:gd name="connsiteY10" fmla="*/ 5855596 h 6226946"/>
              <a:gd name="connsiteX11" fmla="*/ 9331480 w 12376494"/>
              <a:gd name="connsiteY11" fmla="*/ 5858811 h 6226946"/>
              <a:gd name="connsiteX12" fmla="*/ 10240382 w 12376494"/>
              <a:gd name="connsiteY12" fmla="*/ 5861686 h 6226946"/>
              <a:gd name="connsiteX13" fmla="*/ 11160321 w 12376494"/>
              <a:gd name="connsiteY13" fmla="*/ 5869553 h 6226946"/>
              <a:gd name="connsiteX14" fmla="*/ 12318404 w 12376494"/>
              <a:gd name="connsiteY14" fmla="*/ 5868507 h 6226946"/>
              <a:gd name="connsiteX15" fmla="*/ 12344048 w 12376494"/>
              <a:gd name="connsiteY15" fmla="*/ 2579572 h 6226946"/>
              <a:gd name="connsiteX16" fmla="*/ 12334699 w 12376494"/>
              <a:gd name="connsiteY16" fmla="*/ 123500 h 6226946"/>
              <a:gd name="connsiteX17" fmla="*/ 11878870 w 12376494"/>
              <a:gd name="connsiteY17" fmla="*/ 76222 h 6226946"/>
              <a:gd name="connsiteX18" fmla="*/ 10349912 w 12376494"/>
              <a:gd name="connsiteY18" fmla="*/ 69666 h 6226946"/>
              <a:gd name="connsiteX19" fmla="*/ 7832972 w 12376494"/>
              <a:gd name="connsiteY19" fmla="*/ 23097 h 6226946"/>
              <a:gd name="connsiteX20" fmla="*/ 2315832 w 12376494"/>
              <a:gd name="connsiteY20" fmla="*/ 0 h 6226946"/>
              <a:gd name="connsiteX0" fmla="*/ 2315832 w 12376494"/>
              <a:gd name="connsiteY0" fmla="*/ 0 h 6210739"/>
              <a:gd name="connsiteX1" fmla="*/ 870249 w 12376494"/>
              <a:gd name="connsiteY1" fmla="*/ 10760 h 6210739"/>
              <a:gd name="connsiteX2" fmla="*/ 90600 w 12376494"/>
              <a:gd name="connsiteY2" fmla="*/ 15958 h 6210739"/>
              <a:gd name="connsiteX3" fmla="*/ 90599 w 12376494"/>
              <a:gd name="connsiteY3" fmla="*/ 792072 h 6210739"/>
              <a:gd name="connsiteX4" fmla="*/ 71443 w 12376494"/>
              <a:gd name="connsiteY4" fmla="*/ 1316890 h 6210739"/>
              <a:gd name="connsiteX5" fmla="*/ 60826 w 12376494"/>
              <a:gd name="connsiteY5" fmla="*/ 4542095 h 6210739"/>
              <a:gd name="connsiteX6" fmla="*/ 144079 w 12376494"/>
              <a:gd name="connsiteY6" fmla="*/ 5888744 h 6210739"/>
              <a:gd name="connsiteX7" fmla="*/ 1811499 w 12376494"/>
              <a:gd name="connsiteY7" fmla="*/ 5860679 h 6210739"/>
              <a:gd name="connsiteX8" fmla="*/ 3569467 w 12376494"/>
              <a:gd name="connsiteY8" fmla="*/ 5871365 h 6210739"/>
              <a:gd name="connsiteX9" fmla="*/ 4053225 w 12376494"/>
              <a:gd name="connsiteY9" fmla="*/ 6210739 h 6210739"/>
              <a:gd name="connsiteX10" fmla="*/ 4412432 w 12376494"/>
              <a:gd name="connsiteY10" fmla="*/ 5855596 h 6210739"/>
              <a:gd name="connsiteX11" fmla="*/ 9331480 w 12376494"/>
              <a:gd name="connsiteY11" fmla="*/ 5858811 h 6210739"/>
              <a:gd name="connsiteX12" fmla="*/ 10240382 w 12376494"/>
              <a:gd name="connsiteY12" fmla="*/ 5861686 h 6210739"/>
              <a:gd name="connsiteX13" fmla="*/ 11160321 w 12376494"/>
              <a:gd name="connsiteY13" fmla="*/ 5869553 h 6210739"/>
              <a:gd name="connsiteX14" fmla="*/ 12318404 w 12376494"/>
              <a:gd name="connsiteY14" fmla="*/ 5868507 h 6210739"/>
              <a:gd name="connsiteX15" fmla="*/ 12344048 w 12376494"/>
              <a:gd name="connsiteY15" fmla="*/ 2579572 h 6210739"/>
              <a:gd name="connsiteX16" fmla="*/ 12334699 w 12376494"/>
              <a:gd name="connsiteY16" fmla="*/ 123500 h 6210739"/>
              <a:gd name="connsiteX17" fmla="*/ 11878870 w 12376494"/>
              <a:gd name="connsiteY17" fmla="*/ 76222 h 6210739"/>
              <a:gd name="connsiteX18" fmla="*/ 10349912 w 12376494"/>
              <a:gd name="connsiteY18" fmla="*/ 69666 h 6210739"/>
              <a:gd name="connsiteX19" fmla="*/ 7832972 w 12376494"/>
              <a:gd name="connsiteY19" fmla="*/ 23097 h 6210739"/>
              <a:gd name="connsiteX20" fmla="*/ 2315832 w 12376494"/>
              <a:gd name="connsiteY20" fmla="*/ 0 h 6210739"/>
              <a:gd name="connsiteX0" fmla="*/ 2278199 w 12338861"/>
              <a:gd name="connsiteY0" fmla="*/ 0 h 6210739"/>
              <a:gd name="connsiteX1" fmla="*/ 832616 w 12338861"/>
              <a:gd name="connsiteY1" fmla="*/ 10760 h 6210739"/>
              <a:gd name="connsiteX2" fmla="*/ 52967 w 12338861"/>
              <a:gd name="connsiteY2" fmla="*/ 15958 h 6210739"/>
              <a:gd name="connsiteX3" fmla="*/ 52966 w 12338861"/>
              <a:gd name="connsiteY3" fmla="*/ 792072 h 6210739"/>
              <a:gd name="connsiteX4" fmla="*/ 33810 w 12338861"/>
              <a:gd name="connsiteY4" fmla="*/ 1316890 h 6210739"/>
              <a:gd name="connsiteX5" fmla="*/ 23193 w 12338861"/>
              <a:gd name="connsiteY5" fmla="*/ 4542095 h 6210739"/>
              <a:gd name="connsiteX6" fmla="*/ 106446 w 12338861"/>
              <a:gd name="connsiteY6" fmla="*/ 5888744 h 6210739"/>
              <a:gd name="connsiteX7" fmla="*/ 1253649 w 12338861"/>
              <a:gd name="connsiteY7" fmla="*/ 5860679 h 6210739"/>
              <a:gd name="connsiteX8" fmla="*/ 3531834 w 12338861"/>
              <a:gd name="connsiteY8" fmla="*/ 5871365 h 6210739"/>
              <a:gd name="connsiteX9" fmla="*/ 4015592 w 12338861"/>
              <a:gd name="connsiteY9" fmla="*/ 6210739 h 6210739"/>
              <a:gd name="connsiteX10" fmla="*/ 4374799 w 12338861"/>
              <a:gd name="connsiteY10" fmla="*/ 5855596 h 6210739"/>
              <a:gd name="connsiteX11" fmla="*/ 9293847 w 12338861"/>
              <a:gd name="connsiteY11" fmla="*/ 5858811 h 6210739"/>
              <a:gd name="connsiteX12" fmla="*/ 10202749 w 12338861"/>
              <a:gd name="connsiteY12" fmla="*/ 5861686 h 6210739"/>
              <a:gd name="connsiteX13" fmla="*/ 11122688 w 12338861"/>
              <a:gd name="connsiteY13" fmla="*/ 5869553 h 6210739"/>
              <a:gd name="connsiteX14" fmla="*/ 12280771 w 12338861"/>
              <a:gd name="connsiteY14" fmla="*/ 5868507 h 6210739"/>
              <a:gd name="connsiteX15" fmla="*/ 12306415 w 12338861"/>
              <a:gd name="connsiteY15" fmla="*/ 2579572 h 6210739"/>
              <a:gd name="connsiteX16" fmla="*/ 12297066 w 12338861"/>
              <a:gd name="connsiteY16" fmla="*/ 123500 h 6210739"/>
              <a:gd name="connsiteX17" fmla="*/ 11841237 w 12338861"/>
              <a:gd name="connsiteY17" fmla="*/ 76222 h 6210739"/>
              <a:gd name="connsiteX18" fmla="*/ 10312279 w 12338861"/>
              <a:gd name="connsiteY18" fmla="*/ 69666 h 6210739"/>
              <a:gd name="connsiteX19" fmla="*/ 7795339 w 12338861"/>
              <a:gd name="connsiteY19" fmla="*/ 23097 h 6210739"/>
              <a:gd name="connsiteX20" fmla="*/ 2278199 w 12338861"/>
              <a:gd name="connsiteY20" fmla="*/ 0 h 6210739"/>
              <a:gd name="connsiteX0" fmla="*/ 2278199 w 12338861"/>
              <a:gd name="connsiteY0" fmla="*/ 0 h 6210739"/>
              <a:gd name="connsiteX1" fmla="*/ 832616 w 12338861"/>
              <a:gd name="connsiteY1" fmla="*/ 10760 h 6210739"/>
              <a:gd name="connsiteX2" fmla="*/ 52967 w 12338861"/>
              <a:gd name="connsiteY2" fmla="*/ 15958 h 6210739"/>
              <a:gd name="connsiteX3" fmla="*/ 52966 w 12338861"/>
              <a:gd name="connsiteY3" fmla="*/ 792072 h 6210739"/>
              <a:gd name="connsiteX4" fmla="*/ 33810 w 12338861"/>
              <a:gd name="connsiteY4" fmla="*/ 1316890 h 6210739"/>
              <a:gd name="connsiteX5" fmla="*/ 23193 w 12338861"/>
              <a:gd name="connsiteY5" fmla="*/ 4542095 h 6210739"/>
              <a:gd name="connsiteX6" fmla="*/ 106446 w 12338861"/>
              <a:gd name="connsiteY6" fmla="*/ 5888744 h 6210739"/>
              <a:gd name="connsiteX7" fmla="*/ 1253649 w 12338861"/>
              <a:gd name="connsiteY7" fmla="*/ 5860679 h 6210739"/>
              <a:gd name="connsiteX8" fmla="*/ 2867119 w 12338861"/>
              <a:gd name="connsiteY8" fmla="*/ 5855158 h 6210739"/>
              <a:gd name="connsiteX9" fmla="*/ 4015592 w 12338861"/>
              <a:gd name="connsiteY9" fmla="*/ 6210739 h 6210739"/>
              <a:gd name="connsiteX10" fmla="*/ 4374799 w 12338861"/>
              <a:gd name="connsiteY10" fmla="*/ 5855596 h 6210739"/>
              <a:gd name="connsiteX11" fmla="*/ 9293847 w 12338861"/>
              <a:gd name="connsiteY11" fmla="*/ 5858811 h 6210739"/>
              <a:gd name="connsiteX12" fmla="*/ 10202749 w 12338861"/>
              <a:gd name="connsiteY12" fmla="*/ 5861686 h 6210739"/>
              <a:gd name="connsiteX13" fmla="*/ 11122688 w 12338861"/>
              <a:gd name="connsiteY13" fmla="*/ 5869553 h 6210739"/>
              <a:gd name="connsiteX14" fmla="*/ 12280771 w 12338861"/>
              <a:gd name="connsiteY14" fmla="*/ 5868507 h 6210739"/>
              <a:gd name="connsiteX15" fmla="*/ 12306415 w 12338861"/>
              <a:gd name="connsiteY15" fmla="*/ 2579572 h 6210739"/>
              <a:gd name="connsiteX16" fmla="*/ 12297066 w 12338861"/>
              <a:gd name="connsiteY16" fmla="*/ 123500 h 6210739"/>
              <a:gd name="connsiteX17" fmla="*/ 11841237 w 12338861"/>
              <a:gd name="connsiteY17" fmla="*/ 76222 h 6210739"/>
              <a:gd name="connsiteX18" fmla="*/ 10312279 w 12338861"/>
              <a:gd name="connsiteY18" fmla="*/ 69666 h 6210739"/>
              <a:gd name="connsiteX19" fmla="*/ 7795339 w 12338861"/>
              <a:gd name="connsiteY19" fmla="*/ 23097 h 6210739"/>
              <a:gd name="connsiteX20" fmla="*/ 2278199 w 12338861"/>
              <a:gd name="connsiteY20" fmla="*/ 0 h 6210739"/>
              <a:gd name="connsiteX0" fmla="*/ 2278199 w 12338861"/>
              <a:gd name="connsiteY0" fmla="*/ 0 h 6178324"/>
              <a:gd name="connsiteX1" fmla="*/ 832616 w 12338861"/>
              <a:gd name="connsiteY1" fmla="*/ 10760 h 6178324"/>
              <a:gd name="connsiteX2" fmla="*/ 52967 w 12338861"/>
              <a:gd name="connsiteY2" fmla="*/ 15958 h 6178324"/>
              <a:gd name="connsiteX3" fmla="*/ 52966 w 12338861"/>
              <a:gd name="connsiteY3" fmla="*/ 792072 h 6178324"/>
              <a:gd name="connsiteX4" fmla="*/ 33810 w 12338861"/>
              <a:gd name="connsiteY4" fmla="*/ 1316890 h 6178324"/>
              <a:gd name="connsiteX5" fmla="*/ 23193 w 12338861"/>
              <a:gd name="connsiteY5" fmla="*/ 4542095 h 6178324"/>
              <a:gd name="connsiteX6" fmla="*/ 106446 w 12338861"/>
              <a:gd name="connsiteY6" fmla="*/ 5888744 h 6178324"/>
              <a:gd name="connsiteX7" fmla="*/ 1253649 w 12338861"/>
              <a:gd name="connsiteY7" fmla="*/ 5860679 h 6178324"/>
              <a:gd name="connsiteX8" fmla="*/ 2867119 w 12338861"/>
              <a:gd name="connsiteY8" fmla="*/ 5855158 h 6178324"/>
              <a:gd name="connsiteX9" fmla="*/ 3350877 w 12338861"/>
              <a:gd name="connsiteY9" fmla="*/ 6178324 h 6178324"/>
              <a:gd name="connsiteX10" fmla="*/ 4374799 w 12338861"/>
              <a:gd name="connsiteY10" fmla="*/ 5855596 h 6178324"/>
              <a:gd name="connsiteX11" fmla="*/ 9293847 w 12338861"/>
              <a:gd name="connsiteY11" fmla="*/ 5858811 h 6178324"/>
              <a:gd name="connsiteX12" fmla="*/ 10202749 w 12338861"/>
              <a:gd name="connsiteY12" fmla="*/ 5861686 h 6178324"/>
              <a:gd name="connsiteX13" fmla="*/ 11122688 w 12338861"/>
              <a:gd name="connsiteY13" fmla="*/ 5869553 h 6178324"/>
              <a:gd name="connsiteX14" fmla="*/ 12280771 w 12338861"/>
              <a:gd name="connsiteY14" fmla="*/ 5868507 h 6178324"/>
              <a:gd name="connsiteX15" fmla="*/ 12306415 w 12338861"/>
              <a:gd name="connsiteY15" fmla="*/ 2579572 h 6178324"/>
              <a:gd name="connsiteX16" fmla="*/ 12297066 w 12338861"/>
              <a:gd name="connsiteY16" fmla="*/ 123500 h 6178324"/>
              <a:gd name="connsiteX17" fmla="*/ 11841237 w 12338861"/>
              <a:gd name="connsiteY17" fmla="*/ 76222 h 6178324"/>
              <a:gd name="connsiteX18" fmla="*/ 10312279 w 12338861"/>
              <a:gd name="connsiteY18" fmla="*/ 69666 h 6178324"/>
              <a:gd name="connsiteX19" fmla="*/ 7795339 w 12338861"/>
              <a:gd name="connsiteY19" fmla="*/ 23097 h 6178324"/>
              <a:gd name="connsiteX20" fmla="*/ 2278199 w 12338861"/>
              <a:gd name="connsiteY20" fmla="*/ 0 h 6178324"/>
              <a:gd name="connsiteX0" fmla="*/ 2278199 w 12338861"/>
              <a:gd name="connsiteY0" fmla="*/ 0 h 6178324"/>
              <a:gd name="connsiteX1" fmla="*/ 832616 w 12338861"/>
              <a:gd name="connsiteY1" fmla="*/ 10760 h 6178324"/>
              <a:gd name="connsiteX2" fmla="*/ 52967 w 12338861"/>
              <a:gd name="connsiteY2" fmla="*/ 15958 h 6178324"/>
              <a:gd name="connsiteX3" fmla="*/ 52966 w 12338861"/>
              <a:gd name="connsiteY3" fmla="*/ 792072 h 6178324"/>
              <a:gd name="connsiteX4" fmla="*/ 33810 w 12338861"/>
              <a:gd name="connsiteY4" fmla="*/ 1316890 h 6178324"/>
              <a:gd name="connsiteX5" fmla="*/ 23193 w 12338861"/>
              <a:gd name="connsiteY5" fmla="*/ 4542095 h 6178324"/>
              <a:gd name="connsiteX6" fmla="*/ 106446 w 12338861"/>
              <a:gd name="connsiteY6" fmla="*/ 5888744 h 6178324"/>
              <a:gd name="connsiteX7" fmla="*/ 1253649 w 12338861"/>
              <a:gd name="connsiteY7" fmla="*/ 5860679 h 6178324"/>
              <a:gd name="connsiteX8" fmla="*/ 2867119 w 12338861"/>
              <a:gd name="connsiteY8" fmla="*/ 5855158 h 6178324"/>
              <a:gd name="connsiteX9" fmla="*/ 3350877 w 12338861"/>
              <a:gd name="connsiteY9" fmla="*/ 6178324 h 6178324"/>
              <a:gd name="connsiteX10" fmla="*/ 3594480 w 12338861"/>
              <a:gd name="connsiteY10" fmla="*/ 5823181 h 6178324"/>
              <a:gd name="connsiteX11" fmla="*/ 9293847 w 12338861"/>
              <a:gd name="connsiteY11" fmla="*/ 5858811 h 6178324"/>
              <a:gd name="connsiteX12" fmla="*/ 10202749 w 12338861"/>
              <a:gd name="connsiteY12" fmla="*/ 5861686 h 6178324"/>
              <a:gd name="connsiteX13" fmla="*/ 11122688 w 12338861"/>
              <a:gd name="connsiteY13" fmla="*/ 5869553 h 6178324"/>
              <a:gd name="connsiteX14" fmla="*/ 12280771 w 12338861"/>
              <a:gd name="connsiteY14" fmla="*/ 5868507 h 6178324"/>
              <a:gd name="connsiteX15" fmla="*/ 12306415 w 12338861"/>
              <a:gd name="connsiteY15" fmla="*/ 2579572 h 6178324"/>
              <a:gd name="connsiteX16" fmla="*/ 12297066 w 12338861"/>
              <a:gd name="connsiteY16" fmla="*/ 123500 h 6178324"/>
              <a:gd name="connsiteX17" fmla="*/ 11841237 w 12338861"/>
              <a:gd name="connsiteY17" fmla="*/ 76222 h 6178324"/>
              <a:gd name="connsiteX18" fmla="*/ 10312279 w 12338861"/>
              <a:gd name="connsiteY18" fmla="*/ 69666 h 6178324"/>
              <a:gd name="connsiteX19" fmla="*/ 7795339 w 12338861"/>
              <a:gd name="connsiteY19" fmla="*/ 23097 h 6178324"/>
              <a:gd name="connsiteX20" fmla="*/ 2278199 w 12338861"/>
              <a:gd name="connsiteY20" fmla="*/ 0 h 6178324"/>
              <a:gd name="connsiteX0" fmla="*/ 2278199 w 12338861"/>
              <a:gd name="connsiteY0" fmla="*/ 0 h 6178324"/>
              <a:gd name="connsiteX1" fmla="*/ 832616 w 12338861"/>
              <a:gd name="connsiteY1" fmla="*/ 10760 h 6178324"/>
              <a:gd name="connsiteX2" fmla="*/ 52967 w 12338861"/>
              <a:gd name="connsiteY2" fmla="*/ 15958 h 6178324"/>
              <a:gd name="connsiteX3" fmla="*/ 52966 w 12338861"/>
              <a:gd name="connsiteY3" fmla="*/ 792072 h 6178324"/>
              <a:gd name="connsiteX4" fmla="*/ 33810 w 12338861"/>
              <a:gd name="connsiteY4" fmla="*/ 1316890 h 6178324"/>
              <a:gd name="connsiteX5" fmla="*/ 23193 w 12338861"/>
              <a:gd name="connsiteY5" fmla="*/ 4542095 h 6178324"/>
              <a:gd name="connsiteX6" fmla="*/ 106446 w 12338861"/>
              <a:gd name="connsiteY6" fmla="*/ 5888744 h 6178324"/>
              <a:gd name="connsiteX7" fmla="*/ 1253649 w 12338861"/>
              <a:gd name="connsiteY7" fmla="*/ 5860679 h 6178324"/>
              <a:gd name="connsiteX8" fmla="*/ 2867119 w 12338861"/>
              <a:gd name="connsiteY8" fmla="*/ 5855158 h 6178324"/>
              <a:gd name="connsiteX9" fmla="*/ 3350877 w 12338861"/>
              <a:gd name="connsiteY9" fmla="*/ 6178324 h 6178324"/>
              <a:gd name="connsiteX10" fmla="*/ 3594480 w 12338861"/>
              <a:gd name="connsiteY10" fmla="*/ 5823181 h 6178324"/>
              <a:gd name="connsiteX11" fmla="*/ 7964411 w 12338861"/>
              <a:gd name="connsiteY11" fmla="*/ 5858811 h 6178324"/>
              <a:gd name="connsiteX12" fmla="*/ 10202749 w 12338861"/>
              <a:gd name="connsiteY12" fmla="*/ 5861686 h 6178324"/>
              <a:gd name="connsiteX13" fmla="*/ 11122688 w 12338861"/>
              <a:gd name="connsiteY13" fmla="*/ 5869553 h 6178324"/>
              <a:gd name="connsiteX14" fmla="*/ 12280771 w 12338861"/>
              <a:gd name="connsiteY14" fmla="*/ 5868507 h 6178324"/>
              <a:gd name="connsiteX15" fmla="*/ 12306415 w 12338861"/>
              <a:gd name="connsiteY15" fmla="*/ 2579572 h 6178324"/>
              <a:gd name="connsiteX16" fmla="*/ 12297066 w 12338861"/>
              <a:gd name="connsiteY16" fmla="*/ 123500 h 6178324"/>
              <a:gd name="connsiteX17" fmla="*/ 11841237 w 12338861"/>
              <a:gd name="connsiteY17" fmla="*/ 76222 h 6178324"/>
              <a:gd name="connsiteX18" fmla="*/ 10312279 w 12338861"/>
              <a:gd name="connsiteY18" fmla="*/ 69666 h 6178324"/>
              <a:gd name="connsiteX19" fmla="*/ 7795339 w 12338861"/>
              <a:gd name="connsiteY19" fmla="*/ 23097 h 6178324"/>
              <a:gd name="connsiteX20" fmla="*/ 2278199 w 12338861"/>
              <a:gd name="connsiteY20" fmla="*/ 0 h 6178324"/>
              <a:gd name="connsiteX0" fmla="*/ 2278199 w 12338861"/>
              <a:gd name="connsiteY0" fmla="*/ 0 h 6178324"/>
              <a:gd name="connsiteX1" fmla="*/ 832616 w 12338861"/>
              <a:gd name="connsiteY1" fmla="*/ 10760 h 6178324"/>
              <a:gd name="connsiteX2" fmla="*/ 52967 w 12338861"/>
              <a:gd name="connsiteY2" fmla="*/ 15958 h 6178324"/>
              <a:gd name="connsiteX3" fmla="*/ 52966 w 12338861"/>
              <a:gd name="connsiteY3" fmla="*/ 792072 h 6178324"/>
              <a:gd name="connsiteX4" fmla="*/ 33810 w 12338861"/>
              <a:gd name="connsiteY4" fmla="*/ 1316890 h 6178324"/>
              <a:gd name="connsiteX5" fmla="*/ 23193 w 12338861"/>
              <a:gd name="connsiteY5" fmla="*/ 4542095 h 6178324"/>
              <a:gd name="connsiteX6" fmla="*/ 106446 w 12338861"/>
              <a:gd name="connsiteY6" fmla="*/ 5888744 h 6178324"/>
              <a:gd name="connsiteX7" fmla="*/ 1253649 w 12338861"/>
              <a:gd name="connsiteY7" fmla="*/ 5860679 h 6178324"/>
              <a:gd name="connsiteX8" fmla="*/ 2867119 w 12338861"/>
              <a:gd name="connsiteY8" fmla="*/ 5855158 h 6178324"/>
              <a:gd name="connsiteX9" fmla="*/ 3350877 w 12338861"/>
              <a:gd name="connsiteY9" fmla="*/ 6178324 h 6178324"/>
              <a:gd name="connsiteX10" fmla="*/ 3594480 w 12338861"/>
              <a:gd name="connsiteY10" fmla="*/ 5823181 h 6178324"/>
              <a:gd name="connsiteX11" fmla="*/ 7964411 w 12338861"/>
              <a:gd name="connsiteY11" fmla="*/ 5858811 h 6178324"/>
              <a:gd name="connsiteX12" fmla="*/ 11122688 w 12338861"/>
              <a:gd name="connsiteY12" fmla="*/ 5869553 h 6178324"/>
              <a:gd name="connsiteX13" fmla="*/ 12280771 w 12338861"/>
              <a:gd name="connsiteY13" fmla="*/ 5868507 h 6178324"/>
              <a:gd name="connsiteX14" fmla="*/ 12306415 w 12338861"/>
              <a:gd name="connsiteY14" fmla="*/ 2579572 h 6178324"/>
              <a:gd name="connsiteX15" fmla="*/ 12297066 w 12338861"/>
              <a:gd name="connsiteY15" fmla="*/ 123500 h 6178324"/>
              <a:gd name="connsiteX16" fmla="*/ 11841237 w 12338861"/>
              <a:gd name="connsiteY16" fmla="*/ 76222 h 6178324"/>
              <a:gd name="connsiteX17" fmla="*/ 10312279 w 12338861"/>
              <a:gd name="connsiteY17" fmla="*/ 69666 h 6178324"/>
              <a:gd name="connsiteX18" fmla="*/ 7795339 w 12338861"/>
              <a:gd name="connsiteY18" fmla="*/ 23097 h 6178324"/>
              <a:gd name="connsiteX19" fmla="*/ 2278199 w 12338861"/>
              <a:gd name="connsiteY19" fmla="*/ 0 h 6178324"/>
              <a:gd name="connsiteX0" fmla="*/ 2278199 w 12338861"/>
              <a:gd name="connsiteY0" fmla="*/ 0 h 6220585"/>
              <a:gd name="connsiteX1" fmla="*/ 832616 w 12338861"/>
              <a:gd name="connsiteY1" fmla="*/ 10760 h 6220585"/>
              <a:gd name="connsiteX2" fmla="*/ 52967 w 12338861"/>
              <a:gd name="connsiteY2" fmla="*/ 15958 h 6220585"/>
              <a:gd name="connsiteX3" fmla="*/ 52966 w 12338861"/>
              <a:gd name="connsiteY3" fmla="*/ 792072 h 6220585"/>
              <a:gd name="connsiteX4" fmla="*/ 33810 w 12338861"/>
              <a:gd name="connsiteY4" fmla="*/ 1316890 h 6220585"/>
              <a:gd name="connsiteX5" fmla="*/ 23193 w 12338861"/>
              <a:gd name="connsiteY5" fmla="*/ 4542095 h 6220585"/>
              <a:gd name="connsiteX6" fmla="*/ 106446 w 12338861"/>
              <a:gd name="connsiteY6" fmla="*/ 5888744 h 6220585"/>
              <a:gd name="connsiteX7" fmla="*/ 1253649 w 12338861"/>
              <a:gd name="connsiteY7" fmla="*/ 5860679 h 6220585"/>
              <a:gd name="connsiteX8" fmla="*/ 2867119 w 12338861"/>
              <a:gd name="connsiteY8" fmla="*/ 5855158 h 6220585"/>
              <a:gd name="connsiteX9" fmla="*/ 3350884 w 12338861"/>
              <a:gd name="connsiteY9" fmla="*/ 6220586 h 6220585"/>
              <a:gd name="connsiteX10" fmla="*/ 3594480 w 12338861"/>
              <a:gd name="connsiteY10" fmla="*/ 5823181 h 6220585"/>
              <a:gd name="connsiteX11" fmla="*/ 7964411 w 12338861"/>
              <a:gd name="connsiteY11" fmla="*/ 5858811 h 6220585"/>
              <a:gd name="connsiteX12" fmla="*/ 11122688 w 12338861"/>
              <a:gd name="connsiteY12" fmla="*/ 5869553 h 6220585"/>
              <a:gd name="connsiteX13" fmla="*/ 12280771 w 12338861"/>
              <a:gd name="connsiteY13" fmla="*/ 5868507 h 6220585"/>
              <a:gd name="connsiteX14" fmla="*/ 12306415 w 12338861"/>
              <a:gd name="connsiteY14" fmla="*/ 2579572 h 6220585"/>
              <a:gd name="connsiteX15" fmla="*/ 12297066 w 12338861"/>
              <a:gd name="connsiteY15" fmla="*/ 123500 h 6220585"/>
              <a:gd name="connsiteX16" fmla="*/ 11841237 w 12338861"/>
              <a:gd name="connsiteY16" fmla="*/ 76222 h 6220585"/>
              <a:gd name="connsiteX17" fmla="*/ 10312279 w 12338861"/>
              <a:gd name="connsiteY17" fmla="*/ 69666 h 6220585"/>
              <a:gd name="connsiteX18" fmla="*/ 7795339 w 12338861"/>
              <a:gd name="connsiteY18" fmla="*/ 23097 h 6220585"/>
              <a:gd name="connsiteX19" fmla="*/ 2278199 w 12338861"/>
              <a:gd name="connsiteY19" fmla="*/ 0 h 6220585"/>
              <a:gd name="connsiteX0" fmla="*/ 2278199 w 12338861"/>
              <a:gd name="connsiteY0" fmla="*/ 0 h 6220586"/>
              <a:gd name="connsiteX1" fmla="*/ 832616 w 12338861"/>
              <a:gd name="connsiteY1" fmla="*/ 10760 h 6220586"/>
              <a:gd name="connsiteX2" fmla="*/ 52967 w 12338861"/>
              <a:gd name="connsiteY2" fmla="*/ 15958 h 6220586"/>
              <a:gd name="connsiteX3" fmla="*/ 52966 w 12338861"/>
              <a:gd name="connsiteY3" fmla="*/ 792072 h 6220586"/>
              <a:gd name="connsiteX4" fmla="*/ 33810 w 12338861"/>
              <a:gd name="connsiteY4" fmla="*/ 1316890 h 6220586"/>
              <a:gd name="connsiteX5" fmla="*/ 23193 w 12338861"/>
              <a:gd name="connsiteY5" fmla="*/ 4542095 h 6220586"/>
              <a:gd name="connsiteX6" fmla="*/ 106446 w 12338861"/>
              <a:gd name="connsiteY6" fmla="*/ 5888744 h 6220586"/>
              <a:gd name="connsiteX7" fmla="*/ 1253649 w 12338861"/>
              <a:gd name="connsiteY7" fmla="*/ 5860679 h 6220586"/>
              <a:gd name="connsiteX8" fmla="*/ 2867119 w 12338861"/>
              <a:gd name="connsiteY8" fmla="*/ 5855158 h 6220586"/>
              <a:gd name="connsiteX9" fmla="*/ 3350884 w 12338861"/>
              <a:gd name="connsiteY9" fmla="*/ 6220586 h 6220586"/>
              <a:gd name="connsiteX10" fmla="*/ 3594480 w 12338861"/>
              <a:gd name="connsiteY10" fmla="*/ 5823181 h 6220586"/>
              <a:gd name="connsiteX11" fmla="*/ 7964411 w 12338861"/>
              <a:gd name="connsiteY11" fmla="*/ 5858811 h 6220586"/>
              <a:gd name="connsiteX12" fmla="*/ 11122688 w 12338861"/>
              <a:gd name="connsiteY12" fmla="*/ 5869553 h 6220586"/>
              <a:gd name="connsiteX13" fmla="*/ 12280771 w 12338861"/>
              <a:gd name="connsiteY13" fmla="*/ 5868507 h 6220586"/>
              <a:gd name="connsiteX14" fmla="*/ 12306415 w 12338861"/>
              <a:gd name="connsiteY14" fmla="*/ 2579572 h 6220586"/>
              <a:gd name="connsiteX15" fmla="*/ 12297066 w 12338861"/>
              <a:gd name="connsiteY15" fmla="*/ 123500 h 6220586"/>
              <a:gd name="connsiteX16" fmla="*/ 11841237 w 12338861"/>
              <a:gd name="connsiteY16" fmla="*/ 76222 h 6220586"/>
              <a:gd name="connsiteX17" fmla="*/ 10312279 w 12338861"/>
              <a:gd name="connsiteY17" fmla="*/ 69666 h 6220586"/>
              <a:gd name="connsiteX18" fmla="*/ 7795339 w 12338861"/>
              <a:gd name="connsiteY18" fmla="*/ 23097 h 6220586"/>
              <a:gd name="connsiteX19" fmla="*/ 2278199 w 12338861"/>
              <a:gd name="connsiteY19" fmla="*/ 0 h 6220586"/>
              <a:gd name="connsiteX0" fmla="*/ 2278199 w 12338861"/>
              <a:gd name="connsiteY0" fmla="*/ 0 h 6220586"/>
              <a:gd name="connsiteX1" fmla="*/ 832616 w 12338861"/>
              <a:gd name="connsiteY1" fmla="*/ 10760 h 6220586"/>
              <a:gd name="connsiteX2" fmla="*/ 52967 w 12338861"/>
              <a:gd name="connsiteY2" fmla="*/ 15958 h 6220586"/>
              <a:gd name="connsiteX3" fmla="*/ 52966 w 12338861"/>
              <a:gd name="connsiteY3" fmla="*/ 792072 h 6220586"/>
              <a:gd name="connsiteX4" fmla="*/ 33810 w 12338861"/>
              <a:gd name="connsiteY4" fmla="*/ 1316890 h 6220586"/>
              <a:gd name="connsiteX5" fmla="*/ 23193 w 12338861"/>
              <a:gd name="connsiteY5" fmla="*/ 4542095 h 6220586"/>
              <a:gd name="connsiteX6" fmla="*/ 106446 w 12338861"/>
              <a:gd name="connsiteY6" fmla="*/ 5888744 h 6220586"/>
              <a:gd name="connsiteX7" fmla="*/ 1253649 w 12338861"/>
              <a:gd name="connsiteY7" fmla="*/ 5860679 h 6220586"/>
              <a:gd name="connsiteX8" fmla="*/ 2867119 w 12338861"/>
              <a:gd name="connsiteY8" fmla="*/ 5855158 h 6220586"/>
              <a:gd name="connsiteX9" fmla="*/ 3350884 w 12338861"/>
              <a:gd name="connsiteY9" fmla="*/ 6220586 h 6220586"/>
              <a:gd name="connsiteX10" fmla="*/ 3594480 w 12338861"/>
              <a:gd name="connsiteY10" fmla="*/ 5823181 h 6220586"/>
              <a:gd name="connsiteX11" fmla="*/ 7964411 w 12338861"/>
              <a:gd name="connsiteY11" fmla="*/ 5858811 h 6220586"/>
              <a:gd name="connsiteX12" fmla="*/ 11122688 w 12338861"/>
              <a:gd name="connsiteY12" fmla="*/ 5869553 h 6220586"/>
              <a:gd name="connsiteX13" fmla="*/ 12280771 w 12338861"/>
              <a:gd name="connsiteY13" fmla="*/ 5868507 h 6220586"/>
              <a:gd name="connsiteX14" fmla="*/ 12306415 w 12338861"/>
              <a:gd name="connsiteY14" fmla="*/ 2579572 h 6220586"/>
              <a:gd name="connsiteX15" fmla="*/ 12297066 w 12338861"/>
              <a:gd name="connsiteY15" fmla="*/ 123500 h 6220586"/>
              <a:gd name="connsiteX16" fmla="*/ 11841237 w 12338861"/>
              <a:gd name="connsiteY16" fmla="*/ 76222 h 6220586"/>
              <a:gd name="connsiteX17" fmla="*/ 10312279 w 12338861"/>
              <a:gd name="connsiteY17" fmla="*/ 69666 h 6220586"/>
              <a:gd name="connsiteX18" fmla="*/ 7795339 w 12338861"/>
              <a:gd name="connsiteY18" fmla="*/ 23097 h 6220586"/>
              <a:gd name="connsiteX19" fmla="*/ 2278199 w 12338861"/>
              <a:gd name="connsiteY19" fmla="*/ 0 h 6220586"/>
              <a:gd name="connsiteX0" fmla="*/ 2306734 w 12367396"/>
              <a:gd name="connsiteY0" fmla="*/ 0 h 6220586"/>
              <a:gd name="connsiteX1" fmla="*/ 861151 w 12367396"/>
              <a:gd name="connsiteY1" fmla="*/ 10760 h 6220586"/>
              <a:gd name="connsiteX2" fmla="*/ 81502 w 12367396"/>
              <a:gd name="connsiteY2" fmla="*/ 15958 h 6220586"/>
              <a:gd name="connsiteX3" fmla="*/ 81501 w 12367396"/>
              <a:gd name="connsiteY3" fmla="*/ 792072 h 6220586"/>
              <a:gd name="connsiteX4" fmla="*/ 62345 w 12367396"/>
              <a:gd name="connsiteY4" fmla="*/ 1316890 h 6220586"/>
              <a:gd name="connsiteX5" fmla="*/ 51728 w 12367396"/>
              <a:gd name="connsiteY5" fmla="*/ 4542095 h 6220586"/>
              <a:gd name="connsiteX6" fmla="*/ 93112 w 12367396"/>
              <a:gd name="connsiteY6" fmla="*/ 5865265 h 6220586"/>
              <a:gd name="connsiteX7" fmla="*/ 1282184 w 12367396"/>
              <a:gd name="connsiteY7" fmla="*/ 5860679 h 6220586"/>
              <a:gd name="connsiteX8" fmla="*/ 2895654 w 12367396"/>
              <a:gd name="connsiteY8" fmla="*/ 5855158 h 6220586"/>
              <a:gd name="connsiteX9" fmla="*/ 3379419 w 12367396"/>
              <a:gd name="connsiteY9" fmla="*/ 6220586 h 6220586"/>
              <a:gd name="connsiteX10" fmla="*/ 3623015 w 12367396"/>
              <a:gd name="connsiteY10" fmla="*/ 5823181 h 6220586"/>
              <a:gd name="connsiteX11" fmla="*/ 7992946 w 12367396"/>
              <a:gd name="connsiteY11" fmla="*/ 5858811 h 6220586"/>
              <a:gd name="connsiteX12" fmla="*/ 11151223 w 12367396"/>
              <a:gd name="connsiteY12" fmla="*/ 5869553 h 6220586"/>
              <a:gd name="connsiteX13" fmla="*/ 12309306 w 12367396"/>
              <a:gd name="connsiteY13" fmla="*/ 5868507 h 6220586"/>
              <a:gd name="connsiteX14" fmla="*/ 12334950 w 12367396"/>
              <a:gd name="connsiteY14" fmla="*/ 2579572 h 6220586"/>
              <a:gd name="connsiteX15" fmla="*/ 12325601 w 12367396"/>
              <a:gd name="connsiteY15" fmla="*/ 123500 h 6220586"/>
              <a:gd name="connsiteX16" fmla="*/ 11869772 w 12367396"/>
              <a:gd name="connsiteY16" fmla="*/ 76222 h 6220586"/>
              <a:gd name="connsiteX17" fmla="*/ 10340814 w 12367396"/>
              <a:gd name="connsiteY17" fmla="*/ 69666 h 6220586"/>
              <a:gd name="connsiteX18" fmla="*/ 7823874 w 12367396"/>
              <a:gd name="connsiteY18" fmla="*/ 23097 h 6220586"/>
              <a:gd name="connsiteX19" fmla="*/ 2306734 w 12367396"/>
              <a:gd name="connsiteY19" fmla="*/ 0 h 6220586"/>
              <a:gd name="connsiteX0" fmla="*/ 2335523 w 12396185"/>
              <a:gd name="connsiteY0" fmla="*/ 0 h 6220586"/>
              <a:gd name="connsiteX1" fmla="*/ 889940 w 12396185"/>
              <a:gd name="connsiteY1" fmla="*/ 10760 h 6220586"/>
              <a:gd name="connsiteX2" fmla="*/ 110291 w 12396185"/>
              <a:gd name="connsiteY2" fmla="*/ 15958 h 6220586"/>
              <a:gd name="connsiteX3" fmla="*/ 110290 w 12396185"/>
              <a:gd name="connsiteY3" fmla="*/ 792072 h 6220586"/>
              <a:gd name="connsiteX4" fmla="*/ 91134 w 12396185"/>
              <a:gd name="connsiteY4" fmla="*/ 1316890 h 6220586"/>
              <a:gd name="connsiteX5" fmla="*/ 80517 w 12396185"/>
              <a:gd name="connsiteY5" fmla="*/ 4542095 h 6220586"/>
              <a:gd name="connsiteX6" fmla="*/ 121901 w 12396185"/>
              <a:gd name="connsiteY6" fmla="*/ 5865265 h 6220586"/>
              <a:gd name="connsiteX7" fmla="*/ 1310973 w 12396185"/>
              <a:gd name="connsiteY7" fmla="*/ 5860679 h 6220586"/>
              <a:gd name="connsiteX8" fmla="*/ 2924443 w 12396185"/>
              <a:gd name="connsiteY8" fmla="*/ 5855158 h 6220586"/>
              <a:gd name="connsiteX9" fmla="*/ 3408208 w 12396185"/>
              <a:gd name="connsiteY9" fmla="*/ 6220586 h 6220586"/>
              <a:gd name="connsiteX10" fmla="*/ 3651804 w 12396185"/>
              <a:gd name="connsiteY10" fmla="*/ 5823181 h 6220586"/>
              <a:gd name="connsiteX11" fmla="*/ 8021735 w 12396185"/>
              <a:gd name="connsiteY11" fmla="*/ 5858811 h 6220586"/>
              <a:gd name="connsiteX12" fmla="*/ 11180012 w 12396185"/>
              <a:gd name="connsiteY12" fmla="*/ 5869553 h 6220586"/>
              <a:gd name="connsiteX13" fmla="*/ 12338095 w 12396185"/>
              <a:gd name="connsiteY13" fmla="*/ 5868507 h 6220586"/>
              <a:gd name="connsiteX14" fmla="*/ 12363739 w 12396185"/>
              <a:gd name="connsiteY14" fmla="*/ 2579572 h 6220586"/>
              <a:gd name="connsiteX15" fmla="*/ 12354390 w 12396185"/>
              <a:gd name="connsiteY15" fmla="*/ 123500 h 6220586"/>
              <a:gd name="connsiteX16" fmla="*/ 11898561 w 12396185"/>
              <a:gd name="connsiteY16" fmla="*/ 76222 h 6220586"/>
              <a:gd name="connsiteX17" fmla="*/ 10369603 w 12396185"/>
              <a:gd name="connsiteY17" fmla="*/ 69666 h 6220586"/>
              <a:gd name="connsiteX18" fmla="*/ 7852663 w 12396185"/>
              <a:gd name="connsiteY18" fmla="*/ 23097 h 6220586"/>
              <a:gd name="connsiteX19" fmla="*/ 2335523 w 12396185"/>
              <a:gd name="connsiteY19" fmla="*/ 0 h 6220586"/>
              <a:gd name="connsiteX0" fmla="*/ 2261687 w 12322349"/>
              <a:gd name="connsiteY0" fmla="*/ 0 h 6220586"/>
              <a:gd name="connsiteX1" fmla="*/ 816104 w 12322349"/>
              <a:gd name="connsiteY1" fmla="*/ 10760 h 6220586"/>
              <a:gd name="connsiteX2" fmla="*/ 36455 w 12322349"/>
              <a:gd name="connsiteY2" fmla="*/ 15958 h 6220586"/>
              <a:gd name="connsiteX3" fmla="*/ 36454 w 12322349"/>
              <a:gd name="connsiteY3" fmla="*/ 792072 h 6220586"/>
              <a:gd name="connsiteX4" fmla="*/ 17298 w 12322349"/>
              <a:gd name="connsiteY4" fmla="*/ 1316890 h 6220586"/>
              <a:gd name="connsiteX5" fmla="*/ 6681 w 12322349"/>
              <a:gd name="connsiteY5" fmla="*/ 4542095 h 6220586"/>
              <a:gd name="connsiteX6" fmla="*/ 48065 w 12322349"/>
              <a:gd name="connsiteY6" fmla="*/ 5865265 h 6220586"/>
              <a:gd name="connsiteX7" fmla="*/ 1237137 w 12322349"/>
              <a:gd name="connsiteY7" fmla="*/ 5860679 h 6220586"/>
              <a:gd name="connsiteX8" fmla="*/ 2850607 w 12322349"/>
              <a:gd name="connsiteY8" fmla="*/ 5855158 h 6220586"/>
              <a:gd name="connsiteX9" fmla="*/ 3334372 w 12322349"/>
              <a:gd name="connsiteY9" fmla="*/ 6220586 h 6220586"/>
              <a:gd name="connsiteX10" fmla="*/ 3577968 w 12322349"/>
              <a:gd name="connsiteY10" fmla="*/ 5823181 h 6220586"/>
              <a:gd name="connsiteX11" fmla="*/ 7947899 w 12322349"/>
              <a:gd name="connsiteY11" fmla="*/ 5858811 h 6220586"/>
              <a:gd name="connsiteX12" fmla="*/ 11106176 w 12322349"/>
              <a:gd name="connsiteY12" fmla="*/ 5869553 h 6220586"/>
              <a:gd name="connsiteX13" fmla="*/ 12264259 w 12322349"/>
              <a:gd name="connsiteY13" fmla="*/ 5868507 h 6220586"/>
              <a:gd name="connsiteX14" fmla="*/ 12289903 w 12322349"/>
              <a:gd name="connsiteY14" fmla="*/ 2579572 h 6220586"/>
              <a:gd name="connsiteX15" fmla="*/ 12280554 w 12322349"/>
              <a:gd name="connsiteY15" fmla="*/ 123500 h 6220586"/>
              <a:gd name="connsiteX16" fmla="*/ 11824725 w 12322349"/>
              <a:gd name="connsiteY16" fmla="*/ 76222 h 6220586"/>
              <a:gd name="connsiteX17" fmla="*/ 10295767 w 12322349"/>
              <a:gd name="connsiteY17" fmla="*/ 69666 h 6220586"/>
              <a:gd name="connsiteX18" fmla="*/ 7778827 w 12322349"/>
              <a:gd name="connsiteY18" fmla="*/ 23097 h 6220586"/>
              <a:gd name="connsiteX19" fmla="*/ 2261687 w 12322349"/>
              <a:gd name="connsiteY19" fmla="*/ 0 h 6220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322349" h="6220586">
                <a:moveTo>
                  <a:pt x="2261687" y="0"/>
                </a:moveTo>
                <a:lnTo>
                  <a:pt x="816104" y="10760"/>
                </a:lnTo>
                <a:lnTo>
                  <a:pt x="36455" y="15958"/>
                </a:lnTo>
                <a:cubicBezTo>
                  <a:pt x="36455" y="288746"/>
                  <a:pt x="36454" y="519284"/>
                  <a:pt x="36454" y="792072"/>
                </a:cubicBezTo>
                <a:cubicBezTo>
                  <a:pt x="37986" y="902748"/>
                  <a:pt x="15766" y="1206214"/>
                  <a:pt x="17298" y="1316890"/>
                </a:cubicBezTo>
                <a:cubicBezTo>
                  <a:pt x="32127" y="1752674"/>
                  <a:pt x="-17299" y="3705146"/>
                  <a:pt x="6681" y="4542095"/>
                </a:cubicBezTo>
                <a:cubicBezTo>
                  <a:pt x="46572" y="5225386"/>
                  <a:pt x="-29251" y="5700107"/>
                  <a:pt x="48065" y="5865265"/>
                </a:cubicBezTo>
                <a:cubicBezTo>
                  <a:pt x="69776" y="5911642"/>
                  <a:pt x="423318" y="5861060"/>
                  <a:pt x="1237137" y="5860679"/>
                </a:cubicBezTo>
                <a:lnTo>
                  <a:pt x="2850607" y="5855158"/>
                </a:lnTo>
                <a:cubicBezTo>
                  <a:pt x="3045452" y="5967588"/>
                  <a:pt x="3144017" y="6088833"/>
                  <a:pt x="3334372" y="6220586"/>
                </a:cubicBezTo>
                <a:cubicBezTo>
                  <a:pt x="3410921" y="6144477"/>
                  <a:pt x="3476952" y="5963812"/>
                  <a:pt x="3577968" y="5823181"/>
                </a:cubicBezTo>
                <a:cubicBezTo>
                  <a:pt x="3664957" y="5820441"/>
                  <a:pt x="7586687" y="5865726"/>
                  <a:pt x="7947899" y="5858811"/>
                </a:cubicBezTo>
                <a:lnTo>
                  <a:pt x="11106176" y="5869553"/>
                </a:lnTo>
                <a:cubicBezTo>
                  <a:pt x="11463839" y="5859889"/>
                  <a:pt x="12237328" y="5912260"/>
                  <a:pt x="12264259" y="5868507"/>
                </a:cubicBezTo>
                <a:cubicBezTo>
                  <a:pt x="12302702" y="5662987"/>
                  <a:pt x="12276559" y="4364873"/>
                  <a:pt x="12289903" y="2579572"/>
                </a:cubicBezTo>
                <a:cubicBezTo>
                  <a:pt x="12338264" y="1498304"/>
                  <a:pt x="12330434" y="544926"/>
                  <a:pt x="12280554" y="123500"/>
                </a:cubicBezTo>
                <a:cubicBezTo>
                  <a:pt x="12274273" y="70433"/>
                  <a:pt x="12155523" y="85194"/>
                  <a:pt x="11824725" y="76222"/>
                </a:cubicBezTo>
                <a:cubicBezTo>
                  <a:pt x="11493927" y="67250"/>
                  <a:pt x="10495819" y="85585"/>
                  <a:pt x="10295767" y="69666"/>
                </a:cubicBezTo>
                <a:lnTo>
                  <a:pt x="7778827" y="23097"/>
                </a:lnTo>
                <a:lnTo>
                  <a:pt x="2261687" y="0"/>
                </a:ln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068" name="Freeform: Shape 2067">
            <a:extLst>
              <a:ext uri="{FF2B5EF4-FFF2-40B4-BE49-F238E27FC236}">
                <a16:creationId xmlns:a16="http://schemas.microsoft.com/office/drawing/2014/main" id="{8937C130-01E6-4BEB-89A6-F15DD7EE9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957" y="751140"/>
            <a:ext cx="5574757" cy="3858515"/>
          </a:xfrm>
          <a:custGeom>
            <a:avLst/>
            <a:gdLst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168400 w 11603130"/>
              <a:gd name="connsiteY10" fmla="*/ 5914173 h 6362961"/>
              <a:gd name="connsiteX11" fmla="*/ 8334742 w 11603130"/>
              <a:gd name="connsiteY11" fmla="*/ 5912754 h 6362961"/>
              <a:gd name="connsiteX12" fmla="*/ 8343333 w 11603130"/>
              <a:gd name="connsiteY12" fmla="*/ 6362961 h 6362961"/>
              <a:gd name="connsiteX13" fmla="*/ 8951337 w 11603130"/>
              <a:gd name="connsiteY13" fmla="*/ 5912879 h 6362961"/>
              <a:gd name="connsiteX14" fmla="*/ 9710371 w 11603130"/>
              <a:gd name="connsiteY14" fmla="*/ 5911624 h 6362961"/>
              <a:gd name="connsiteX15" fmla="*/ 9804791 w 11603130"/>
              <a:gd name="connsiteY15" fmla="*/ 5908320 h 6362961"/>
              <a:gd name="connsiteX16" fmla="*/ 9863784 w 11603130"/>
              <a:gd name="connsiteY16" fmla="*/ 5909115 h 6362961"/>
              <a:gd name="connsiteX17" fmla="*/ 10007288 w 11603130"/>
              <a:gd name="connsiteY17" fmla="*/ 5914499 h 6362961"/>
              <a:gd name="connsiteX18" fmla="*/ 10927227 w 11603130"/>
              <a:gd name="connsiteY18" fmla="*/ 5922366 h 6362961"/>
              <a:gd name="connsiteX19" fmla="*/ 11562333 w 11603130"/>
              <a:gd name="connsiteY19" fmla="*/ 5906085 h 6362961"/>
              <a:gd name="connsiteX20" fmla="*/ 11571244 w 11603130"/>
              <a:gd name="connsiteY20" fmla="*/ 2621674 h 6362961"/>
              <a:gd name="connsiteX21" fmla="*/ 11561892 w 11603130"/>
              <a:gd name="connsiteY21" fmla="*/ 176313 h 6362961"/>
              <a:gd name="connsiteX22" fmla="*/ 11289537 w 11603130"/>
              <a:gd name="connsiteY22" fmla="*/ 107615 h 6362961"/>
              <a:gd name="connsiteX23" fmla="*/ 10689999 w 11603130"/>
              <a:gd name="connsiteY23" fmla="*/ 70591 h 6362961"/>
              <a:gd name="connsiteX24" fmla="*/ 7599878 w 11603130"/>
              <a:gd name="connsiteY24" fmla="*/ 7591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168400 w 11603130"/>
              <a:gd name="connsiteY10" fmla="*/ 5914173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6347077 w 11603130"/>
              <a:gd name="connsiteY9" fmla="*/ 5954091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6347077 w 11603130"/>
              <a:gd name="connsiteY9" fmla="*/ 5954091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4080684 w 11603130"/>
              <a:gd name="connsiteY9" fmla="*/ 5926717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4080684 w 11603130"/>
              <a:gd name="connsiteY9" fmla="*/ 5926717 h 6362961"/>
              <a:gd name="connsiteX10" fmla="*/ 5045206 w 11603130"/>
              <a:gd name="connsiteY10" fmla="*/ 5927859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8951337 w 11603130"/>
              <a:gd name="connsiteY12" fmla="*/ 5912879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42722 w 11603130"/>
              <a:gd name="connsiteY12" fmla="*/ 588550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098386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8972 w 11603130"/>
              <a:gd name="connsiteY5" fmla="*/ 3523848 h 6335587"/>
              <a:gd name="connsiteX6" fmla="*/ 148480 w 11603130"/>
              <a:gd name="connsiteY6" fmla="*/ 5930841 h 6335587"/>
              <a:gd name="connsiteX7" fmla="*/ 2638911 w 11603130"/>
              <a:gd name="connsiteY7" fmla="*/ 5933377 h 6335587"/>
              <a:gd name="connsiteX8" fmla="*/ 4080684 w 11603130"/>
              <a:gd name="connsiteY8" fmla="*/ 5926717 h 6335587"/>
              <a:gd name="connsiteX9" fmla="*/ 5045206 w 11603130"/>
              <a:gd name="connsiteY9" fmla="*/ 5927859 h 6335587"/>
              <a:gd name="connsiteX10" fmla="*/ 5855834 w 11603130"/>
              <a:gd name="connsiteY10" fmla="*/ 6335587 h 6335587"/>
              <a:gd name="connsiteX11" fmla="*/ 6274422 w 11603130"/>
              <a:gd name="connsiteY11" fmla="*/ 5903346 h 6335587"/>
              <a:gd name="connsiteX12" fmla="*/ 9098386 w 11603130"/>
              <a:gd name="connsiteY12" fmla="*/ 5911624 h 6335587"/>
              <a:gd name="connsiteX13" fmla="*/ 10007288 w 11603130"/>
              <a:gd name="connsiteY13" fmla="*/ 5914499 h 6335587"/>
              <a:gd name="connsiteX14" fmla="*/ 10927227 w 11603130"/>
              <a:gd name="connsiteY14" fmla="*/ 5922366 h 6335587"/>
              <a:gd name="connsiteX15" fmla="*/ 11562333 w 11603130"/>
              <a:gd name="connsiteY15" fmla="*/ 5906085 h 6335587"/>
              <a:gd name="connsiteX16" fmla="*/ 11571244 w 11603130"/>
              <a:gd name="connsiteY16" fmla="*/ 2621674 h 6335587"/>
              <a:gd name="connsiteX17" fmla="*/ 11561892 w 11603130"/>
              <a:gd name="connsiteY17" fmla="*/ 176313 h 6335587"/>
              <a:gd name="connsiteX18" fmla="*/ 11289537 w 11603130"/>
              <a:gd name="connsiteY18" fmla="*/ 107615 h 6335587"/>
              <a:gd name="connsiteX19" fmla="*/ 10689999 w 11603130"/>
              <a:gd name="connsiteY19" fmla="*/ 70591 h 6335587"/>
              <a:gd name="connsiteX20" fmla="*/ 7599878 w 11603130"/>
              <a:gd name="connsiteY20" fmla="*/ 75910 h 6335587"/>
              <a:gd name="connsiteX21" fmla="*/ 1892744 w 11603130"/>
              <a:gd name="connsiteY21" fmla="*/ 0 h 6335587"/>
              <a:gd name="connsiteX0" fmla="*/ 1892744 w 12087184"/>
              <a:gd name="connsiteY0" fmla="*/ 0 h 6335587"/>
              <a:gd name="connsiteX1" fmla="*/ 304663 w 12087184"/>
              <a:gd name="connsiteY1" fmla="*/ 10761 h 6335587"/>
              <a:gd name="connsiteX2" fmla="*/ 0 w 12087184"/>
              <a:gd name="connsiteY2" fmla="*/ 47942 h 6335587"/>
              <a:gd name="connsiteX3" fmla="*/ 0 w 12087184"/>
              <a:gd name="connsiteY3" fmla="*/ 909146 h 6335587"/>
              <a:gd name="connsiteX4" fmla="*/ 4597 w 12087184"/>
              <a:gd name="connsiteY4" fmla="*/ 909146 h 6335587"/>
              <a:gd name="connsiteX5" fmla="*/ 88972 w 12087184"/>
              <a:gd name="connsiteY5" fmla="*/ 3523848 h 6335587"/>
              <a:gd name="connsiteX6" fmla="*/ 148480 w 12087184"/>
              <a:gd name="connsiteY6" fmla="*/ 5930841 h 6335587"/>
              <a:gd name="connsiteX7" fmla="*/ 2638911 w 12087184"/>
              <a:gd name="connsiteY7" fmla="*/ 5933377 h 6335587"/>
              <a:gd name="connsiteX8" fmla="*/ 4080684 w 12087184"/>
              <a:gd name="connsiteY8" fmla="*/ 5926717 h 6335587"/>
              <a:gd name="connsiteX9" fmla="*/ 5045206 w 12087184"/>
              <a:gd name="connsiteY9" fmla="*/ 5927859 h 6335587"/>
              <a:gd name="connsiteX10" fmla="*/ 5855834 w 12087184"/>
              <a:gd name="connsiteY10" fmla="*/ 6335587 h 6335587"/>
              <a:gd name="connsiteX11" fmla="*/ 6274422 w 12087184"/>
              <a:gd name="connsiteY11" fmla="*/ 5903346 h 6335587"/>
              <a:gd name="connsiteX12" fmla="*/ 9098386 w 12087184"/>
              <a:gd name="connsiteY12" fmla="*/ 5911624 h 6335587"/>
              <a:gd name="connsiteX13" fmla="*/ 10007288 w 12087184"/>
              <a:gd name="connsiteY13" fmla="*/ 5914499 h 6335587"/>
              <a:gd name="connsiteX14" fmla="*/ 10927227 w 12087184"/>
              <a:gd name="connsiteY14" fmla="*/ 5922366 h 6335587"/>
              <a:gd name="connsiteX15" fmla="*/ 12085310 w 12087184"/>
              <a:gd name="connsiteY15" fmla="*/ 5921320 h 6335587"/>
              <a:gd name="connsiteX16" fmla="*/ 11571244 w 12087184"/>
              <a:gd name="connsiteY16" fmla="*/ 2621674 h 6335587"/>
              <a:gd name="connsiteX17" fmla="*/ 11561892 w 12087184"/>
              <a:gd name="connsiteY17" fmla="*/ 176313 h 6335587"/>
              <a:gd name="connsiteX18" fmla="*/ 11289537 w 12087184"/>
              <a:gd name="connsiteY18" fmla="*/ 107615 h 6335587"/>
              <a:gd name="connsiteX19" fmla="*/ 10689999 w 12087184"/>
              <a:gd name="connsiteY19" fmla="*/ 70591 h 6335587"/>
              <a:gd name="connsiteX20" fmla="*/ 7599878 w 12087184"/>
              <a:gd name="connsiteY20" fmla="*/ 75910 h 6335587"/>
              <a:gd name="connsiteX21" fmla="*/ 1892744 w 12087184"/>
              <a:gd name="connsiteY21" fmla="*/ 0 h 6335587"/>
              <a:gd name="connsiteX0" fmla="*/ 1892744 w 12096545"/>
              <a:gd name="connsiteY0" fmla="*/ 24998 h 6360585"/>
              <a:gd name="connsiteX1" fmla="*/ 304663 w 12096545"/>
              <a:gd name="connsiteY1" fmla="*/ 35759 h 6360585"/>
              <a:gd name="connsiteX2" fmla="*/ 0 w 12096545"/>
              <a:gd name="connsiteY2" fmla="*/ 72940 h 6360585"/>
              <a:gd name="connsiteX3" fmla="*/ 0 w 12096545"/>
              <a:gd name="connsiteY3" fmla="*/ 934144 h 6360585"/>
              <a:gd name="connsiteX4" fmla="*/ 4597 w 12096545"/>
              <a:gd name="connsiteY4" fmla="*/ 934144 h 6360585"/>
              <a:gd name="connsiteX5" fmla="*/ 88972 w 12096545"/>
              <a:gd name="connsiteY5" fmla="*/ 3548846 h 6360585"/>
              <a:gd name="connsiteX6" fmla="*/ 148480 w 12096545"/>
              <a:gd name="connsiteY6" fmla="*/ 5955839 h 6360585"/>
              <a:gd name="connsiteX7" fmla="*/ 2638911 w 12096545"/>
              <a:gd name="connsiteY7" fmla="*/ 5958375 h 6360585"/>
              <a:gd name="connsiteX8" fmla="*/ 4080684 w 12096545"/>
              <a:gd name="connsiteY8" fmla="*/ 5951715 h 6360585"/>
              <a:gd name="connsiteX9" fmla="*/ 5045206 w 12096545"/>
              <a:gd name="connsiteY9" fmla="*/ 5952857 h 6360585"/>
              <a:gd name="connsiteX10" fmla="*/ 5855834 w 12096545"/>
              <a:gd name="connsiteY10" fmla="*/ 6360585 h 6360585"/>
              <a:gd name="connsiteX11" fmla="*/ 6274422 w 12096545"/>
              <a:gd name="connsiteY11" fmla="*/ 5928344 h 6360585"/>
              <a:gd name="connsiteX12" fmla="*/ 9098386 w 12096545"/>
              <a:gd name="connsiteY12" fmla="*/ 5936622 h 6360585"/>
              <a:gd name="connsiteX13" fmla="*/ 10007288 w 12096545"/>
              <a:gd name="connsiteY13" fmla="*/ 5939497 h 6360585"/>
              <a:gd name="connsiteX14" fmla="*/ 10927227 w 12096545"/>
              <a:gd name="connsiteY14" fmla="*/ 5947364 h 6360585"/>
              <a:gd name="connsiteX15" fmla="*/ 12085310 w 12096545"/>
              <a:gd name="connsiteY15" fmla="*/ 5946318 h 6360585"/>
              <a:gd name="connsiteX16" fmla="*/ 12063456 w 12096545"/>
              <a:gd name="connsiteY16" fmla="*/ 2646672 h 6360585"/>
              <a:gd name="connsiteX17" fmla="*/ 11561892 w 12096545"/>
              <a:gd name="connsiteY17" fmla="*/ 201311 h 6360585"/>
              <a:gd name="connsiteX18" fmla="*/ 11289537 w 12096545"/>
              <a:gd name="connsiteY18" fmla="*/ 132613 h 6360585"/>
              <a:gd name="connsiteX19" fmla="*/ 10689999 w 12096545"/>
              <a:gd name="connsiteY19" fmla="*/ 95589 h 6360585"/>
              <a:gd name="connsiteX20" fmla="*/ 7599878 w 12096545"/>
              <a:gd name="connsiteY20" fmla="*/ 100908 h 6360585"/>
              <a:gd name="connsiteX21" fmla="*/ 1892744 w 12096545"/>
              <a:gd name="connsiteY21" fmla="*/ 24998 h 6360585"/>
              <a:gd name="connsiteX0" fmla="*/ 1892744 w 12127183"/>
              <a:gd name="connsiteY0" fmla="*/ 24998 h 6360585"/>
              <a:gd name="connsiteX1" fmla="*/ 304663 w 12127183"/>
              <a:gd name="connsiteY1" fmla="*/ 35759 h 6360585"/>
              <a:gd name="connsiteX2" fmla="*/ 0 w 12127183"/>
              <a:gd name="connsiteY2" fmla="*/ 72940 h 6360585"/>
              <a:gd name="connsiteX3" fmla="*/ 0 w 12127183"/>
              <a:gd name="connsiteY3" fmla="*/ 934144 h 6360585"/>
              <a:gd name="connsiteX4" fmla="*/ 4597 w 12127183"/>
              <a:gd name="connsiteY4" fmla="*/ 934144 h 6360585"/>
              <a:gd name="connsiteX5" fmla="*/ 88972 w 12127183"/>
              <a:gd name="connsiteY5" fmla="*/ 3548846 h 6360585"/>
              <a:gd name="connsiteX6" fmla="*/ 148480 w 12127183"/>
              <a:gd name="connsiteY6" fmla="*/ 5955839 h 6360585"/>
              <a:gd name="connsiteX7" fmla="*/ 2638911 w 12127183"/>
              <a:gd name="connsiteY7" fmla="*/ 5958375 h 6360585"/>
              <a:gd name="connsiteX8" fmla="*/ 4080684 w 12127183"/>
              <a:gd name="connsiteY8" fmla="*/ 5951715 h 6360585"/>
              <a:gd name="connsiteX9" fmla="*/ 5045206 w 12127183"/>
              <a:gd name="connsiteY9" fmla="*/ 5952857 h 6360585"/>
              <a:gd name="connsiteX10" fmla="*/ 5855834 w 12127183"/>
              <a:gd name="connsiteY10" fmla="*/ 6360585 h 6360585"/>
              <a:gd name="connsiteX11" fmla="*/ 6274422 w 12127183"/>
              <a:gd name="connsiteY11" fmla="*/ 5928344 h 6360585"/>
              <a:gd name="connsiteX12" fmla="*/ 9098386 w 12127183"/>
              <a:gd name="connsiteY12" fmla="*/ 5936622 h 6360585"/>
              <a:gd name="connsiteX13" fmla="*/ 10007288 w 12127183"/>
              <a:gd name="connsiteY13" fmla="*/ 5939497 h 6360585"/>
              <a:gd name="connsiteX14" fmla="*/ 10927227 w 12127183"/>
              <a:gd name="connsiteY14" fmla="*/ 5947364 h 6360585"/>
              <a:gd name="connsiteX15" fmla="*/ 12085310 w 12127183"/>
              <a:gd name="connsiteY15" fmla="*/ 5946318 h 6360585"/>
              <a:gd name="connsiteX16" fmla="*/ 12063456 w 12127183"/>
              <a:gd name="connsiteY16" fmla="*/ 2646672 h 6360585"/>
              <a:gd name="connsiteX17" fmla="*/ 12054104 w 12127183"/>
              <a:gd name="connsiteY17" fmla="*/ 201311 h 6360585"/>
              <a:gd name="connsiteX18" fmla="*/ 11289537 w 12127183"/>
              <a:gd name="connsiteY18" fmla="*/ 132613 h 6360585"/>
              <a:gd name="connsiteX19" fmla="*/ 10689999 w 12127183"/>
              <a:gd name="connsiteY19" fmla="*/ 95589 h 6360585"/>
              <a:gd name="connsiteX20" fmla="*/ 7599878 w 12127183"/>
              <a:gd name="connsiteY20" fmla="*/ 100908 h 6360585"/>
              <a:gd name="connsiteX21" fmla="*/ 1892744 w 12127183"/>
              <a:gd name="connsiteY21" fmla="*/ 24998 h 6360585"/>
              <a:gd name="connsiteX0" fmla="*/ 1892744 w 12114255"/>
              <a:gd name="connsiteY0" fmla="*/ 0 h 6335587"/>
              <a:gd name="connsiteX1" fmla="*/ 304663 w 12114255"/>
              <a:gd name="connsiteY1" fmla="*/ 10761 h 6335587"/>
              <a:gd name="connsiteX2" fmla="*/ 0 w 12114255"/>
              <a:gd name="connsiteY2" fmla="*/ 47942 h 6335587"/>
              <a:gd name="connsiteX3" fmla="*/ 0 w 12114255"/>
              <a:gd name="connsiteY3" fmla="*/ 909146 h 6335587"/>
              <a:gd name="connsiteX4" fmla="*/ 4597 w 12114255"/>
              <a:gd name="connsiteY4" fmla="*/ 909146 h 6335587"/>
              <a:gd name="connsiteX5" fmla="*/ 88972 w 12114255"/>
              <a:gd name="connsiteY5" fmla="*/ 3523848 h 6335587"/>
              <a:gd name="connsiteX6" fmla="*/ 148480 w 12114255"/>
              <a:gd name="connsiteY6" fmla="*/ 5930841 h 6335587"/>
              <a:gd name="connsiteX7" fmla="*/ 2638911 w 12114255"/>
              <a:gd name="connsiteY7" fmla="*/ 5933377 h 6335587"/>
              <a:gd name="connsiteX8" fmla="*/ 4080684 w 12114255"/>
              <a:gd name="connsiteY8" fmla="*/ 5926717 h 6335587"/>
              <a:gd name="connsiteX9" fmla="*/ 5045206 w 12114255"/>
              <a:gd name="connsiteY9" fmla="*/ 5927859 h 6335587"/>
              <a:gd name="connsiteX10" fmla="*/ 5855834 w 12114255"/>
              <a:gd name="connsiteY10" fmla="*/ 6335587 h 6335587"/>
              <a:gd name="connsiteX11" fmla="*/ 6274422 w 12114255"/>
              <a:gd name="connsiteY11" fmla="*/ 5903346 h 6335587"/>
              <a:gd name="connsiteX12" fmla="*/ 9098386 w 12114255"/>
              <a:gd name="connsiteY12" fmla="*/ 5911624 h 6335587"/>
              <a:gd name="connsiteX13" fmla="*/ 10007288 w 12114255"/>
              <a:gd name="connsiteY13" fmla="*/ 5914499 h 6335587"/>
              <a:gd name="connsiteX14" fmla="*/ 10927227 w 12114255"/>
              <a:gd name="connsiteY14" fmla="*/ 5922366 h 6335587"/>
              <a:gd name="connsiteX15" fmla="*/ 12085310 w 12114255"/>
              <a:gd name="connsiteY15" fmla="*/ 5921320 h 6335587"/>
              <a:gd name="connsiteX16" fmla="*/ 12063456 w 12114255"/>
              <a:gd name="connsiteY16" fmla="*/ 2621674 h 6335587"/>
              <a:gd name="connsiteX17" fmla="*/ 12054104 w 12114255"/>
              <a:gd name="connsiteY17" fmla="*/ 176313 h 6335587"/>
              <a:gd name="connsiteX18" fmla="*/ 11289537 w 12114255"/>
              <a:gd name="connsiteY18" fmla="*/ 107615 h 6335587"/>
              <a:gd name="connsiteX19" fmla="*/ 10689999 w 12114255"/>
              <a:gd name="connsiteY19" fmla="*/ 70591 h 6335587"/>
              <a:gd name="connsiteX20" fmla="*/ 7599878 w 12114255"/>
              <a:gd name="connsiteY20" fmla="*/ 75910 h 6335587"/>
              <a:gd name="connsiteX21" fmla="*/ 1892744 w 12114255"/>
              <a:gd name="connsiteY21" fmla="*/ 0 h 6335587"/>
              <a:gd name="connsiteX0" fmla="*/ 1892744 w 12114253"/>
              <a:gd name="connsiteY0" fmla="*/ 0 h 6335587"/>
              <a:gd name="connsiteX1" fmla="*/ 304663 w 12114253"/>
              <a:gd name="connsiteY1" fmla="*/ 10761 h 6335587"/>
              <a:gd name="connsiteX2" fmla="*/ 0 w 12114253"/>
              <a:gd name="connsiteY2" fmla="*/ 47942 h 6335587"/>
              <a:gd name="connsiteX3" fmla="*/ 0 w 12114253"/>
              <a:gd name="connsiteY3" fmla="*/ 909146 h 6335587"/>
              <a:gd name="connsiteX4" fmla="*/ 4597 w 12114253"/>
              <a:gd name="connsiteY4" fmla="*/ 909146 h 6335587"/>
              <a:gd name="connsiteX5" fmla="*/ 88972 w 12114253"/>
              <a:gd name="connsiteY5" fmla="*/ 3523848 h 6335587"/>
              <a:gd name="connsiteX6" fmla="*/ 148480 w 12114253"/>
              <a:gd name="connsiteY6" fmla="*/ 5930841 h 6335587"/>
              <a:gd name="connsiteX7" fmla="*/ 2638911 w 12114253"/>
              <a:gd name="connsiteY7" fmla="*/ 5933377 h 6335587"/>
              <a:gd name="connsiteX8" fmla="*/ 4080684 w 12114253"/>
              <a:gd name="connsiteY8" fmla="*/ 5926717 h 6335587"/>
              <a:gd name="connsiteX9" fmla="*/ 5045206 w 12114253"/>
              <a:gd name="connsiteY9" fmla="*/ 5927859 h 6335587"/>
              <a:gd name="connsiteX10" fmla="*/ 5855834 w 12114253"/>
              <a:gd name="connsiteY10" fmla="*/ 6335587 h 6335587"/>
              <a:gd name="connsiteX11" fmla="*/ 6274422 w 12114253"/>
              <a:gd name="connsiteY11" fmla="*/ 5903346 h 6335587"/>
              <a:gd name="connsiteX12" fmla="*/ 9098386 w 12114253"/>
              <a:gd name="connsiteY12" fmla="*/ 5911624 h 6335587"/>
              <a:gd name="connsiteX13" fmla="*/ 10007288 w 12114253"/>
              <a:gd name="connsiteY13" fmla="*/ 5914499 h 6335587"/>
              <a:gd name="connsiteX14" fmla="*/ 10927227 w 12114253"/>
              <a:gd name="connsiteY14" fmla="*/ 5922366 h 6335587"/>
              <a:gd name="connsiteX15" fmla="*/ 12085310 w 12114253"/>
              <a:gd name="connsiteY15" fmla="*/ 5921320 h 6335587"/>
              <a:gd name="connsiteX16" fmla="*/ 12063456 w 12114253"/>
              <a:gd name="connsiteY16" fmla="*/ 2621674 h 6335587"/>
              <a:gd name="connsiteX17" fmla="*/ 12054104 w 12114253"/>
              <a:gd name="connsiteY17" fmla="*/ 176313 h 6335587"/>
              <a:gd name="connsiteX18" fmla="*/ 11289537 w 12114253"/>
              <a:gd name="connsiteY18" fmla="*/ 107615 h 6335587"/>
              <a:gd name="connsiteX19" fmla="*/ 10259313 w 12114253"/>
              <a:gd name="connsiteY19" fmla="*/ 101059 h 6335587"/>
              <a:gd name="connsiteX20" fmla="*/ 7599878 w 12114253"/>
              <a:gd name="connsiteY20" fmla="*/ 75910 h 6335587"/>
              <a:gd name="connsiteX21" fmla="*/ 1892744 w 12114253"/>
              <a:gd name="connsiteY21" fmla="*/ 0 h 6335587"/>
              <a:gd name="connsiteX0" fmla="*/ 1892744 w 12114255"/>
              <a:gd name="connsiteY0" fmla="*/ 0 h 6335587"/>
              <a:gd name="connsiteX1" fmla="*/ 304663 w 12114255"/>
              <a:gd name="connsiteY1" fmla="*/ 10761 h 6335587"/>
              <a:gd name="connsiteX2" fmla="*/ 0 w 12114255"/>
              <a:gd name="connsiteY2" fmla="*/ 47942 h 6335587"/>
              <a:gd name="connsiteX3" fmla="*/ 0 w 12114255"/>
              <a:gd name="connsiteY3" fmla="*/ 909146 h 6335587"/>
              <a:gd name="connsiteX4" fmla="*/ 4597 w 12114255"/>
              <a:gd name="connsiteY4" fmla="*/ 909146 h 6335587"/>
              <a:gd name="connsiteX5" fmla="*/ 88972 w 12114255"/>
              <a:gd name="connsiteY5" fmla="*/ 3523848 h 6335587"/>
              <a:gd name="connsiteX6" fmla="*/ 148480 w 12114255"/>
              <a:gd name="connsiteY6" fmla="*/ 5930841 h 6335587"/>
              <a:gd name="connsiteX7" fmla="*/ 2638911 w 12114255"/>
              <a:gd name="connsiteY7" fmla="*/ 5933377 h 6335587"/>
              <a:gd name="connsiteX8" fmla="*/ 4080684 w 12114255"/>
              <a:gd name="connsiteY8" fmla="*/ 5926717 h 6335587"/>
              <a:gd name="connsiteX9" fmla="*/ 5045206 w 12114255"/>
              <a:gd name="connsiteY9" fmla="*/ 5927859 h 6335587"/>
              <a:gd name="connsiteX10" fmla="*/ 5855834 w 12114255"/>
              <a:gd name="connsiteY10" fmla="*/ 6335587 h 6335587"/>
              <a:gd name="connsiteX11" fmla="*/ 6274422 w 12114255"/>
              <a:gd name="connsiteY11" fmla="*/ 5903346 h 6335587"/>
              <a:gd name="connsiteX12" fmla="*/ 9098386 w 12114255"/>
              <a:gd name="connsiteY12" fmla="*/ 5911624 h 6335587"/>
              <a:gd name="connsiteX13" fmla="*/ 10007288 w 12114255"/>
              <a:gd name="connsiteY13" fmla="*/ 5914499 h 6335587"/>
              <a:gd name="connsiteX14" fmla="*/ 10927227 w 12114255"/>
              <a:gd name="connsiteY14" fmla="*/ 5922366 h 6335587"/>
              <a:gd name="connsiteX15" fmla="*/ 12085310 w 12114255"/>
              <a:gd name="connsiteY15" fmla="*/ 5921320 h 6335587"/>
              <a:gd name="connsiteX16" fmla="*/ 12063456 w 12114255"/>
              <a:gd name="connsiteY16" fmla="*/ 2621674 h 6335587"/>
              <a:gd name="connsiteX17" fmla="*/ 12054104 w 12114255"/>
              <a:gd name="connsiteY17" fmla="*/ 176313 h 6335587"/>
              <a:gd name="connsiteX18" fmla="*/ 11289537 w 12114255"/>
              <a:gd name="connsiteY18" fmla="*/ 107615 h 6335587"/>
              <a:gd name="connsiteX19" fmla="*/ 10259313 w 12114255"/>
              <a:gd name="connsiteY19" fmla="*/ 101059 h 6335587"/>
              <a:gd name="connsiteX20" fmla="*/ 7599878 w 12114255"/>
              <a:gd name="connsiteY20" fmla="*/ 75910 h 6335587"/>
              <a:gd name="connsiteX21" fmla="*/ 1892744 w 12114255"/>
              <a:gd name="connsiteY21" fmla="*/ 0 h 6335587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080684 w 12114253"/>
              <a:gd name="connsiteY8" fmla="*/ 5926717 h 6330524"/>
              <a:gd name="connsiteX9" fmla="*/ 5045206 w 12114253"/>
              <a:gd name="connsiteY9" fmla="*/ 5927859 h 6330524"/>
              <a:gd name="connsiteX10" fmla="*/ 5731339 w 12114253"/>
              <a:gd name="connsiteY10" fmla="*/ 6330524 h 6330524"/>
              <a:gd name="connsiteX11" fmla="*/ 6274422 w 12114253"/>
              <a:gd name="connsiteY11" fmla="*/ 5903346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5"/>
              <a:gd name="connsiteY0" fmla="*/ 0 h 6330524"/>
              <a:gd name="connsiteX1" fmla="*/ 304663 w 12114255"/>
              <a:gd name="connsiteY1" fmla="*/ 10761 h 6330524"/>
              <a:gd name="connsiteX2" fmla="*/ 0 w 12114255"/>
              <a:gd name="connsiteY2" fmla="*/ 47942 h 6330524"/>
              <a:gd name="connsiteX3" fmla="*/ 0 w 12114255"/>
              <a:gd name="connsiteY3" fmla="*/ 909146 h 6330524"/>
              <a:gd name="connsiteX4" fmla="*/ 4597 w 12114255"/>
              <a:gd name="connsiteY4" fmla="*/ 909146 h 6330524"/>
              <a:gd name="connsiteX5" fmla="*/ 88972 w 12114255"/>
              <a:gd name="connsiteY5" fmla="*/ 3523848 h 6330524"/>
              <a:gd name="connsiteX6" fmla="*/ 148480 w 12114255"/>
              <a:gd name="connsiteY6" fmla="*/ 5930841 h 6330524"/>
              <a:gd name="connsiteX7" fmla="*/ 2638911 w 12114255"/>
              <a:gd name="connsiteY7" fmla="*/ 5933377 h 6330524"/>
              <a:gd name="connsiteX8" fmla="*/ 4080684 w 12114255"/>
              <a:gd name="connsiteY8" fmla="*/ 5926717 h 6330524"/>
              <a:gd name="connsiteX9" fmla="*/ 5045206 w 12114255"/>
              <a:gd name="connsiteY9" fmla="*/ 5927859 h 6330524"/>
              <a:gd name="connsiteX10" fmla="*/ 5731339 w 12114255"/>
              <a:gd name="connsiteY10" fmla="*/ 6330524 h 6330524"/>
              <a:gd name="connsiteX11" fmla="*/ 6077302 w 12114255"/>
              <a:gd name="connsiteY11" fmla="*/ 5908409 h 6330524"/>
              <a:gd name="connsiteX12" fmla="*/ 9098386 w 12114255"/>
              <a:gd name="connsiteY12" fmla="*/ 5911624 h 6330524"/>
              <a:gd name="connsiteX13" fmla="*/ 10007288 w 12114255"/>
              <a:gd name="connsiteY13" fmla="*/ 5914499 h 6330524"/>
              <a:gd name="connsiteX14" fmla="*/ 10927227 w 12114255"/>
              <a:gd name="connsiteY14" fmla="*/ 5922366 h 6330524"/>
              <a:gd name="connsiteX15" fmla="*/ 12085310 w 12114255"/>
              <a:gd name="connsiteY15" fmla="*/ 5921320 h 6330524"/>
              <a:gd name="connsiteX16" fmla="*/ 12063456 w 12114255"/>
              <a:gd name="connsiteY16" fmla="*/ 2621674 h 6330524"/>
              <a:gd name="connsiteX17" fmla="*/ 12054104 w 12114255"/>
              <a:gd name="connsiteY17" fmla="*/ 176313 h 6330524"/>
              <a:gd name="connsiteX18" fmla="*/ 11289537 w 12114255"/>
              <a:gd name="connsiteY18" fmla="*/ 107615 h 6330524"/>
              <a:gd name="connsiteX19" fmla="*/ 10259313 w 12114255"/>
              <a:gd name="connsiteY19" fmla="*/ 101059 h 6330524"/>
              <a:gd name="connsiteX20" fmla="*/ 7599878 w 12114255"/>
              <a:gd name="connsiteY20" fmla="*/ 75910 h 6330524"/>
              <a:gd name="connsiteX21" fmla="*/ 1892744 w 12114255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080684 w 12114253"/>
              <a:gd name="connsiteY8" fmla="*/ 5926717 h 6330524"/>
              <a:gd name="connsiteX9" fmla="*/ 5045206 w 12114253"/>
              <a:gd name="connsiteY9" fmla="*/ 5927859 h 6330524"/>
              <a:gd name="connsiteX10" fmla="*/ 5731339 w 12114253"/>
              <a:gd name="connsiteY10" fmla="*/ 6330524 h 6330524"/>
              <a:gd name="connsiteX11" fmla="*/ 6077302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5"/>
              <a:gd name="connsiteY0" fmla="*/ 0 h 6330524"/>
              <a:gd name="connsiteX1" fmla="*/ 304663 w 12114255"/>
              <a:gd name="connsiteY1" fmla="*/ 10761 h 6330524"/>
              <a:gd name="connsiteX2" fmla="*/ 0 w 12114255"/>
              <a:gd name="connsiteY2" fmla="*/ 47942 h 6330524"/>
              <a:gd name="connsiteX3" fmla="*/ 0 w 12114255"/>
              <a:gd name="connsiteY3" fmla="*/ 909146 h 6330524"/>
              <a:gd name="connsiteX4" fmla="*/ 4597 w 12114255"/>
              <a:gd name="connsiteY4" fmla="*/ 909146 h 6330524"/>
              <a:gd name="connsiteX5" fmla="*/ 88972 w 12114255"/>
              <a:gd name="connsiteY5" fmla="*/ 3523848 h 6330524"/>
              <a:gd name="connsiteX6" fmla="*/ 148480 w 12114255"/>
              <a:gd name="connsiteY6" fmla="*/ 5930841 h 6330524"/>
              <a:gd name="connsiteX7" fmla="*/ 2638911 w 12114255"/>
              <a:gd name="connsiteY7" fmla="*/ 5933377 h 6330524"/>
              <a:gd name="connsiteX8" fmla="*/ 4308929 w 12114255"/>
              <a:gd name="connsiteY8" fmla="*/ 5926717 h 6330524"/>
              <a:gd name="connsiteX9" fmla="*/ 5045206 w 12114255"/>
              <a:gd name="connsiteY9" fmla="*/ 5927859 h 6330524"/>
              <a:gd name="connsiteX10" fmla="*/ 5731339 w 12114255"/>
              <a:gd name="connsiteY10" fmla="*/ 6330524 h 6330524"/>
              <a:gd name="connsiteX11" fmla="*/ 6077302 w 12114255"/>
              <a:gd name="connsiteY11" fmla="*/ 5908409 h 6330524"/>
              <a:gd name="connsiteX12" fmla="*/ 9098386 w 12114255"/>
              <a:gd name="connsiteY12" fmla="*/ 5911624 h 6330524"/>
              <a:gd name="connsiteX13" fmla="*/ 10007288 w 12114255"/>
              <a:gd name="connsiteY13" fmla="*/ 5914499 h 6330524"/>
              <a:gd name="connsiteX14" fmla="*/ 10927227 w 12114255"/>
              <a:gd name="connsiteY14" fmla="*/ 5922366 h 6330524"/>
              <a:gd name="connsiteX15" fmla="*/ 12085310 w 12114255"/>
              <a:gd name="connsiteY15" fmla="*/ 5921320 h 6330524"/>
              <a:gd name="connsiteX16" fmla="*/ 12063456 w 12114255"/>
              <a:gd name="connsiteY16" fmla="*/ 2621674 h 6330524"/>
              <a:gd name="connsiteX17" fmla="*/ 12054104 w 12114255"/>
              <a:gd name="connsiteY17" fmla="*/ 176313 h 6330524"/>
              <a:gd name="connsiteX18" fmla="*/ 11289537 w 12114255"/>
              <a:gd name="connsiteY18" fmla="*/ 107615 h 6330524"/>
              <a:gd name="connsiteX19" fmla="*/ 10259313 w 12114255"/>
              <a:gd name="connsiteY19" fmla="*/ 101059 h 6330524"/>
              <a:gd name="connsiteX20" fmla="*/ 7599878 w 12114255"/>
              <a:gd name="connsiteY20" fmla="*/ 75910 h 6330524"/>
              <a:gd name="connsiteX21" fmla="*/ 1892744 w 12114255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141474 w 12114253"/>
              <a:gd name="connsiteY9" fmla="*/ 5927859 h 6330524"/>
              <a:gd name="connsiteX10" fmla="*/ 5731339 w 12114253"/>
              <a:gd name="connsiteY10" fmla="*/ 6330524 h 6330524"/>
              <a:gd name="connsiteX11" fmla="*/ 6077302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141474 w 12114253"/>
              <a:gd name="connsiteY9" fmla="*/ 5927859 h 6330524"/>
              <a:gd name="connsiteX10" fmla="*/ 5731339 w 12114253"/>
              <a:gd name="connsiteY10" fmla="*/ 6330524 h 6330524"/>
              <a:gd name="connsiteX11" fmla="*/ 5971194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214933 w 12114253"/>
              <a:gd name="connsiteY9" fmla="*/ 5924178 h 6330524"/>
              <a:gd name="connsiteX10" fmla="*/ 5731339 w 12114253"/>
              <a:gd name="connsiteY10" fmla="*/ 6330524 h 6330524"/>
              <a:gd name="connsiteX11" fmla="*/ 5971194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308929 w 12114253"/>
              <a:gd name="connsiteY8" fmla="*/ 5926717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952198 w 12173707"/>
              <a:gd name="connsiteY0" fmla="*/ 0 h 6231137"/>
              <a:gd name="connsiteX1" fmla="*/ 364117 w 12173707"/>
              <a:gd name="connsiteY1" fmla="*/ 10761 h 6231137"/>
              <a:gd name="connsiteX2" fmla="*/ 59454 w 12173707"/>
              <a:gd name="connsiteY2" fmla="*/ 47942 h 6231137"/>
              <a:gd name="connsiteX3" fmla="*/ 59454 w 12173707"/>
              <a:gd name="connsiteY3" fmla="*/ 909146 h 6231137"/>
              <a:gd name="connsiteX4" fmla="*/ 64051 w 12173707"/>
              <a:gd name="connsiteY4" fmla="*/ 909146 h 6231137"/>
              <a:gd name="connsiteX5" fmla="*/ 148426 w 12173707"/>
              <a:gd name="connsiteY5" fmla="*/ 3523848 h 6231137"/>
              <a:gd name="connsiteX6" fmla="*/ 41689 w 12173707"/>
              <a:gd name="connsiteY6" fmla="*/ 5941555 h 6231137"/>
              <a:gd name="connsiteX7" fmla="*/ 2649391 w 12173707"/>
              <a:gd name="connsiteY7" fmla="*/ 5929698 h 6231137"/>
              <a:gd name="connsiteX8" fmla="*/ 4303086 w 12173707"/>
              <a:gd name="connsiteY8" fmla="*/ 5908315 h 6231137"/>
              <a:gd name="connsiteX9" fmla="*/ 5274387 w 12173707"/>
              <a:gd name="connsiteY9" fmla="*/ 5924178 h 6231137"/>
              <a:gd name="connsiteX10" fmla="*/ 5758145 w 12173707"/>
              <a:gd name="connsiteY10" fmla="*/ 6231137 h 6231137"/>
              <a:gd name="connsiteX11" fmla="*/ 6030648 w 12173707"/>
              <a:gd name="connsiteY11" fmla="*/ 5908409 h 6231137"/>
              <a:gd name="connsiteX12" fmla="*/ 9157840 w 12173707"/>
              <a:gd name="connsiteY12" fmla="*/ 5911624 h 6231137"/>
              <a:gd name="connsiteX13" fmla="*/ 10066742 w 12173707"/>
              <a:gd name="connsiteY13" fmla="*/ 5914499 h 6231137"/>
              <a:gd name="connsiteX14" fmla="*/ 10986681 w 12173707"/>
              <a:gd name="connsiteY14" fmla="*/ 5922366 h 6231137"/>
              <a:gd name="connsiteX15" fmla="*/ 12144764 w 12173707"/>
              <a:gd name="connsiteY15" fmla="*/ 5921320 h 6231137"/>
              <a:gd name="connsiteX16" fmla="*/ 12122910 w 12173707"/>
              <a:gd name="connsiteY16" fmla="*/ 2621674 h 6231137"/>
              <a:gd name="connsiteX17" fmla="*/ 12113558 w 12173707"/>
              <a:gd name="connsiteY17" fmla="*/ 176313 h 6231137"/>
              <a:gd name="connsiteX18" fmla="*/ 11348991 w 12173707"/>
              <a:gd name="connsiteY18" fmla="*/ 107615 h 6231137"/>
              <a:gd name="connsiteX19" fmla="*/ 10318767 w 12173707"/>
              <a:gd name="connsiteY19" fmla="*/ 101059 h 6231137"/>
              <a:gd name="connsiteX20" fmla="*/ 7659332 w 12173707"/>
              <a:gd name="connsiteY20" fmla="*/ 75910 h 6231137"/>
              <a:gd name="connsiteX21" fmla="*/ 1952198 w 12173707"/>
              <a:gd name="connsiteY21" fmla="*/ 0 h 6231137"/>
              <a:gd name="connsiteX0" fmla="*/ 1979615 w 12201124"/>
              <a:gd name="connsiteY0" fmla="*/ 0 h 6231137"/>
              <a:gd name="connsiteX1" fmla="*/ 391534 w 12201124"/>
              <a:gd name="connsiteY1" fmla="*/ 10761 h 6231137"/>
              <a:gd name="connsiteX2" fmla="*/ 86871 w 12201124"/>
              <a:gd name="connsiteY2" fmla="*/ 47942 h 6231137"/>
              <a:gd name="connsiteX3" fmla="*/ 86871 w 12201124"/>
              <a:gd name="connsiteY3" fmla="*/ 909146 h 6231137"/>
              <a:gd name="connsiteX4" fmla="*/ 91468 w 12201124"/>
              <a:gd name="connsiteY4" fmla="*/ 909146 h 6231137"/>
              <a:gd name="connsiteX5" fmla="*/ 33349 w 12201124"/>
              <a:gd name="connsiteY5" fmla="*/ 3534559 h 6231137"/>
              <a:gd name="connsiteX6" fmla="*/ 69106 w 12201124"/>
              <a:gd name="connsiteY6" fmla="*/ 5941555 h 6231137"/>
              <a:gd name="connsiteX7" fmla="*/ 2676808 w 12201124"/>
              <a:gd name="connsiteY7" fmla="*/ 5929698 h 6231137"/>
              <a:gd name="connsiteX8" fmla="*/ 4330503 w 12201124"/>
              <a:gd name="connsiteY8" fmla="*/ 5908315 h 6231137"/>
              <a:gd name="connsiteX9" fmla="*/ 5301804 w 12201124"/>
              <a:gd name="connsiteY9" fmla="*/ 5924178 h 6231137"/>
              <a:gd name="connsiteX10" fmla="*/ 5785562 w 12201124"/>
              <a:gd name="connsiteY10" fmla="*/ 6231137 h 6231137"/>
              <a:gd name="connsiteX11" fmla="*/ 6058065 w 12201124"/>
              <a:gd name="connsiteY11" fmla="*/ 5908409 h 6231137"/>
              <a:gd name="connsiteX12" fmla="*/ 9185257 w 12201124"/>
              <a:gd name="connsiteY12" fmla="*/ 5911624 h 6231137"/>
              <a:gd name="connsiteX13" fmla="*/ 10094159 w 12201124"/>
              <a:gd name="connsiteY13" fmla="*/ 5914499 h 6231137"/>
              <a:gd name="connsiteX14" fmla="*/ 11014098 w 12201124"/>
              <a:gd name="connsiteY14" fmla="*/ 5922366 h 6231137"/>
              <a:gd name="connsiteX15" fmla="*/ 12172181 w 12201124"/>
              <a:gd name="connsiteY15" fmla="*/ 5921320 h 6231137"/>
              <a:gd name="connsiteX16" fmla="*/ 12150327 w 12201124"/>
              <a:gd name="connsiteY16" fmla="*/ 2621674 h 6231137"/>
              <a:gd name="connsiteX17" fmla="*/ 12140975 w 12201124"/>
              <a:gd name="connsiteY17" fmla="*/ 176313 h 6231137"/>
              <a:gd name="connsiteX18" fmla="*/ 11376408 w 12201124"/>
              <a:gd name="connsiteY18" fmla="*/ 107615 h 6231137"/>
              <a:gd name="connsiteX19" fmla="*/ 10346184 w 12201124"/>
              <a:gd name="connsiteY19" fmla="*/ 101059 h 6231137"/>
              <a:gd name="connsiteX20" fmla="*/ 7686749 w 12201124"/>
              <a:gd name="connsiteY20" fmla="*/ 75910 h 6231137"/>
              <a:gd name="connsiteX21" fmla="*/ 1979615 w 12201124"/>
              <a:gd name="connsiteY21" fmla="*/ 0 h 6231137"/>
              <a:gd name="connsiteX0" fmla="*/ 1979615 w 12201124"/>
              <a:gd name="connsiteY0" fmla="*/ 0 h 6231137"/>
              <a:gd name="connsiteX1" fmla="*/ 391534 w 12201124"/>
              <a:gd name="connsiteY1" fmla="*/ 10761 h 6231137"/>
              <a:gd name="connsiteX2" fmla="*/ 86871 w 12201124"/>
              <a:gd name="connsiteY2" fmla="*/ 47942 h 6231137"/>
              <a:gd name="connsiteX3" fmla="*/ 86871 w 12201124"/>
              <a:gd name="connsiteY3" fmla="*/ 909146 h 6231137"/>
              <a:gd name="connsiteX4" fmla="*/ 91468 w 12201124"/>
              <a:gd name="connsiteY4" fmla="*/ 909146 h 6231137"/>
              <a:gd name="connsiteX5" fmla="*/ 33348 w 12201124"/>
              <a:gd name="connsiteY5" fmla="*/ 4337852 h 6231137"/>
              <a:gd name="connsiteX6" fmla="*/ 69106 w 12201124"/>
              <a:gd name="connsiteY6" fmla="*/ 5941555 h 6231137"/>
              <a:gd name="connsiteX7" fmla="*/ 2676808 w 12201124"/>
              <a:gd name="connsiteY7" fmla="*/ 5929698 h 6231137"/>
              <a:gd name="connsiteX8" fmla="*/ 4330503 w 12201124"/>
              <a:gd name="connsiteY8" fmla="*/ 5908315 h 6231137"/>
              <a:gd name="connsiteX9" fmla="*/ 5301804 w 12201124"/>
              <a:gd name="connsiteY9" fmla="*/ 5924178 h 6231137"/>
              <a:gd name="connsiteX10" fmla="*/ 5785562 w 12201124"/>
              <a:gd name="connsiteY10" fmla="*/ 6231137 h 6231137"/>
              <a:gd name="connsiteX11" fmla="*/ 6058065 w 12201124"/>
              <a:gd name="connsiteY11" fmla="*/ 5908409 h 6231137"/>
              <a:gd name="connsiteX12" fmla="*/ 9185257 w 12201124"/>
              <a:gd name="connsiteY12" fmla="*/ 5911624 h 6231137"/>
              <a:gd name="connsiteX13" fmla="*/ 10094159 w 12201124"/>
              <a:gd name="connsiteY13" fmla="*/ 5914499 h 6231137"/>
              <a:gd name="connsiteX14" fmla="*/ 11014098 w 12201124"/>
              <a:gd name="connsiteY14" fmla="*/ 5922366 h 6231137"/>
              <a:gd name="connsiteX15" fmla="*/ 12172181 w 12201124"/>
              <a:gd name="connsiteY15" fmla="*/ 5921320 h 6231137"/>
              <a:gd name="connsiteX16" fmla="*/ 12150327 w 12201124"/>
              <a:gd name="connsiteY16" fmla="*/ 2621674 h 6231137"/>
              <a:gd name="connsiteX17" fmla="*/ 12140975 w 12201124"/>
              <a:gd name="connsiteY17" fmla="*/ 176313 h 6231137"/>
              <a:gd name="connsiteX18" fmla="*/ 11376408 w 12201124"/>
              <a:gd name="connsiteY18" fmla="*/ 107615 h 6231137"/>
              <a:gd name="connsiteX19" fmla="*/ 10346184 w 12201124"/>
              <a:gd name="connsiteY19" fmla="*/ 101059 h 6231137"/>
              <a:gd name="connsiteX20" fmla="*/ 7686749 w 12201124"/>
              <a:gd name="connsiteY20" fmla="*/ 75910 h 6231137"/>
              <a:gd name="connsiteX21" fmla="*/ 1979615 w 12201124"/>
              <a:gd name="connsiteY21" fmla="*/ 0 h 6231137"/>
              <a:gd name="connsiteX0" fmla="*/ 1986334 w 12207843"/>
              <a:gd name="connsiteY0" fmla="*/ 0 h 6231137"/>
              <a:gd name="connsiteX1" fmla="*/ 398253 w 12207843"/>
              <a:gd name="connsiteY1" fmla="*/ 10761 h 6231137"/>
              <a:gd name="connsiteX2" fmla="*/ 93590 w 12207843"/>
              <a:gd name="connsiteY2" fmla="*/ 47942 h 6231137"/>
              <a:gd name="connsiteX3" fmla="*/ 93590 w 12207843"/>
              <a:gd name="connsiteY3" fmla="*/ 909146 h 6231137"/>
              <a:gd name="connsiteX4" fmla="*/ 98187 w 12207843"/>
              <a:gd name="connsiteY4" fmla="*/ 909146 h 6231137"/>
              <a:gd name="connsiteX5" fmla="*/ 40067 w 12207843"/>
              <a:gd name="connsiteY5" fmla="*/ 4337852 h 6231137"/>
              <a:gd name="connsiteX6" fmla="*/ 75825 w 12207843"/>
              <a:gd name="connsiteY6" fmla="*/ 5941555 h 6231137"/>
              <a:gd name="connsiteX7" fmla="*/ 2683527 w 12207843"/>
              <a:gd name="connsiteY7" fmla="*/ 5929698 h 6231137"/>
              <a:gd name="connsiteX8" fmla="*/ 4337222 w 12207843"/>
              <a:gd name="connsiteY8" fmla="*/ 5908315 h 6231137"/>
              <a:gd name="connsiteX9" fmla="*/ 5308523 w 12207843"/>
              <a:gd name="connsiteY9" fmla="*/ 5924178 h 6231137"/>
              <a:gd name="connsiteX10" fmla="*/ 5792281 w 12207843"/>
              <a:gd name="connsiteY10" fmla="*/ 6231137 h 6231137"/>
              <a:gd name="connsiteX11" fmla="*/ 6064784 w 12207843"/>
              <a:gd name="connsiteY11" fmla="*/ 5908409 h 6231137"/>
              <a:gd name="connsiteX12" fmla="*/ 9191976 w 12207843"/>
              <a:gd name="connsiteY12" fmla="*/ 5911624 h 6231137"/>
              <a:gd name="connsiteX13" fmla="*/ 10100878 w 12207843"/>
              <a:gd name="connsiteY13" fmla="*/ 5914499 h 6231137"/>
              <a:gd name="connsiteX14" fmla="*/ 11020817 w 12207843"/>
              <a:gd name="connsiteY14" fmla="*/ 5922366 h 6231137"/>
              <a:gd name="connsiteX15" fmla="*/ 12178900 w 12207843"/>
              <a:gd name="connsiteY15" fmla="*/ 5921320 h 6231137"/>
              <a:gd name="connsiteX16" fmla="*/ 12157046 w 12207843"/>
              <a:gd name="connsiteY16" fmla="*/ 2621674 h 6231137"/>
              <a:gd name="connsiteX17" fmla="*/ 12147694 w 12207843"/>
              <a:gd name="connsiteY17" fmla="*/ 176313 h 6231137"/>
              <a:gd name="connsiteX18" fmla="*/ 11383127 w 12207843"/>
              <a:gd name="connsiteY18" fmla="*/ 107615 h 6231137"/>
              <a:gd name="connsiteX19" fmla="*/ 10352903 w 12207843"/>
              <a:gd name="connsiteY19" fmla="*/ 101059 h 6231137"/>
              <a:gd name="connsiteX20" fmla="*/ 7693468 w 12207843"/>
              <a:gd name="connsiteY20" fmla="*/ 75910 h 6231137"/>
              <a:gd name="connsiteX21" fmla="*/ 1986334 w 12207843"/>
              <a:gd name="connsiteY21" fmla="*/ 0 h 6231137"/>
              <a:gd name="connsiteX0" fmla="*/ 1973709 w 12195218"/>
              <a:gd name="connsiteY0" fmla="*/ 0 h 6231137"/>
              <a:gd name="connsiteX1" fmla="*/ 385628 w 12195218"/>
              <a:gd name="connsiteY1" fmla="*/ 10761 h 6231137"/>
              <a:gd name="connsiteX2" fmla="*/ 80965 w 12195218"/>
              <a:gd name="connsiteY2" fmla="*/ 47942 h 6231137"/>
              <a:gd name="connsiteX3" fmla="*/ 80965 w 12195218"/>
              <a:gd name="connsiteY3" fmla="*/ 909146 h 6231137"/>
              <a:gd name="connsiteX4" fmla="*/ 85562 w 12195218"/>
              <a:gd name="connsiteY4" fmla="*/ 909146 h 6231137"/>
              <a:gd name="connsiteX5" fmla="*/ 27442 w 12195218"/>
              <a:gd name="connsiteY5" fmla="*/ 4337852 h 6231137"/>
              <a:gd name="connsiteX6" fmla="*/ 63200 w 12195218"/>
              <a:gd name="connsiteY6" fmla="*/ 5941555 h 6231137"/>
              <a:gd name="connsiteX7" fmla="*/ 2670902 w 12195218"/>
              <a:gd name="connsiteY7" fmla="*/ 5929698 h 6231137"/>
              <a:gd name="connsiteX8" fmla="*/ 4324597 w 12195218"/>
              <a:gd name="connsiteY8" fmla="*/ 5908315 h 6231137"/>
              <a:gd name="connsiteX9" fmla="*/ 5295898 w 12195218"/>
              <a:gd name="connsiteY9" fmla="*/ 5924178 h 6231137"/>
              <a:gd name="connsiteX10" fmla="*/ 5779656 w 12195218"/>
              <a:gd name="connsiteY10" fmla="*/ 6231137 h 6231137"/>
              <a:gd name="connsiteX11" fmla="*/ 6052159 w 12195218"/>
              <a:gd name="connsiteY11" fmla="*/ 5908409 h 6231137"/>
              <a:gd name="connsiteX12" fmla="*/ 9179351 w 12195218"/>
              <a:gd name="connsiteY12" fmla="*/ 5911624 h 6231137"/>
              <a:gd name="connsiteX13" fmla="*/ 10088253 w 12195218"/>
              <a:gd name="connsiteY13" fmla="*/ 5914499 h 6231137"/>
              <a:gd name="connsiteX14" fmla="*/ 11008192 w 12195218"/>
              <a:gd name="connsiteY14" fmla="*/ 5922366 h 6231137"/>
              <a:gd name="connsiteX15" fmla="*/ 12166275 w 12195218"/>
              <a:gd name="connsiteY15" fmla="*/ 5921320 h 6231137"/>
              <a:gd name="connsiteX16" fmla="*/ 12144421 w 12195218"/>
              <a:gd name="connsiteY16" fmla="*/ 2621674 h 6231137"/>
              <a:gd name="connsiteX17" fmla="*/ 12135069 w 12195218"/>
              <a:gd name="connsiteY17" fmla="*/ 176313 h 6231137"/>
              <a:gd name="connsiteX18" fmla="*/ 11370502 w 12195218"/>
              <a:gd name="connsiteY18" fmla="*/ 107615 h 6231137"/>
              <a:gd name="connsiteX19" fmla="*/ 10340278 w 12195218"/>
              <a:gd name="connsiteY19" fmla="*/ 101059 h 6231137"/>
              <a:gd name="connsiteX20" fmla="*/ 7680843 w 12195218"/>
              <a:gd name="connsiteY20" fmla="*/ 75910 h 6231137"/>
              <a:gd name="connsiteX21" fmla="*/ 1973709 w 12195218"/>
              <a:gd name="connsiteY21" fmla="*/ 0 h 6231137"/>
              <a:gd name="connsiteX0" fmla="*/ 1980973 w 12202482"/>
              <a:gd name="connsiteY0" fmla="*/ 0 h 6231137"/>
              <a:gd name="connsiteX1" fmla="*/ 392892 w 12202482"/>
              <a:gd name="connsiteY1" fmla="*/ 10761 h 6231137"/>
              <a:gd name="connsiteX2" fmla="*/ 88229 w 12202482"/>
              <a:gd name="connsiteY2" fmla="*/ 47942 h 6231137"/>
              <a:gd name="connsiteX3" fmla="*/ 88229 w 12202482"/>
              <a:gd name="connsiteY3" fmla="*/ 909146 h 6231137"/>
              <a:gd name="connsiteX4" fmla="*/ 92826 w 12202482"/>
              <a:gd name="connsiteY4" fmla="*/ 909146 h 6231137"/>
              <a:gd name="connsiteX5" fmla="*/ 10957 w 12202482"/>
              <a:gd name="connsiteY5" fmla="*/ 4530644 h 6231137"/>
              <a:gd name="connsiteX6" fmla="*/ 70464 w 12202482"/>
              <a:gd name="connsiteY6" fmla="*/ 5941555 h 6231137"/>
              <a:gd name="connsiteX7" fmla="*/ 2678166 w 12202482"/>
              <a:gd name="connsiteY7" fmla="*/ 5929698 h 6231137"/>
              <a:gd name="connsiteX8" fmla="*/ 4331861 w 12202482"/>
              <a:gd name="connsiteY8" fmla="*/ 5908315 h 6231137"/>
              <a:gd name="connsiteX9" fmla="*/ 5303162 w 12202482"/>
              <a:gd name="connsiteY9" fmla="*/ 5924178 h 6231137"/>
              <a:gd name="connsiteX10" fmla="*/ 5786920 w 12202482"/>
              <a:gd name="connsiteY10" fmla="*/ 6231137 h 6231137"/>
              <a:gd name="connsiteX11" fmla="*/ 6059423 w 12202482"/>
              <a:gd name="connsiteY11" fmla="*/ 5908409 h 6231137"/>
              <a:gd name="connsiteX12" fmla="*/ 9186615 w 12202482"/>
              <a:gd name="connsiteY12" fmla="*/ 5911624 h 6231137"/>
              <a:gd name="connsiteX13" fmla="*/ 10095517 w 12202482"/>
              <a:gd name="connsiteY13" fmla="*/ 5914499 h 6231137"/>
              <a:gd name="connsiteX14" fmla="*/ 11015456 w 12202482"/>
              <a:gd name="connsiteY14" fmla="*/ 5922366 h 6231137"/>
              <a:gd name="connsiteX15" fmla="*/ 12173539 w 12202482"/>
              <a:gd name="connsiteY15" fmla="*/ 5921320 h 6231137"/>
              <a:gd name="connsiteX16" fmla="*/ 12151685 w 12202482"/>
              <a:gd name="connsiteY16" fmla="*/ 2621674 h 6231137"/>
              <a:gd name="connsiteX17" fmla="*/ 12142333 w 12202482"/>
              <a:gd name="connsiteY17" fmla="*/ 176313 h 6231137"/>
              <a:gd name="connsiteX18" fmla="*/ 11377766 w 12202482"/>
              <a:gd name="connsiteY18" fmla="*/ 107615 h 6231137"/>
              <a:gd name="connsiteX19" fmla="*/ 10347542 w 12202482"/>
              <a:gd name="connsiteY19" fmla="*/ 101059 h 6231137"/>
              <a:gd name="connsiteX20" fmla="*/ 7688107 w 12202482"/>
              <a:gd name="connsiteY20" fmla="*/ 75910 h 6231137"/>
              <a:gd name="connsiteX21" fmla="*/ 1980973 w 12202482"/>
              <a:gd name="connsiteY21" fmla="*/ 0 h 6231137"/>
              <a:gd name="connsiteX0" fmla="*/ 1980973 w 12202482"/>
              <a:gd name="connsiteY0" fmla="*/ 0 h 6231137"/>
              <a:gd name="connsiteX1" fmla="*/ 392892 w 12202482"/>
              <a:gd name="connsiteY1" fmla="*/ 10761 h 6231137"/>
              <a:gd name="connsiteX2" fmla="*/ 88229 w 12202482"/>
              <a:gd name="connsiteY2" fmla="*/ 47942 h 6231137"/>
              <a:gd name="connsiteX3" fmla="*/ 88229 w 12202482"/>
              <a:gd name="connsiteY3" fmla="*/ 909146 h 6231137"/>
              <a:gd name="connsiteX4" fmla="*/ 21578 w 12202482"/>
              <a:gd name="connsiteY4" fmla="*/ 994830 h 6231137"/>
              <a:gd name="connsiteX5" fmla="*/ 10957 w 12202482"/>
              <a:gd name="connsiteY5" fmla="*/ 4530644 h 6231137"/>
              <a:gd name="connsiteX6" fmla="*/ 70464 w 12202482"/>
              <a:gd name="connsiteY6" fmla="*/ 5941555 h 6231137"/>
              <a:gd name="connsiteX7" fmla="*/ 2678166 w 12202482"/>
              <a:gd name="connsiteY7" fmla="*/ 5929698 h 6231137"/>
              <a:gd name="connsiteX8" fmla="*/ 4331861 w 12202482"/>
              <a:gd name="connsiteY8" fmla="*/ 5908315 h 6231137"/>
              <a:gd name="connsiteX9" fmla="*/ 5303162 w 12202482"/>
              <a:gd name="connsiteY9" fmla="*/ 5924178 h 6231137"/>
              <a:gd name="connsiteX10" fmla="*/ 5786920 w 12202482"/>
              <a:gd name="connsiteY10" fmla="*/ 6231137 h 6231137"/>
              <a:gd name="connsiteX11" fmla="*/ 6059423 w 12202482"/>
              <a:gd name="connsiteY11" fmla="*/ 5908409 h 6231137"/>
              <a:gd name="connsiteX12" fmla="*/ 9186615 w 12202482"/>
              <a:gd name="connsiteY12" fmla="*/ 5911624 h 6231137"/>
              <a:gd name="connsiteX13" fmla="*/ 10095517 w 12202482"/>
              <a:gd name="connsiteY13" fmla="*/ 5914499 h 6231137"/>
              <a:gd name="connsiteX14" fmla="*/ 11015456 w 12202482"/>
              <a:gd name="connsiteY14" fmla="*/ 5922366 h 6231137"/>
              <a:gd name="connsiteX15" fmla="*/ 12173539 w 12202482"/>
              <a:gd name="connsiteY15" fmla="*/ 5921320 h 6231137"/>
              <a:gd name="connsiteX16" fmla="*/ 12151685 w 12202482"/>
              <a:gd name="connsiteY16" fmla="*/ 2621674 h 6231137"/>
              <a:gd name="connsiteX17" fmla="*/ 12142333 w 12202482"/>
              <a:gd name="connsiteY17" fmla="*/ 176313 h 6231137"/>
              <a:gd name="connsiteX18" fmla="*/ 11377766 w 12202482"/>
              <a:gd name="connsiteY18" fmla="*/ 107615 h 6231137"/>
              <a:gd name="connsiteX19" fmla="*/ 10347542 w 12202482"/>
              <a:gd name="connsiteY19" fmla="*/ 101059 h 6231137"/>
              <a:gd name="connsiteX20" fmla="*/ 7688107 w 12202482"/>
              <a:gd name="connsiteY20" fmla="*/ 75910 h 6231137"/>
              <a:gd name="connsiteX21" fmla="*/ 1980973 w 12202482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142494 w 12256747"/>
              <a:gd name="connsiteY3" fmla="*/ 909146 h 6231137"/>
              <a:gd name="connsiteX4" fmla="*/ 75843 w 12256747"/>
              <a:gd name="connsiteY4" fmla="*/ 994830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-1 w 12256747"/>
              <a:gd name="connsiteY3" fmla="*/ 844885 h 6231137"/>
              <a:gd name="connsiteX4" fmla="*/ 75843 w 12256747"/>
              <a:gd name="connsiteY4" fmla="*/ 994830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-1 w 12256747"/>
              <a:gd name="connsiteY3" fmla="*/ 844885 h 6231137"/>
              <a:gd name="connsiteX4" fmla="*/ 4594 w 12256747"/>
              <a:gd name="connsiteY4" fmla="*/ 1176912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54471 w 12275980"/>
              <a:gd name="connsiteY0" fmla="*/ 0 h 6231137"/>
              <a:gd name="connsiteX1" fmla="*/ 466390 w 12275980"/>
              <a:gd name="connsiteY1" fmla="*/ 10761 h 6231137"/>
              <a:gd name="connsiteX2" fmla="*/ 19233 w 12275980"/>
              <a:gd name="connsiteY2" fmla="*/ 26521 h 6231137"/>
              <a:gd name="connsiteX3" fmla="*/ 19232 w 12275980"/>
              <a:gd name="connsiteY3" fmla="*/ 844885 h 6231137"/>
              <a:gd name="connsiteX4" fmla="*/ 76 w 12275980"/>
              <a:gd name="connsiteY4" fmla="*/ 1369703 h 6231137"/>
              <a:gd name="connsiteX5" fmla="*/ 84455 w 12275980"/>
              <a:gd name="connsiteY5" fmla="*/ 4530644 h 6231137"/>
              <a:gd name="connsiteX6" fmla="*/ 143962 w 12275980"/>
              <a:gd name="connsiteY6" fmla="*/ 5941555 h 6231137"/>
              <a:gd name="connsiteX7" fmla="*/ 2751664 w 12275980"/>
              <a:gd name="connsiteY7" fmla="*/ 5929698 h 6231137"/>
              <a:gd name="connsiteX8" fmla="*/ 4405359 w 12275980"/>
              <a:gd name="connsiteY8" fmla="*/ 5908315 h 6231137"/>
              <a:gd name="connsiteX9" fmla="*/ 5376660 w 12275980"/>
              <a:gd name="connsiteY9" fmla="*/ 5924178 h 6231137"/>
              <a:gd name="connsiteX10" fmla="*/ 5860418 w 12275980"/>
              <a:gd name="connsiteY10" fmla="*/ 6231137 h 6231137"/>
              <a:gd name="connsiteX11" fmla="*/ 6132921 w 12275980"/>
              <a:gd name="connsiteY11" fmla="*/ 5908409 h 6231137"/>
              <a:gd name="connsiteX12" fmla="*/ 9260113 w 12275980"/>
              <a:gd name="connsiteY12" fmla="*/ 5911624 h 6231137"/>
              <a:gd name="connsiteX13" fmla="*/ 10169015 w 12275980"/>
              <a:gd name="connsiteY13" fmla="*/ 5914499 h 6231137"/>
              <a:gd name="connsiteX14" fmla="*/ 11088954 w 12275980"/>
              <a:gd name="connsiteY14" fmla="*/ 5922366 h 6231137"/>
              <a:gd name="connsiteX15" fmla="*/ 12247037 w 12275980"/>
              <a:gd name="connsiteY15" fmla="*/ 5921320 h 6231137"/>
              <a:gd name="connsiteX16" fmla="*/ 12225183 w 12275980"/>
              <a:gd name="connsiteY16" fmla="*/ 2621674 h 6231137"/>
              <a:gd name="connsiteX17" fmla="*/ 12215831 w 12275980"/>
              <a:gd name="connsiteY17" fmla="*/ 176313 h 6231137"/>
              <a:gd name="connsiteX18" fmla="*/ 11451264 w 12275980"/>
              <a:gd name="connsiteY18" fmla="*/ 107615 h 6231137"/>
              <a:gd name="connsiteX19" fmla="*/ 10421040 w 12275980"/>
              <a:gd name="connsiteY19" fmla="*/ 101059 h 6231137"/>
              <a:gd name="connsiteX20" fmla="*/ 7761605 w 12275980"/>
              <a:gd name="connsiteY20" fmla="*/ 75910 h 6231137"/>
              <a:gd name="connsiteX21" fmla="*/ 2054471 w 12275980"/>
              <a:gd name="connsiteY21" fmla="*/ 0 h 6231137"/>
              <a:gd name="connsiteX0" fmla="*/ 2071691 w 12293200"/>
              <a:gd name="connsiteY0" fmla="*/ 0 h 6231137"/>
              <a:gd name="connsiteX1" fmla="*/ 483610 w 12293200"/>
              <a:gd name="connsiteY1" fmla="*/ 10761 h 6231137"/>
              <a:gd name="connsiteX2" fmla="*/ 36453 w 12293200"/>
              <a:gd name="connsiteY2" fmla="*/ 26521 h 6231137"/>
              <a:gd name="connsiteX3" fmla="*/ 36452 w 12293200"/>
              <a:gd name="connsiteY3" fmla="*/ 844885 h 6231137"/>
              <a:gd name="connsiteX4" fmla="*/ 17296 w 12293200"/>
              <a:gd name="connsiteY4" fmla="*/ 1369703 h 6231137"/>
              <a:gd name="connsiteX5" fmla="*/ 6679 w 12293200"/>
              <a:gd name="connsiteY5" fmla="*/ 4594908 h 6231137"/>
              <a:gd name="connsiteX6" fmla="*/ 161182 w 12293200"/>
              <a:gd name="connsiteY6" fmla="*/ 5941555 h 6231137"/>
              <a:gd name="connsiteX7" fmla="*/ 2768884 w 12293200"/>
              <a:gd name="connsiteY7" fmla="*/ 5929698 h 6231137"/>
              <a:gd name="connsiteX8" fmla="*/ 4422579 w 12293200"/>
              <a:gd name="connsiteY8" fmla="*/ 5908315 h 6231137"/>
              <a:gd name="connsiteX9" fmla="*/ 5393880 w 12293200"/>
              <a:gd name="connsiteY9" fmla="*/ 5924178 h 6231137"/>
              <a:gd name="connsiteX10" fmla="*/ 5877638 w 12293200"/>
              <a:gd name="connsiteY10" fmla="*/ 6231137 h 6231137"/>
              <a:gd name="connsiteX11" fmla="*/ 6150141 w 12293200"/>
              <a:gd name="connsiteY11" fmla="*/ 5908409 h 6231137"/>
              <a:gd name="connsiteX12" fmla="*/ 9277333 w 12293200"/>
              <a:gd name="connsiteY12" fmla="*/ 5911624 h 6231137"/>
              <a:gd name="connsiteX13" fmla="*/ 10186235 w 12293200"/>
              <a:gd name="connsiteY13" fmla="*/ 5914499 h 6231137"/>
              <a:gd name="connsiteX14" fmla="*/ 11106174 w 12293200"/>
              <a:gd name="connsiteY14" fmla="*/ 5922366 h 6231137"/>
              <a:gd name="connsiteX15" fmla="*/ 12264257 w 12293200"/>
              <a:gd name="connsiteY15" fmla="*/ 5921320 h 6231137"/>
              <a:gd name="connsiteX16" fmla="*/ 12242403 w 12293200"/>
              <a:gd name="connsiteY16" fmla="*/ 2621674 h 6231137"/>
              <a:gd name="connsiteX17" fmla="*/ 12233051 w 12293200"/>
              <a:gd name="connsiteY17" fmla="*/ 176313 h 6231137"/>
              <a:gd name="connsiteX18" fmla="*/ 11468484 w 12293200"/>
              <a:gd name="connsiteY18" fmla="*/ 107615 h 6231137"/>
              <a:gd name="connsiteX19" fmla="*/ 10438260 w 12293200"/>
              <a:gd name="connsiteY19" fmla="*/ 101059 h 6231137"/>
              <a:gd name="connsiteX20" fmla="*/ 7778825 w 12293200"/>
              <a:gd name="connsiteY20" fmla="*/ 75910 h 6231137"/>
              <a:gd name="connsiteX21" fmla="*/ 2071691 w 12293200"/>
              <a:gd name="connsiteY21" fmla="*/ 0 h 6231137"/>
              <a:gd name="connsiteX0" fmla="*/ 2071691 w 12293200"/>
              <a:gd name="connsiteY0" fmla="*/ 0 h 6231137"/>
              <a:gd name="connsiteX1" fmla="*/ 483610 w 12293200"/>
              <a:gd name="connsiteY1" fmla="*/ 10761 h 6231137"/>
              <a:gd name="connsiteX2" fmla="*/ 36453 w 12293200"/>
              <a:gd name="connsiteY2" fmla="*/ 26521 h 6231137"/>
              <a:gd name="connsiteX3" fmla="*/ 36452 w 12293200"/>
              <a:gd name="connsiteY3" fmla="*/ 844885 h 6231137"/>
              <a:gd name="connsiteX4" fmla="*/ 17296 w 12293200"/>
              <a:gd name="connsiteY4" fmla="*/ 1369703 h 6231137"/>
              <a:gd name="connsiteX5" fmla="*/ 6679 w 12293200"/>
              <a:gd name="connsiteY5" fmla="*/ 4594908 h 6231137"/>
              <a:gd name="connsiteX6" fmla="*/ 89932 w 12293200"/>
              <a:gd name="connsiteY6" fmla="*/ 5941557 h 6231137"/>
              <a:gd name="connsiteX7" fmla="*/ 2768884 w 12293200"/>
              <a:gd name="connsiteY7" fmla="*/ 5929698 h 6231137"/>
              <a:gd name="connsiteX8" fmla="*/ 4422579 w 12293200"/>
              <a:gd name="connsiteY8" fmla="*/ 5908315 h 6231137"/>
              <a:gd name="connsiteX9" fmla="*/ 5393880 w 12293200"/>
              <a:gd name="connsiteY9" fmla="*/ 5924178 h 6231137"/>
              <a:gd name="connsiteX10" fmla="*/ 5877638 w 12293200"/>
              <a:gd name="connsiteY10" fmla="*/ 6231137 h 6231137"/>
              <a:gd name="connsiteX11" fmla="*/ 6150141 w 12293200"/>
              <a:gd name="connsiteY11" fmla="*/ 5908409 h 6231137"/>
              <a:gd name="connsiteX12" fmla="*/ 9277333 w 12293200"/>
              <a:gd name="connsiteY12" fmla="*/ 5911624 h 6231137"/>
              <a:gd name="connsiteX13" fmla="*/ 10186235 w 12293200"/>
              <a:gd name="connsiteY13" fmla="*/ 5914499 h 6231137"/>
              <a:gd name="connsiteX14" fmla="*/ 11106174 w 12293200"/>
              <a:gd name="connsiteY14" fmla="*/ 5922366 h 6231137"/>
              <a:gd name="connsiteX15" fmla="*/ 12264257 w 12293200"/>
              <a:gd name="connsiteY15" fmla="*/ 5921320 h 6231137"/>
              <a:gd name="connsiteX16" fmla="*/ 12242403 w 12293200"/>
              <a:gd name="connsiteY16" fmla="*/ 2621674 h 6231137"/>
              <a:gd name="connsiteX17" fmla="*/ 12233051 w 12293200"/>
              <a:gd name="connsiteY17" fmla="*/ 176313 h 6231137"/>
              <a:gd name="connsiteX18" fmla="*/ 11468484 w 12293200"/>
              <a:gd name="connsiteY18" fmla="*/ 107615 h 6231137"/>
              <a:gd name="connsiteX19" fmla="*/ 10438260 w 12293200"/>
              <a:gd name="connsiteY19" fmla="*/ 101059 h 6231137"/>
              <a:gd name="connsiteX20" fmla="*/ 7778825 w 12293200"/>
              <a:gd name="connsiteY20" fmla="*/ 75910 h 6231137"/>
              <a:gd name="connsiteX21" fmla="*/ 2071691 w 12293200"/>
              <a:gd name="connsiteY21" fmla="*/ 0 h 6231137"/>
              <a:gd name="connsiteX0" fmla="*/ 2071691 w 12288138"/>
              <a:gd name="connsiteY0" fmla="*/ 24998 h 6256135"/>
              <a:gd name="connsiteX1" fmla="*/ 483610 w 12288138"/>
              <a:gd name="connsiteY1" fmla="*/ 35759 h 6256135"/>
              <a:gd name="connsiteX2" fmla="*/ 36453 w 12288138"/>
              <a:gd name="connsiteY2" fmla="*/ 51519 h 6256135"/>
              <a:gd name="connsiteX3" fmla="*/ 36452 w 12288138"/>
              <a:gd name="connsiteY3" fmla="*/ 869883 h 6256135"/>
              <a:gd name="connsiteX4" fmla="*/ 17296 w 12288138"/>
              <a:gd name="connsiteY4" fmla="*/ 1394701 h 6256135"/>
              <a:gd name="connsiteX5" fmla="*/ 6679 w 12288138"/>
              <a:gd name="connsiteY5" fmla="*/ 4619906 h 6256135"/>
              <a:gd name="connsiteX6" fmla="*/ 89932 w 12288138"/>
              <a:gd name="connsiteY6" fmla="*/ 5966555 h 6256135"/>
              <a:gd name="connsiteX7" fmla="*/ 2768884 w 12288138"/>
              <a:gd name="connsiteY7" fmla="*/ 5954696 h 6256135"/>
              <a:gd name="connsiteX8" fmla="*/ 4422579 w 12288138"/>
              <a:gd name="connsiteY8" fmla="*/ 5933313 h 6256135"/>
              <a:gd name="connsiteX9" fmla="*/ 5393880 w 12288138"/>
              <a:gd name="connsiteY9" fmla="*/ 5949176 h 6256135"/>
              <a:gd name="connsiteX10" fmla="*/ 5877638 w 12288138"/>
              <a:gd name="connsiteY10" fmla="*/ 6256135 h 6256135"/>
              <a:gd name="connsiteX11" fmla="*/ 6150141 w 12288138"/>
              <a:gd name="connsiteY11" fmla="*/ 5933407 h 6256135"/>
              <a:gd name="connsiteX12" fmla="*/ 9277333 w 12288138"/>
              <a:gd name="connsiteY12" fmla="*/ 5936622 h 6256135"/>
              <a:gd name="connsiteX13" fmla="*/ 10186235 w 12288138"/>
              <a:gd name="connsiteY13" fmla="*/ 5939497 h 6256135"/>
              <a:gd name="connsiteX14" fmla="*/ 11106174 w 12288138"/>
              <a:gd name="connsiteY14" fmla="*/ 5947364 h 6256135"/>
              <a:gd name="connsiteX15" fmla="*/ 12264257 w 12288138"/>
              <a:gd name="connsiteY15" fmla="*/ 5946318 h 6256135"/>
              <a:gd name="connsiteX16" fmla="*/ 12242403 w 12288138"/>
              <a:gd name="connsiteY16" fmla="*/ 2646672 h 6256135"/>
              <a:gd name="connsiteX17" fmla="*/ 12233051 w 12288138"/>
              <a:gd name="connsiteY17" fmla="*/ 201311 h 6256135"/>
              <a:gd name="connsiteX18" fmla="*/ 11729726 w 12288138"/>
              <a:gd name="connsiteY18" fmla="*/ 132612 h 6256135"/>
              <a:gd name="connsiteX19" fmla="*/ 10438260 w 12288138"/>
              <a:gd name="connsiteY19" fmla="*/ 126057 h 6256135"/>
              <a:gd name="connsiteX20" fmla="*/ 7778825 w 12288138"/>
              <a:gd name="connsiteY20" fmla="*/ 100908 h 6256135"/>
              <a:gd name="connsiteX21" fmla="*/ 2071691 w 12288138"/>
              <a:gd name="connsiteY21" fmla="*/ 24998 h 6256135"/>
              <a:gd name="connsiteX0" fmla="*/ 2071691 w 12281699"/>
              <a:gd name="connsiteY0" fmla="*/ 0 h 6231137"/>
              <a:gd name="connsiteX1" fmla="*/ 483610 w 12281699"/>
              <a:gd name="connsiteY1" fmla="*/ 10761 h 6231137"/>
              <a:gd name="connsiteX2" fmla="*/ 36453 w 12281699"/>
              <a:gd name="connsiteY2" fmla="*/ 26521 h 6231137"/>
              <a:gd name="connsiteX3" fmla="*/ 36452 w 12281699"/>
              <a:gd name="connsiteY3" fmla="*/ 844885 h 6231137"/>
              <a:gd name="connsiteX4" fmla="*/ 17296 w 12281699"/>
              <a:gd name="connsiteY4" fmla="*/ 1369703 h 6231137"/>
              <a:gd name="connsiteX5" fmla="*/ 6679 w 12281699"/>
              <a:gd name="connsiteY5" fmla="*/ 4594908 h 6231137"/>
              <a:gd name="connsiteX6" fmla="*/ 89932 w 12281699"/>
              <a:gd name="connsiteY6" fmla="*/ 5941557 h 6231137"/>
              <a:gd name="connsiteX7" fmla="*/ 2768884 w 12281699"/>
              <a:gd name="connsiteY7" fmla="*/ 5929698 h 6231137"/>
              <a:gd name="connsiteX8" fmla="*/ 4422579 w 12281699"/>
              <a:gd name="connsiteY8" fmla="*/ 5908315 h 6231137"/>
              <a:gd name="connsiteX9" fmla="*/ 5393880 w 12281699"/>
              <a:gd name="connsiteY9" fmla="*/ 5924178 h 6231137"/>
              <a:gd name="connsiteX10" fmla="*/ 5877638 w 12281699"/>
              <a:gd name="connsiteY10" fmla="*/ 6231137 h 6231137"/>
              <a:gd name="connsiteX11" fmla="*/ 6150141 w 12281699"/>
              <a:gd name="connsiteY11" fmla="*/ 5908409 h 6231137"/>
              <a:gd name="connsiteX12" fmla="*/ 9277333 w 12281699"/>
              <a:gd name="connsiteY12" fmla="*/ 5911624 h 6231137"/>
              <a:gd name="connsiteX13" fmla="*/ 10186235 w 12281699"/>
              <a:gd name="connsiteY13" fmla="*/ 5914499 h 6231137"/>
              <a:gd name="connsiteX14" fmla="*/ 11106174 w 12281699"/>
              <a:gd name="connsiteY14" fmla="*/ 5922366 h 6231137"/>
              <a:gd name="connsiteX15" fmla="*/ 12264257 w 12281699"/>
              <a:gd name="connsiteY15" fmla="*/ 5921320 h 6231137"/>
              <a:gd name="connsiteX16" fmla="*/ 12242403 w 12281699"/>
              <a:gd name="connsiteY16" fmla="*/ 2621674 h 6231137"/>
              <a:gd name="connsiteX17" fmla="*/ 12233051 w 12281699"/>
              <a:gd name="connsiteY17" fmla="*/ 176313 h 6231137"/>
              <a:gd name="connsiteX18" fmla="*/ 11729726 w 12281699"/>
              <a:gd name="connsiteY18" fmla="*/ 107614 h 6231137"/>
              <a:gd name="connsiteX19" fmla="*/ 10438260 w 12281699"/>
              <a:gd name="connsiteY19" fmla="*/ 101059 h 6231137"/>
              <a:gd name="connsiteX20" fmla="*/ 7778825 w 12281699"/>
              <a:gd name="connsiteY20" fmla="*/ 75910 h 6231137"/>
              <a:gd name="connsiteX21" fmla="*/ 2071691 w 12281699"/>
              <a:gd name="connsiteY21" fmla="*/ 0 h 6231137"/>
              <a:gd name="connsiteX0" fmla="*/ 2071691 w 12281973"/>
              <a:gd name="connsiteY0" fmla="*/ 17107 h 6248244"/>
              <a:gd name="connsiteX1" fmla="*/ 483610 w 12281973"/>
              <a:gd name="connsiteY1" fmla="*/ 27868 h 6248244"/>
              <a:gd name="connsiteX2" fmla="*/ 36453 w 12281973"/>
              <a:gd name="connsiteY2" fmla="*/ 43628 h 6248244"/>
              <a:gd name="connsiteX3" fmla="*/ 36452 w 12281973"/>
              <a:gd name="connsiteY3" fmla="*/ 861992 h 6248244"/>
              <a:gd name="connsiteX4" fmla="*/ 17296 w 12281973"/>
              <a:gd name="connsiteY4" fmla="*/ 1386810 h 6248244"/>
              <a:gd name="connsiteX5" fmla="*/ 6679 w 12281973"/>
              <a:gd name="connsiteY5" fmla="*/ 4612015 h 6248244"/>
              <a:gd name="connsiteX6" fmla="*/ 89932 w 12281973"/>
              <a:gd name="connsiteY6" fmla="*/ 5958664 h 6248244"/>
              <a:gd name="connsiteX7" fmla="*/ 2768884 w 12281973"/>
              <a:gd name="connsiteY7" fmla="*/ 5946805 h 6248244"/>
              <a:gd name="connsiteX8" fmla="*/ 4422579 w 12281973"/>
              <a:gd name="connsiteY8" fmla="*/ 5925422 h 6248244"/>
              <a:gd name="connsiteX9" fmla="*/ 5393880 w 12281973"/>
              <a:gd name="connsiteY9" fmla="*/ 5941285 h 6248244"/>
              <a:gd name="connsiteX10" fmla="*/ 5877638 w 12281973"/>
              <a:gd name="connsiteY10" fmla="*/ 6248244 h 6248244"/>
              <a:gd name="connsiteX11" fmla="*/ 6150141 w 12281973"/>
              <a:gd name="connsiteY11" fmla="*/ 5925516 h 6248244"/>
              <a:gd name="connsiteX12" fmla="*/ 9277333 w 12281973"/>
              <a:gd name="connsiteY12" fmla="*/ 5928731 h 6248244"/>
              <a:gd name="connsiteX13" fmla="*/ 10186235 w 12281973"/>
              <a:gd name="connsiteY13" fmla="*/ 5931606 h 6248244"/>
              <a:gd name="connsiteX14" fmla="*/ 11106174 w 12281973"/>
              <a:gd name="connsiteY14" fmla="*/ 5939473 h 6248244"/>
              <a:gd name="connsiteX15" fmla="*/ 12264257 w 12281973"/>
              <a:gd name="connsiteY15" fmla="*/ 5938427 h 6248244"/>
              <a:gd name="connsiteX16" fmla="*/ 12242403 w 12281973"/>
              <a:gd name="connsiteY16" fmla="*/ 2638781 h 6248244"/>
              <a:gd name="connsiteX17" fmla="*/ 12233051 w 12281973"/>
              <a:gd name="connsiteY17" fmla="*/ 193420 h 6248244"/>
              <a:gd name="connsiteX18" fmla="*/ 11824723 w 12281973"/>
              <a:gd name="connsiteY18" fmla="*/ 146142 h 6248244"/>
              <a:gd name="connsiteX19" fmla="*/ 10438260 w 12281973"/>
              <a:gd name="connsiteY19" fmla="*/ 118166 h 6248244"/>
              <a:gd name="connsiteX20" fmla="*/ 7778825 w 12281973"/>
              <a:gd name="connsiteY20" fmla="*/ 93017 h 6248244"/>
              <a:gd name="connsiteX21" fmla="*/ 2071691 w 12281973"/>
              <a:gd name="connsiteY21" fmla="*/ 17107 h 6248244"/>
              <a:gd name="connsiteX0" fmla="*/ 2071691 w 12281973"/>
              <a:gd name="connsiteY0" fmla="*/ 19214 h 6250351"/>
              <a:gd name="connsiteX1" fmla="*/ 483610 w 12281973"/>
              <a:gd name="connsiteY1" fmla="*/ 29975 h 6250351"/>
              <a:gd name="connsiteX2" fmla="*/ 36453 w 12281973"/>
              <a:gd name="connsiteY2" fmla="*/ 45735 h 6250351"/>
              <a:gd name="connsiteX3" fmla="*/ 36452 w 12281973"/>
              <a:gd name="connsiteY3" fmla="*/ 864099 h 6250351"/>
              <a:gd name="connsiteX4" fmla="*/ 17296 w 12281973"/>
              <a:gd name="connsiteY4" fmla="*/ 1388917 h 6250351"/>
              <a:gd name="connsiteX5" fmla="*/ 6679 w 12281973"/>
              <a:gd name="connsiteY5" fmla="*/ 4614122 h 6250351"/>
              <a:gd name="connsiteX6" fmla="*/ 89932 w 12281973"/>
              <a:gd name="connsiteY6" fmla="*/ 5960771 h 6250351"/>
              <a:gd name="connsiteX7" fmla="*/ 2768884 w 12281973"/>
              <a:gd name="connsiteY7" fmla="*/ 5948912 h 6250351"/>
              <a:gd name="connsiteX8" fmla="*/ 4422579 w 12281973"/>
              <a:gd name="connsiteY8" fmla="*/ 5927529 h 6250351"/>
              <a:gd name="connsiteX9" fmla="*/ 5393880 w 12281973"/>
              <a:gd name="connsiteY9" fmla="*/ 5943392 h 6250351"/>
              <a:gd name="connsiteX10" fmla="*/ 5877638 w 12281973"/>
              <a:gd name="connsiteY10" fmla="*/ 6250351 h 6250351"/>
              <a:gd name="connsiteX11" fmla="*/ 6150141 w 12281973"/>
              <a:gd name="connsiteY11" fmla="*/ 5927623 h 6250351"/>
              <a:gd name="connsiteX12" fmla="*/ 9277333 w 12281973"/>
              <a:gd name="connsiteY12" fmla="*/ 5930838 h 6250351"/>
              <a:gd name="connsiteX13" fmla="*/ 10186235 w 12281973"/>
              <a:gd name="connsiteY13" fmla="*/ 5933713 h 6250351"/>
              <a:gd name="connsiteX14" fmla="*/ 11106174 w 12281973"/>
              <a:gd name="connsiteY14" fmla="*/ 5941580 h 6250351"/>
              <a:gd name="connsiteX15" fmla="*/ 12264257 w 12281973"/>
              <a:gd name="connsiteY15" fmla="*/ 5940534 h 6250351"/>
              <a:gd name="connsiteX16" fmla="*/ 12242403 w 12281973"/>
              <a:gd name="connsiteY16" fmla="*/ 2640888 h 6250351"/>
              <a:gd name="connsiteX17" fmla="*/ 12233051 w 12281973"/>
              <a:gd name="connsiteY17" fmla="*/ 195527 h 6250351"/>
              <a:gd name="connsiteX18" fmla="*/ 11824723 w 12281973"/>
              <a:gd name="connsiteY18" fmla="*/ 148249 h 6250351"/>
              <a:gd name="connsiteX19" fmla="*/ 10295765 w 12281973"/>
              <a:gd name="connsiteY19" fmla="*/ 141693 h 6250351"/>
              <a:gd name="connsiteX20" fmla="*/ 7778825 w 12281973"/>
              <a:gd name="connsiteY20" fmla="*/ 95124 h 6250351"/>
              <a:gd name="connsiteX21" fmla="*/ 2071691 w 12281973"/>
              <a:gd name="connsiteY21" fmla="*/ 19214 h 6250351"/>
              <a:gd name="connsiteX0" fmla="*/ 2071691 w 12322325"/>
              <a:gd name="connsiteY0" fmla="*/ 0 h 6231137"/>
              <a:gd name="connsiteX1" fmla="*/ 483610 w 12322325"/>
              <a:gd name="connsiteY1" fmla="*/ 10761 h 6231137"/>
              <a:gd name="connsiteX2" fmla="*/ 36453 w 12322325"/>
              <a:gd name="connsiteY2" fmla="*/ 26521 h 6231137"/>
              <a:gd name="connsiteX3" fmla="*/ 36452 w 12322325"/>
              <a:gd name="connsiteY3" fmla="*/ 844885 h 6231137"/>
              <a:gd name="connsiteX4" fmla="*/ 17296 w 12322325"/>
              <a:gd name="connsiteY4" fmla="*/ 1369703 h 6231137"/>
              <a:gd name="connsiteX5" fmla="*/ 6679 w 12322325"/>
              <a:gd name="connsiteY5" fmla="*/ 4594908 h 6231137"/>
              <a:gd name="connsiteX6" fmla="*/ 89932 w 12322325"/>
              <a:gd name="connsiteY6" fmla="*/ 5941557 h 6231137"/>
              <a:gd name="connsiteX7" fmla="*/ 2768884 w 12322325"/>
              <a:gd name="connsiteY7" fmla="*/ 5929698 h 6231137"/>
              <a:gd name="connsiteX8" fmla="*/ 4422579 w 12322325"/>
              <a:gd name="connsiteY8" fmla="*/ 5908315 h 6231137"/>
              <a:gd name="connsiteX9" fmla="*/ 5393880 w 12322325"/>
              <a:gd name="connsiteY9" fmla="*/ 5924178 h 6231137"/>
              <a:gd name="connsiteX10" fmla="*/ 5877638 w 12322325"/>
              <a:gd name="connsiteY10" fmla="*/ 6231137 h 6231137"/>
              <a:gd name="connsiteX11" fmla="*/ 6150141 w 12322325"/>
              <a:gd name="connsiteY11" fmla="*/ 5908409 h 6231137"/>
              <a:gd name="connsiteX12" fmla="*/ 9277333 w 12322325"/>
              <a:gd name="connsiteY12" fmla="*/ 5911624 h 6231137"/>
              <a:gd name="connsiteX13" fmla="*/ 10186235 w 12322325"/>
              <a:gd name="connsiteY13" fmla="*/ 5914499 h 6231137"/>
              <a:gd name="connsiteX14" fmla="*/ 11106174 w 12322325"/>
              <a:gd name="connsiteY14" fmla="*/ 5922366 h 6231137"/>
              <a:gd name="connsiteX15" fmla="*/ 12264257 w 12322325"/>
              <a:gd name="connsiteY15" fmla="*/ 5921320 h 6231137"/>
              <a:gd name="connsiteX16" fmla="*/ 12242403 w 12322325"/>
              <a:gd name="connsiteY16" fmla="*/ 2621674 h 6231137"/>
              <a:gd name="connsiteX17" fmla="*/ 12233051 w 12322325"/>
              <a:gd name="connsiteY17" fmla="*/ 176313 h 6231137"/>
              <a:gd name="connsiteX18" fmla="*/ 11824723 w 12322325"/>
              <a:gd name="connsiteY18" fmla="*/ 129035 h 6231137"/>
              <a:gd name="connsiteX19" fmla="*/ 10295765 w 12322325"/>
              <a:gd name="connsiteY19" fmla="*/ 122479 h 6231137"/>
              <a:gd name="connsiteX20" fmla="*/ 7778825 w 12322325"/>
              <a:gd name="connsiteY20" fmla="*/ 75910 h 6231137"/>
              <a:gd name="connsiteX21" fmla="*/ 2071691 w 12322325"/>
              <a:gd name="connsiteY21" fmla="*/ 0 h 6231137"/>
              <a:gd name="connsiteX0" fmla="*/ 2071691 w 12275492"/>
              <a:gd name="connsiteY0" fmla="*/ 0 h 6231137"/>
              <a:gd name="connsiteX1" fmla="*/ 483610 w 12275492"/>
              <a:gd name="connsiteY1" fmla="*/ 10761 h 6231137"/>
              <a:gd name="connsiteX2" fmla="*/ 36453 w 12275492"/>
              <a:gd name="connsiteY2" fmla="*/ 26521 h 6231137"/>
              <a:gd name="connsiteX3" fmla="*/ 36452 w 12275492"/>
              <a:gd name="connsiteY3" fmla="*/ 844885 h 6231137"/>
              <a:gd name="connsiteX4" fmla="*/ 17296 w 12275492"/>
              <a:gd name="connsiteY4" fmla="*/ 1369703 h 6231137"/>
              <a:gd name="connsiteX5" fmla="*/ 6679 w 12275492"/>
              <a:gd name="connsiteY5" fmla="*/ 4594908 h 6231137"/>
              <a:gd name="connsiteX6" fmla="*/ 89932 w 12275492"/>
              <a:gd name="connsiteY6" fmla="*/ 5941557 h 6231137"/>
              <a:gd name="connsiteX7" fmla="*/ 2768884 w 12275492"/>
              <a:gd name="connsiteY7" fmla="*/ 5929698 h 6231137"/>
              <a:gd name="connsiteX8" fmla="*/ 4422579 w 12275492"/>
              <a:gd name="connsiteY8" fmla="*/ 5908315 h 6231137"/>
              <a:gd name="connsiteX9" fmla="*/ 5393880 w 12275492"/>
              <a:gd name="connsiteY9" fmla="*/ 5924178 h 6231137"/>
              <a:gd name="connsiteX10" fmla="*/ 5877638 w 12275492"/>
              <a:gd name="connsiteY10" fmla="*/ 6231137 h 6231137"/>
              <a:gd name="connsiteX11" fmla="*/ 6150141 w 12275492"/>
              <a:gd name="connsiteY11" fmla="*/ 5908409 h 6231137"/>
              <a:gd name="connsiteX12" fmla="*/ 9277333 w 12275492"/>
              <a:gd name="connsiteY12" fmla="*/ 5911624 h 6231137"/>
              <a:gd name="connsiteX13" fmla="*/ 10186235 w 12275492"/>
              <a:gd name="connsiteY13" fmla="*/ 5914499 h 6231137"/>
              <a:gd name="connsiteX14" fmla="*/ 11106174 w 12275492"/>
              <a:gd name="connsiteY14" fmla="*/ 5922366 h 6231137"/>
              <a:gd name="connsiteX15" fmla="*/ 12264257 w 12275492"/>
              <a:gd name="connsiteY15" fmla="*/ 5921320 h 6231137"/>
              <a:gd name="connsiteX16" fmla="*/ 12242403 w 12275492"/>
              <a:gd name="connsiteY16" fmla="*/ 2621674 h 6231137"/>
              <a:gd name="connsiteX17" fmla="*/ 12233051 w 12275492"/>
              <a:gd name="connsiteY17" fmla="*/ 176313 h 6231137"/>
              <a:gd name="connsiteX18" fmla="*/ 11824723 w 12275492"/>
              <a:gd name="connsiteY18" fmla="*/ 129035 h 6231137"/>
              <a:gd name="connsiteX19" fmla="*/ 10295765 w 12275492"/>
              <a:gd name="connsiteY19" fmla="*/ 122479 h 6231137"/>
              <a:gd name="connsiteX20" fmla="*/ 7778825 w 12275492"/>
              <a:gd name="connsiteY20" fmla="*/ 75910 h 6231137"/>
              <a:gd name="connsiteX21" fmla="*/ 2071691 w 12275492"/>
              <a:gd name="connsiteY21" fmla="*/ 0 h 6231137"/>
              <a:gd name="connsiteX0" fmla="*/ 2071691 w 12313887"/>
              <a:gd name="connsiteY0" fmla="*/ 20004 h 6251141"/>
              <a:gd name="connsiteX1" fmla="*/ 483610 w 12313887"/>
              <a:gd name="connsiteY1" fmla="*/ 30765 h 6251141"/>
              <a:gd name="connsiteX2" fmla="*/ 36453 w 12313887"/>
              <a:gd name="connsiteY2" fmla="*/ 46525 h 6251141"/>
              <a:gd name="connsiteX3" fmla="*/ 36452 w 12313887"/>
              <a:gd name="connsiteY3" fmla="*/ 864889 h 6251141"/>
              <a:gd name="connsiteX4" fmla="*/ 17296 w 12313887"/>
              <a:gd name="connsiteY4" fmla="*/ 1389707 h 6251141"/>
              <a:gd name="connsiteX5" fmla="*/ 6679 w 12313887"/>
              <a:gd name="connsiteY5" fmla="*/ 4614912 h 6251141"/>
              <a:gd name="connsiteX6" fmla="*/ 89932 w 12313887"/>
              <a:gd name="connsiteY6" fmla="*/ 5961561 h 6251141"/>
              <a:gd name="connsiteX7" fmla="*/ 2768884 w 12313887"/>
              <a:gd name="connsiteY7" fmla="*/ 5949702 h 6251141"/>
              <a:gd name="connsiteX8" fmla="*/ 4422579 w 12313887"/>
              <a:gd name="connsiteY8" fmla="*/ 5928319 h 6251141"/>
              <a:gd name="connsiteX9" fmla="*/ 5393880 w 12313887"/>
              <a:gd name="connsiteY9" fmla="*/ 5944182 h 6251141"/>
              <a:gd name="connsiteX10" fmla="*/ 5877638 w 12313887"/>
              <a:gd name="connsiteY10" fmla="*/ 6251141 h 6251141"/>
              <a:gd name="connsiteX11" fmla="*/ 6150141 w 12313887"/>
              <a:gd name="connsiteY11" fmla="*/ 5928413 h 6251141"/>
              <a:gd name="connsiteX12" fmla="*/ 9277333 w 12313887"/>
              <a:gd name="connsiteY12" fmla="*/ 5931628 h 6251141"/>
              <a:gd name="connsiteX13" fmla="*/ 10186235 w 12313887"/>
              <a:gd name="connsiteY13" fmla="*/ 5934503 h 6251141"/>
              <a:gd name="connsiteX14" fmla="*/ 11106174 w 12313887"/>
              <a:gd name="connsiteY14" fmla="*/ 5942370 h 6251141"/>
              <a:gd name="connsiteX15" fmla="*/ 12264257 w 12313887"/>
              <a:gd name="connsiteY15" fmla="*/ 5941324 h 6251141"/>
              <a:gd name="connsiteX16" fmla="*/ 12289901 w 12313887"/>
              <a:gd name="connsiteY16" fmla="*/ 2652389 h 6251141"/>
              <a:gd name="connsiteX17" fmla="*/ 12233051 w 12313887"/>
              <a:gd name="connsiteY17" fmla="*/ 196317 h 6251141"/>
              <a:gd name="connsiteX18" fmla="*/ 11824723 w 12313887"/>
              <a:gd name="connsiteY18" fmla="*/ 149039 h 6251141"/>
              <a:gd name="connsiteX19" fmla="*/ 10295765 w 12313887"/>
              <a:gd name="connsiteY19" fmla="*/ 142483 h 6251141"/>
              <a:gd name="connsiteX20" fmla="*/ 7778825 w 12313887"/>
              <a:gd name="connsiteY20" fmla="*/ 95914 h 6251141"/>
              <a:gd name="connsiteX21" fmla="*/ 2071691 w 12313887"/>
              <a:gd name="connsiteY21" fmla="*/ 20004 h 6251141"/>
              <a:gd name="connsiteX0" fmla="*/ 2071691 w 12332516"/>
              <a:gd name="connsiteY0" fmla="*/ 20004 h 6251141"/>
              <a:gd name="connsiteX1" fmla="*/ 483610 w 12332516"/>
              <a:gd name="connsiteY1" fmla="*/ 30765 h 6251141"/>
              <a:gd name="connsiteX2" fmla="*/ 36453 w 12332516"/>
              <a:gd name="connsiteY2" fmla="*/ 46525 h 6251141"/>
              <a:gd name="connsiteX3" fmla="*/ 36452 w 12332516"/>
              <a:gd name="connsiteY3" fmla="*/ 864889 h 6251141"/>
              <a:gd name="connsiteX4" fmla="*/ 17296 w 12332516"/>
              <a:gd name="connsiteY4" fmla="*/ 1389707 h 6251141"/>
              <a:gd name="connsiteX5" fmla="*/ 6679 w 12332516"/>
              <a:gd name="connsiteY5" fmla="*/ 4614912 h 6251141"/>
              <a:gd name="connsiteX6" fmla="*/ 89932 w 12332516"/>
              <a:gd name="connsiteY6" fmla="*/ 5961561 h 6251141"/>
              <a:gd name="connsiteX7" fmla="*/ 2768884 w 12332516"/>
              <a:gd name="connsiteY7" fmla="*/ 5949702 h 6251141"/>
              <a:gd name="connsiteX8" fmla="*/ 4422579 w 12332516"/>
              <a:gd name="connsiteY8" fmla="*/ 5928319 h 6251141"/>
              <a:gd name="connsiteX9" fmla="*/ 5393880 w 12332516"/>
              <a:gd name="connsiteY9" fmla="*/ 5944182 h 6251141"/>
              <a:gd name="connsiteX10" fmla="*/ 5877638 w 12332516"/>
              <a:gd name="connsiteY10" fmla="*/ 6251141 h 6251141"/>
              <a:gd name="connsiteX11" fmla="*/ 6150141 w 12332516"/>
              <a:gd name="connsiteY11" fmla="*/ 5928413 h 6251141"/>
              <a:gd name="connsiteX12" fmla="*/ 9277333 w 12332516"/>
              <a:gd name="connsiteY12" fmla="*/ 5931628 h 6251141"/>
              <a:gd name="connsiteX13" fmla="*/ 10186235 w 12332516"/>
              <a:gd name="connsiteY13" fmla="*/ 5934503 h 6251141"/>
              <a:gd name="connsiteX14" fmla="*/ 11106174 w 12332516"/>
              <a:gd name="connsiteY14" fmla="*/ 5942370 h 6251141"/>
              <a:gd name="connsiteX15" fmla="*/ 12264257 w 12332516"/>
              <a:gd name="connsiteY15" fmla="*/ 5941324 h 6251141"/>
              <a:gd name="connsiteX16" fmla="*/ 12289901 w 12332516"/>
              <a:gd name="connsiteY16" fmla="*/ 2652389 h 6251141"/>
              <a:gd name="connsiteX17" fmla="*/ 12280552 w 12332516"/>
              <a:gd name="connsiteY17" fmla="*/ 196317 h 6251141"/>
              <a:gd name="connsiteX18" fmla="*/ 11824723 w 12332516"/>
              <a:gd name="connsiteY18" fmla="*/ 149039 h 6251141"/>
              <a:gd name="connsiteX19" fmla="*/ 10295765 w 12332516"/>
              <a:gd name="connsiteY19" fmla="*/ 142483 h 6251141"/>
              <a:gd name="connsiteX20" fmla="*/ 7778825 w 12332516"/>
              <a:gd name="connsiteY20" fmla="*/ 95914 h 6251141"/>
              <a:gd name="connsiteX21" fmla="*/ 2071691 w 12332516"/>
              <a:gd name="connsiteY21" fmla="*/ 20004 h 6251141"/>
              <a:gd name="connsiteX0" fmla="*/ 2071691 w 12322347"/>
              <a:gd name="connsiteY0" fmla="*/ 0 h 6231137"/>
              <a:gd name="connsiteX1" fmla="*/ 483610 w 12322347"/>
              <a:gd name="connsiteY1" fmla="*/ 10761 h 6231137"/>
              <a:gd name="connsiteX2" fmla="*/ 36453 w 12322347"/>
              <a:gd name="connsiteY2" fmla="*/ 2652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071691 w 12322347"/>
              <a:gd name="connsiteY0" fmla="*/ 0 h 6231137"/>
              <a:gd name="connsiteX1" fmla="*/ 483610 w 12322347"/>
              <a:gd name="connsiteY1" fmla="*/ 10761 h 6231137"/>
              <a:gd name="connsiteX2" fmla="*/ 36453 w 12322347"/>
              <a:gd name="connsiteY2" fmla="*/ 6877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071691 w 12322347"/>
              <a:gd name="connsiteY0" fmla="*/ 0 h 6231137"/>
              <a:gd name="connsiteX1" fmla="*/ 578608 w 12322347"/>
              <a:gd name="connsiteY1" fmla="*/ 42448 h 6231137"/>
              <a:gd name="connsiteX2" fmla="*/ 36453 w 12322347"/>
              <a:gd name="connsiteY2" fmla="*/ 6877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261685 w 12322347"/>
              <a:gd name="connsiteY0" fmla="*/ 10365 h 6188689"/>
              <a:gd name="connsiteX1" fmla="*/ 578608 w 12322347"/>
              <a:gd name="connsiteY1" fmla="*/ 0 h 6188689"/>
              <a:gd name="connsiteX2" fmla="*/ 36453 w 12322347"/>
              <a:gd name="connsiteY2" fmla="*/ 26323 h 6188689"/>
              <a:gd name="connsiteX3" fmla="*/ 36452 w 12322347"/>
              <a:gd name="connsiteY3" fmla="*/ 802437 h 6188689"/>
              <a:gd name="connsiteX4" fmla="*/ 17296 w 12322347"/>
              <a:gd name="connsiteY4" fmla="*/ 1327255 h 6188689"/>
              <a:gd name="connsiteX5" fmla="*/ 6679 w 12322347"/>
              <a:gd name="connsiteY5" fmla="*/ 4552460 h 6188689"/>
              <a:gd name="connsiteX6" fmla="*/ 89932 w 12322347"/>
              <a:gd name="connsiteY6" fmla="*/ 5899109 h 6188689"/>
              <a:gd name="connsiteX7" fmla="*/ 2768884 w 12322347"/>
              <a:gd name="connsiteY7" fmla="*/ 5887250 h 6188689"/>
              <a:gd name="connsiteX8" fmla="*/ 4422579 w 12322347"/>
              <a:gd name="connsiteY8" fmla="*/ 5865867 h 6188689"/>
              <a:gd name="connsiteX9" fmla="*/ 5393880 w 12322347"/>
              <a:gd name="connsiteY9" fmla="*/ 5881730 h 6188689"/>
              <a:gd name="connsiteX10" fmla="*/ 5877638 w 12322347"/>
              <a:gd name="connsiteY10" fmla="*/ 6188689 h 6188689"/>
              <a:gd name="connsiteX11" fmla="*/ 6150141 w 12322347"/>
              <a:gd name="connsiteY11" fmla="*/ 5865961 h 6188689"/>
              <a:gd name="connsiteX12" fmla="*/ 9277333 w 12322347"/>
              <a:gd name="connsiteY12" fmla="*/ 5869176 h 6188689"/>
              <a:gd name="connsiteX13" fmla="*/ 10186235 w 12322347"/>
              <a:gd name="connsiteY13" fmla="*/ 5872051 h 6188689"/>
              <a:gd name="connsiteX14" fmla="*/ 11106174 w 12322347"/>
              <a:gd name="connsiteY14" fmla="*/ 5879918 h 6188689"/>
              <a:gd name="connsiteX15" fmla="*/ 12264257 w 12322347"/>
              <a:gd name="connsiteY15" fmla="*/ 5878872 h 6188689"/>
              <a:gd name="connsiteX16" fmla="*/ 12289901 w 12322347"/>
              <a:gd name="connsiteY16" fmla="*/ 2589937 h 6188689"/>
              <a:gd name="connsiteX17" fmla="*/ 12280552 w 12322347"/>
              <a:gd name="connsiteY17" fmla="*/ 133865 h 6188689"/>
              <a:gd name="connsiteX18" fmla="*/ 11824723 w 12322347"/>
              <a:gd name="connsiteY18" fmla="*/ 86587 h 6188689"/>
              <a:gd name="connsiteX19" fmla="*/ 10295765 w 12322347"/>
              <a:gd name="connsiteY19" fmla="*/ 80031 h 6188689"/>
              <a:gd name="connsiteX20" fmla="*/ 7778825 w 12322347"/>
              <a:gd name="connsiteY20" fmla="*/ 33462 h 6188689"/>
              <a:gd name="connsiteX21" fmla="*/ 2261685 w 12322347"/>
              <a:gd name="connsiteY21" fmla="*/ 10365 h 6188689"/>
              <a:gd name="connsiteX0" fmla="*/ 2261685 w 12322347"/>
              <a:gd name="connsiteY0" fmla="*/ 0 h 6178324"/>
              <a:gd name="connsiteX1" fmla="*/ 816102 w 12322347"/>
              <a:gd name="connsiteY1" fmla="*/ 10760 h 6178324"/>
              <a:gd name="connsiteX2" fmla="*/ 36453 w 12322347"/>
              <a:gd name="connsiteY2" fmla="*/ 15958 h 6178324"/>
              <a:gd name="connsiteX3" fmla="*/ 36452 w 12322347"/>
              <a:gd name="connsiteY3" fmla="*/ 792072 h 6178324"/>
              <a:gd name="connsiteX4" fmla="*/ 17296 w 12322347"/>
              <a:gd name="connsiteY4" fmla="*/ 1316890 h 6178324"/>
              <a:gd name="connsiteX5" fmla="*/ 6679 w 12322347"/>
              <a:gd name="connsiteY5" fmla="*/ 4542095 h 6178324"/>
              <a:gd name="connsiteX6" fmla="*/ 89932 w 12322347"/>
              <a:gd name="connsiteY6" fmla="*/ 5888744 h 6178324"/>
              <a:gd name="connsiteX7" fmla="*/ 2768884 w 12322347"/>
              <a:gd name="connsiteY7" fmla="*/ 5876885 h 6178324"/>
              <a:gd name="connsiteX8" fmla="*/ 4422579 w 12322347"/>
              <a:gd name="connsiteY8" fmla="*/ 5855502 h 6178324"/>
              <a:gd name="connsiteX9" fmla="*/ 5393880 w 12322347"/>
              <a:gd name="connsiteY9" fmla="*/ 5871365 h 6178324"/>
              <a:gd name="connsiteX10" fmla="*/ 5877638 w 12322347"/>
              <a:gd name="connsiteY10" fmla="*/ 6178324 h 6178324"/>
              <a:gd name="connsiteX11" fmla="*/ 6150141 w 12322347"/>
              <a:gd name="connsiteY11" fmla="*/ 5855596 h 6178324"/>
              <a:gd name="connsiteX12" fmla="*/ 9277333 w 12322347"/>
              <a:gd name="connsiteY12" fmla="*/ 5858811 h 6178324"/>
              <a:gd name="connsiteX13" fmla="*/ 10186235 w 12322347"/>
              <a:gd name="connsiteY13" fmla="*/ 5861686 h 6178324"/>
              <a:gd name="connsiteX14" fmla="*/ 11106174 w 12322347"/>
              <a:gd name="connsiteY14" fmla="*/ 5869553 h 6178324"/>
              <a:gd name="connsiteX15" fmla="*/ 12264257 w 12322347"/>
              <a:gd name="connsiteY15" fmla="*/ 5868507 h 6178324"/>
              <a:gd name="connsiteX16" fmla="*/ 12289901 w 12322347"/>
              <a:gd name="connsiteY16" fmla="*/ 2579572 h 6178324"/>
              <a:gd name="connsiteX17" fmla="*/ 12280552 w 12322347"/>
              <a:gd name="connsiteY17" fmla="*/ 123500 h 6178324"/>
              <a:gd name="connsiteX18" fmla="*/ 11824723 w 12322347"/>
              <a:gd name="connsiteY18" fmla="*/ 76222 h 6178324"/>
              <a:gd name="connsiteX19" fmla="*/ 10295765 w 12322347"/>
              <a:gd name="connsiteY19" fmla="*/ 69666 h 6178324"/>
              <a:gd name="connsiteX20" fmla="*/ 7778825 w 12322347"/>
              <a:gd name="connsiteY20" fmla="*/ 23097 h 6178324"/>
              <a:gd name="connsiteX21" fmla="*/ 2261685 w 12322347"/>
              <a:gd name="connsiteY21" fmla="*/ 0 h 6178324"/>
              <a:gd name="connsiteX0" fmla="*/ 2261685 w 12322347"/>
              <a:gd name="connsiteY0" fmla="*/ 0 h 6307982"/>
              <a:gd name="connsiteX1" fmla="*/ 816102 w 12322347"/>
              <a:gd name="connsiteY1" fmla="*/ 10760 h 6307982"/>
              <a:gd name="connsiteX2" fmla="*/ 36453 w 12322347"/>
              <a:gd name="connsiteY2" fmla="*/ 15958 h 6307982"/>
              <a:gd name="connsiteX3" fmla="*/ 36452 w 12322347"/>
              <a:gd name="connsiteY3" fmla="*/ 792072 h 6307982"/>
              <a:gd name="connsiteX4" fmla="*/ 17296 w 12322347"/>
              <a:gd name="connsiteY4" fmla="*/ 1316890 h 6307982"/>
              <a:gd name="connsiteX5" fmla="*/ 6679 w 12322347"/>
              <a:gd name="connsiteY5" fmla="*/ 4542095 h 6307982"/>
              <a:gd name="connsiteX6" fmla="*/ 89932 w 12322347"/>
              <a:gd name="connsiteY6" fmla="*/ 5888744 h 6307982"/>
              <a:gd name="connsiteX7" fmla="*/ 2768884 w 12322347"/>
              <a:gd name="connsiteY7" fmla="*/ 5876885 h 6307982"/>
              <a:gd name="connsiteX8" fmla="*/ 4422579 w 12322347"/>
              <a:gd name="connsiteY8" fmla="*/ 5855502 h 6307982"/>
              <a:gd name="connsiteX9" fmla="*/ 5393880 w 12322347"/>
              <a:gd name="connsiteY9" fmla="*/ 5871365 h 6307982"/>
              <a:gd name="connsiteX10" fmla="*/ 5906539 w 12322347"/>
              <a:gd name="connsiteY10" fmla="*/ 6307982 h 6307982"/>
              <a:gd name="connsiteX11" fmla="*/ 6150141 w 12322347"/>
              <a:gd name="connsiteY11" fmla="*/ 5855596 h 6307982"/>
              <a:gd name="connsiteX12" fmla="*/ 9277333 w 12322347"/>
              <a:gd name="connsiteY12" fmla="*/ 5858811 h 6307982"/>
              <a:gd name="connsiteX13" fmla="*/ 10186235 w 12322347"/>
              <a:gd name="connsiteY13" fmla="*/ 5861686 h 6307982"/>
              <a:gd name="connsiteX14" fmla="*/ 11106174 w 12322347"/>
              <a:gd name="connsiteY14" fmla="*/ 5869553 h 6307982"/>
              <a:gd name="connsiteX15" fmla="*/ 12264257 w 12322347"/>
              <a:gd name="connsiteY15" fmla="*/ 5868507 h 6307982"/>
              <a:gd name="connsiteX16" fmla="*/ 12289901 w 12322347"/>
              <a:gd name="connsiteY16" fmla="*/ 2579572 h 6307982"/>
              <a:gd name="connsiteX17" fmla="*/ 12280552 w 12322347"/>
              <a:gd name="connsiteY17" fmla="*/ 123500 h 6307982"/>
              <a:gd name="connsiteX18" fmla="*/ 11824723 w 12322347"/>
              <a:gd name="connsiteY18" fmla="*/ 76222 h 6307982"/>
              <a:gd name="connsiteX19" fmla="*/ 10295765 w 12322347"/>
              <a:gd name="connsiteY19" fmla="*/ 69666 h 6307982"/>
              <a:gd name="connsiteX20" fmla="*/ 7778825 w 12322347"/>
              <a:gd name="connsiteY20" fmla="*/ 23097 h 6307982"/>
              <a:gd name="connsiteX21" fmla="*/ 2261685 w 12322347"/>
              <a:gd name="connsiteY21" fmla="*/ 0 h 6307982"/>
              <a:gd name="connsiteX0" fmla="*/ 2261685 w 12322347"/>
              <a:gd name="connsiteY0" fmla="*/ 0 h 6307982"/>
              <a:gd name="connsiteX1" fmla="*/ 816102 w 12322347"/>
              <a:gd name="connsiteY1" fmla="*/ 10760 h 6307982"/>
              <a:gd name="connsiteX2" fmla="*/ 36453 w 12322347"/>
              <a:gd name="connsiteY2" fmla="*/ 15958 h 6307982"/>
              <a:gd name="connsiteX3" fmla="*/ 36452 w 12322347"/>
              <a:gd name="connsiteY3" fmla="*/ 792072 h 6307982"/>
              <a:gd name="connsiteX4" fmla="*/ 17296 w 12322347"/>
              <a:gd name="connsiteY4" fmla="*/ 1316890 h 6307982"/>
              <a:gd name="connsiteX5" fmla="*/ 6679 w 12322347"/>
              <a:gd name="connsiteY5" fmla="*/ 4542095 h 6307982"/>
              <a:gd name="connsiteX6" fmla="*/ 89932 w 12322347"/>
              <a:gd name="connsiteY6" fmla="*/ 5888744 h 6307982"/>
              <a:gd name="connsiteX7" fmla="*/ 2768884 w 12322347"/>
              <a:gd name="connsiteY7" fmla="*/ 5876885 h 6307982"/>
              <a:gd name="connsiteX8" fmla="*/ 5393880 w 12322347"/>
              <a:gd name="connsiteY8" fmla="*/ 5871365 h 6307982"/>
              <a:gd name="connsiteX9" fmla="*/ 5906539 w 12322347"/>
              <a:gd name="connsiteY9" fmla="*/ 6307982 h 6307982"/>
              <a:gd name="connsiteX10" fmla="*/ 6150141 w 12322347"/>
              <a:gd name="connsiteY10" fmla="*/ 5855596 h 6307982"/>
              <a:gd name="connsiteX11" fmla="*/ 9277333 w 12322347"/>
              <a:gd name="connsiteY11" fmla="*/ 5858811 h 6307982"/>
              <a:gd name="connsiteX12" fmla="*/ 10186235 w 12322347"/>
              <a:gd name="connsiteY12" fmla="*/ 5861686 h 6307982"/>
              <a:gd name="connsiteX13" fmla="*/ 11106174 w 12322347"/>
              <a:gd name="connsiteY13" fmla="*/ 5869553 h 6307982"/>
              <a:gd name="connsiteX14" fmla="*/ 12264257 w 12322347"/>
              <a:gd name="connsiteY14" fmla="*/ 5868507 h 6307982"/>
              <a:gd name="connsiteX15" fmla="*/ 12289901 w 12322347"/>
              <a:gd name="connsiteY15" fmla="*/ 2579572 h 6307982"/>
              <a:gd name="connsiteX16" fmla="*/ 12280552 w 12322347"/>
              <a:gd name="connsiteY16" fmla="*/ 123500 h 6307982"/>
              <a:gd name="connsiteX17" fmla="*/ 11824723 w 12322347"/>
              <a:gd name="connsiteY17" fmla="*/ 76222 h 6307982"/>
              <a:gd name="connsiteX18" fmla="*/ 10295765 w 12322347"/>
              <a:gd name="connsiteY18" fmla="*/ 69666 h 6307982"/>
              <a:gd name="connsiteX19" fmla="*/ 7778825 w 12322347"/>
              <a:gd name="connsiteY19" fmla="*/ 23097 h 6307982"/>
              <a:gd name="connsiteX20" fmla="*/ 2261685 w 12322347"/>
              <a:gd name="connsiteY20" fmla="*/ 0 h 6307982"/>
              <a:gd name="connsiteX0" fmla="*/ 2315832 w 12376494"/>
              <a:gd name="connsiteY0" fmla="*/ 0 h 6307982"/>
              <a:gd name="connsiteX1" fmla="*/ 870249 w 12376494"/>
              <a:gd name="connsiteY1" fmla="*/ 10760 h 6307982"/>
              <a:gd name="connsiteX2" fmla="*/ 90600 w 12376494"/>
              <a:gd name="connsiteY2" fmla="*/ 15958 h 6307982"/>
              <a:gd name="connsiteX3" fmla="*/ 90599 w 12376494"/>
              <a:gd name="connsiteY3" fmla="*/ 792072 h 6307982"/>
              <a:gd name="connsiteX4" fmla="*/ 71443 w 12376494"/>
              <a:gd name="connsiteY4" fmla="*/ 1316890 h 6307982"/>
              <a:gd name="connsiteX5" fmla="*/ 60826 w 12376494"/>
              <a:gd name="connsiteY5" fmla="*/ 4542095 h 6307982"/>
              <a:gd name="connsiteX6" fmla="*/ 144079 w 12376494"/>
              <a:gd name="connsiteY6" fmla="*/ 5888744 h 6307982"/>
              <a:gd name="connsiteX7" fmla="*/ 1811499 w 12376494"/>
              <a:gd name="connsiteY7" fmla="*/ 5860679 h 6307982"/>
              <a:gd name="connsiteX8" fmla="*/ 5448027 w 12376494"/>
              <a:gd name="connsiteY8" fmla="*/ 5871365 h 6307982"/>
              <a:gd name="connsiteX9" fmla="*/ 5960686 w 12376494"/>
              <a:gd name="connsiteY9" fmla="*/ 6307982 h 6307982"/>
              <a:gd name="connsiteX10" fmla="*/ 6204288 w 12376494"/>
              <a:gd name="connsiteY10" fmla="*/ 5855596 h 6307982"/>
              <a:gd name="connsiteX11" fmla="*/ 9331480 w 12376494"/>
              <a:gd name="connsiteY11" fmla="*/ 5858811 h 6307982"/>
              <a:gd name="connsiteX12" fmla="*/ 10240382 w 12376494"/>
              <a:gd name="connsiteY12" fmla="*/ 5861686 h 6307982"/>
              <a:gd name="connsiteX13" fmla="*/ 11160321 w 12376494"/>
              <a:gd name="connsiteY13" fmla="*/ 5869553 h 6307982"/>
              <a:gd name="connsiteX14" fmla="*/ 12318404 w 12376494"/>
              <a:gd name="connsiteY14" fmla="*/ 5868507 h 6307982"/>
              <a:gd name="connsiteX15" fmla="*/ 12344048 w 12376494"/>
              <a:gd name="connsiteY15" fmla="*/ 2579572 h 6307982"/>
              <a:gd name="connsiteX16" fmla="*/ 12334699 w 12376494"/>
              <a:gd name="connsiteY16" fmla="*/ 123500 h 6307982"/>
              <a:gd name="connsiteX17" fmla="*/ 11878870 w 12376494"/>
              <a:gd name="connsiteY17" fmla="*/ 76222 h 6307982"/>
              <a:gd name="connsiteX18" fmla="*/ 10349912 w 12376494"/>
              <a:gd name="connsiteY18" fmla="*/ 69666 h 6307982"/>
              <a:gd name="connsiteX19" fmla="*/ 7832972 w 12376494"/>
              <a:gd name="connsiteY19" fmla="*/ 23097 h 6307982"/>
              <a:gd name="connsiteX20" fmla="*/ 2315832 w 12376494"/>
              <a:gd name="connsiteY20" fmla="*/ 0 h 6307982"/>
              <a:gd name="connsiteX0" fmla="*/ 2315832 w 12376494"/>
              <a:gd name="connsiteY0" fmla="*/ 0 h 6307982"/>
              <a:gd name="connsiteX1" fmla="*/ 870249 w 12376494"/>
              <a:gd name="connsiteY1" fmla="*/ 10760 h 6307982"/>
              <a:gd name="connsiteX2" fmla="*/ 90600 w 12376494"/>
              <a:gd name="connsiteY2" fmla="*/ 15958 h 6307982"/>
              <a:gd name="connsiteX3" fmla="*/ 90599 w 12376494"/>
              <a:gd name="connsiteY3" fmla="*/ 792072 h 6307982"/>
              <a:gd name="connsiteX4" fmla="*/ 71443 w 12376494"/>
              <a:gd name="connsiteY4" fmla="*/ 1316890 h 6307982"/>
              <a:gd name="connsiteX5" fmla="*/ 60826 w 12376494"/>
              <a:gd name="connsiteY5" fmla="*/ 4542095 h 6307982"/>
              <a:gd name="connsiteX6" fmla="*/ 144079 w 12376494"/>
              <a:gd name="connsiteY6" fmla="*/ 5888744 h 6307982"/>
              <a:gd name="connsiteX7" fmla="*/ 1811499 w 12376494"/>
              <a:gd name="connsiteY7" fmla="*/ 5860679 h 6307982"/>
              <a:gd name="connsiteX8" fmla="*/ 3569467 w 12376494"/>
              <a:gd name="connsiteY8" fmla="*/ 5871365 h 6307982"/>
              <a:gd name="connsiteX9" fmla="*/ 5960686 w 12376494"/>
              <a:gd name="connsiteY9" fmla="*/ 6307982 h 6307982"/>
              <a:gd name="connsiteX10" fmla="*/ 6204288 w 12376494"/>
              <a:gd name="connsiteY10" fmla="*/ 5855596 h 6307982"/>
              <a:gd name="connsiteX11" fmla="*/ 9331480 w 12376494"/>
              <a:gd name="connsiteY11" fmla="*/ 5858811 h 6307982"/>
              <a:gd name="connsiteX12" fmla="*/ 10240382 w 12376494"/>
              <a:gd name="connsiteY12" fmla="*/ 5861686 h 6307982"/>
              <a:gd name="connsiteX13" fmla="*/ 11160321 w 12376494"/>
              <a:gd name="connsiteY13" fmla="*/ 5869553 h 6307982"/>
              <a:gd name="connsiteX14" fmla="*/ 12318404 w 12376494"/>
              <a:gd name="connsiteY14" fmla="*/ 5868507 h 6307982"/>
              <a:gd name="connsiteX15" fmla="*/ 12344048 w 12376494"/>
              <a:gd name="connsiteY15" fmla="*/ 2579572 h 6307982"/>
              <a:gd name="connsiteX16" fmla="*/ 12334699 w 12376494"/>
              <a:gd name="connsiteY16" fmla="*/ 123500 h 6307982"/>
              <a:gd name="connsiteX17" fmla="*/ 11878870 w 12376494"/>
              <a:gd name="connsiteY17" fmla="*/ 76222 h 6307982"/>
              <a:gd name="connsiteX18" fmla="*/ 10349912 w 12376494"/>
              <a:gd name="connsiteY18" fmla="*/ 69666 h 6307982"/>
              <a:gd name="connsiteX19" fmla="*/ 7832972 w 12376494"/>
              <a:gd name="connsiteY19" fmla="*/ 23097 h 6307982"/>
              <a:gd name="connsiteX20" fmla="*/ 2315832 w 12376494"/>
              <a:gd name="connsiteY20" fmla="*/ 0 h 6307982"/>
              <a:gd name="connsiteX0" fmla="*/ 2315832 w 12376494"/>
              <a:gd name="connsiteY0" fmla="*/ 0 h 6226946"/>
              <a:gd name="connsiteX1" fmla="*/ 870249 w 12376494"/>
              <a:gd name="connsiteY1" fmla="*/ 10760 h 6226946"/>
              <a:gd name="connsiteX2" fmla="*/ 90600 w 12376494"/>
              <a:gd name="connsiteY2" fmla="*/ 15958 h 6226946"/>
              <a:gd name="connsiteX3" fmla="*/ 90599 w 12376494"/>
              <a:gd name="connsiteY3" fmla="*/ 792072 h 6226946"/>
              <a:gd name="connsiteX4" fmla="*/ 71443 w 12376494"/>
              <a:gd name="connsiteY4" fmla="*/ 1316890 h 6226946"/>
              <a:gd name="connsiteX5" fmla="*/ 60826 w 12376494"/>
              <a:gd name="connsiteY5" fmla="*/ 4542095 h 6226946"/>
              <a:gd name="connsiteX6" fmla="*/ 144079 w 12376494"/>
              <a:gd name="connsiteY6" fmla="*/ 5888744 h 6226946"/>
              <a:gd name="connsiteX7" fmla="*/ 1811499 w 12376494"/>
              <a:gd name="connsiteY7" fmla="*/ 5860679 h 6226946"/>
              <a:gd name="connsiteX8" fmla="*/ 3569467 w 12376494"/>
              <a:gd name="connsiteY8" fmla="*/ 5871365 h 6226946"/>
              <a:gd name="connsiteX9" fmla="*/ 4400036 w 12376494"/>
              <a:gd name="connsiteY9" fmla="*/ 6226946 h 6226946"/>
              <a:gd name="connsiteX10" fmla="*/ 6204288 w 12376494"/>
              <a:gd name="connsiteY10" fmla="*/ 5855596 h 6226946"/>
              <a:gd name="connsiteX11" fmla="*/ 9331480 w 12376494"/>
              <a:gd name="connsiteY11" fmla="*/ 5858811 h 6226946"/>
              <a:gd name="connsiteX12" fmla="*/ 10240382 w 12376494"/>
              <a:gd name="connsiteY12" fmla="*/ 5861686 h 6226946"/>
              <a:gd name="connsiteX13" fmla="*/ 11160321 w 12376494"/>
              <a:gd name="connsiteY13" fmla="*/ 5869553 h 6226946"/>
              <a:gd name="connsiteX14" fmla="*/ 12318404 w 12376494"/>
              <a:gd name="connsiteY14" fmla="*/ 5868507 h 6226946"/>
              <a:gd name="connsiteX15" fmla="*/ 12344048 w 12376494"/>
              <a:gd name="connsiteY15" fmla="*/ 2579572 h 6226946"/>
              <a:gd name="connsiteX16" fmla="*/ 12334699 w 12376494"/>
              <a:gd name="connsiteY16" fmla="*/ 123500 h 6226946"/>
              <a:gd name="connsiteX17" fmla="*/ 11878870 w 12376494"/>
              <a:gd name="connsiteY17" fmla="*/ 76222 h 6226946"/>
              <a:gd name="connsiteX18" fmla="*/ 10349912 w 12376494"/>
              <a:gd name="connsiteY18" fmla="*/ 69666 h 6226946"/>
              <a:gd name="connsiteX19" fmla="*/ 7832972 w 12376494"/>
              <a:gd name="connsiteY19" fmla="*/ 23097 h 6226946"/>
              <a:gd name="connsiteX20" fmla="*/ 2315832 w 12376494"/>
              <a:gd name="connsiteY20" fmla="*/ 0 h 6226946"/>
              <a:gd name="connsiteX0" fmla="*/ 2315832 w 12376494"/>
              <a:gd name="connsiteY0" fmla="*/ 0 h 6226946"/>
              <a:gd name="connsiteX1" fmla="*/ 870249 w 12376494"/>
              <a:gd name="connsiteY1" fmla="*/ 10760 h 6226946"/>
              <a:gd name="connsiteX2" fmla="*/ 90600 w 12376494"/>
              <a:gd name="connsiteY2" fmla="*/ 15958 h 6226946"/>
              <a:gd name="connsiteX3" fmla="*/ 90599 w 12376494"/>
              <a:gd name="connsiteY3" fmla="*/ 792072 h 6226946"/>
              <a:gd name="connsiteX4" fmla="*/ 71443 w 12376494"/>
              <a:gd name="connsiteY4" fmla="*/ 1316890 h 6226946"/>
              <a:gd name="connsiteX5" fmla="*/ 60826 w 12376494"/>
              <a:gd name="connsiteY5" fmla="*/ 4542095 h 6226946"/>
              <a:gd name="connsiteX6" fmla="*/ 144079 w 12376494"/>
              <a:gd name="connsiteY6" fmla="*/ 5888744 h 6226946"/>
              <a:gd name="connsiteX7" fmla="*/ 1811499 w 12376494"/>
              <a:gd name="connsiteY7" fmla="*/ 5860679 h 6226946"/>
              <a:gd name="connsiteX8" fmla="*/ 3569467 w 12376494"/>
              <a:gd name="connsiteY8" fmla="*/ 5871365 h 6226946"/>
              <a:gd name="connsiteX9" fmla="*/ 4400036 w 12376494"/>
              <a:gd name="connsiteY9" fmla="*/ 6226946 h 6226946"/>
              <a:gd name="connsiteX10" fmla="*/ 4412432 w 12376494"/>
              <a:gd name="connsiteY10" fmla="*/ 5855596 h 6226946"/>
              <a:gd name="connsiteX11" fmla="*/ 9331480 w 12376494"/>
              <a:gd name="connsiteY11" fmla="*/ 5858811 h 6226946"/>
              <a:gd name="connsiteX12" fmla="*/ 10240382 w 12376494"/>
              <a:gd name="connsiteY12" fmla="*/ 5861686 h 6226946"/>
              <a:gd name="connsiteX13" fmla="*/ 11160321 w 12376494"/>
              <a:gd name="connsiteY13" fmla="*/ 5869553 h 6226946"/>
              <a:gd name="connsiteX14" fmla="*/ 12318404 w 12376494"/>
              <a:gd name="connsiteY14" fmla="*/ 5868507 h 6226946"/>
              <a:gd name="connsiteX15" fmla="*/ 12344048 w 12376494"/>
              <a:gd name="connsiteY15" fmla="*/ 2579572 h 6226946"/>
              <a:gd name="connsiteX16" fmla="*/ 12334699 w 12376494"/>
              <a:gd name="connsiteY16" fmla="*/ 123500 h 6226946"/>
              <a:gd name="connsiteX17" fmla="*/ 11878870 w 12376494"/>
              <a:gd name="connsiteY17" fmla="*/ 76222 h 6226946"/>
              <a:gd name="connsiteX18" fmla="*/ 10349912 w 12376494"/>
              <a:gd name="connsiteY18" fmla="*/ 69666 h 6226946"/>
              <a:gd name="connsiteX19" fmla="*/ 7832972 w 12376494"/>
              <a:gd name="connsiteY19" fmla="*/ 23097 h 6226946"/>
              <a:gd name="connsiteX20" fmla="*/ 2315832 w 12376494"/>
              <a:gd name="connsiteY20" fmla="*/ 0 h 6226946"/>
              <a:gd name="connsiteX0" fmla="*/ 2315832 w 12376494"/>
              <a:gd name="connsiteY0" fmla="*/ 0 h 6210739"/>
              <a:gd name="connsiteX1" fmla="*/ 870249 w 12376494"/>
              <a:gd name="connsiteY1" fmla="*/ 10760 h 6210739"/>
              <a:gd name="connsiteX2" fmla="*/ 90600 w 12376494"/>
              <a:gd name="connsiteY2" fmla="*/ 15958 h 6210739"/>
              <a:gd name="connsiteX3" fmla="*/ 90599 w 12376494"/>
              <a:gd name="connsiteY3" fmla="*/ 792072 h 6210739"/>
              <a:gd name="connsiteX4" fmla="*/ 71443 w 12376494"/>
              <a:gd name="connsiteY4" fmla="*/ 1316890 h 6210739"/>
              <a:gd name="connsiteX5" fmla="*/ 60826 w 12376494"/>
              <a:gd name="connsiteY5" fmla="*/ 4542095 h 6210739"/>
              <a:gd name="connsiteX6" fmla="*/ 144079 w 12376494"/>
              <a:gd name="connsiteY6" fmla="*/ 5888744 h 6210739"/>
              <a:gd name="connsiteX7" fmla="*/ 1811499 w 12376494"/>
              <a:gd name="connsiteY7" fmla="*/ 5860679 h 6210739"/>
              <a:gd name="connsiteX8" fmla="*/ 3569467 w 12376494"/>
              <a:gd name="connsiteY8" fmla="*/ 5871365 h 6210739"/>
              <a:gd name="connsiteX9" fmla="*/ 4053225 w 12376494"/>
              <a:gd name="connsiteY9" fmla="*/ 6210739 h 6210739"/>
              <a:gd name="connsiteX10" fmla="*/ 4412432 w 12376494"/>
              <a:gd name="connsiteY10" fmla="*/ 5855596 h 6210739"/>
              <a:gd name="connsiteX11" fmla="*/ 9331480 w 12376494"/>
              <a:gd name="connsiteY11" fmla="*/ 5858811 h 6210739"/>
              <a:gd name="connsiteX12" fmla="*/ 10240382 w 12376494"/>
              <a:gd name="connsiteY12" fmla="*/ 5861686 h 6210739"/>
              <a:gd name="connsiteX13" fmla="*/ 11160321 w 12376494"/>
              <a:gd name="connsiteY13" fmla="*/ 5869553 h 6210739"/>
              <a:gd name="connsiteX14" fmla="*/ 12318404 w 12376494"/>
              <a:gd name="connsiteY14" fmla="*/ 5868507 h 6210739"/>
              <a:gd name="connsiteX15" fmla="*/ 12344048 w 12376494"/>
              <a:gd name="connsiteY15" fmla="*/ 2579572 h 6210739"/>
              <a:gd name="connsiteX16" fmla="*/ 12334699 w 12376494"/>
              <a:gd name="connsiteY16" fmla="*/ 123500 h 6210739"/>
              <a:gd name="connsiteX17" fmla="*/ 11878870 w 12376494"/>
              <a:gd name="connsiteY17" fmla="*/ 76222 h 6210739"/>
              <a:gd name="connsiteX18" fmla="*/ 10349912 w 12376494"/>
              <a:gd name="connsiteY18" fmla="*/ 69666 h 6210739"/>
              <a:gd name="connsiteX19" fmla="*/ 7832972 w 12376494"/>
              <a:gd name="connsiteY19" fmla="*/ 23097 h 6210739"/>
              <a:gd name="connsiteX20" fmla="*/ 2315832 w 12376494"/>
              <a:gd name="connsiteY20" fmla="*/ 0 h 6210739"/>
              <a:gd name="connsiteX0" fmla="*/ 2278199 w 12338861"/>
              <a:gd name="connsiteY0" fmla="*/ 0 h 6210739"/>
              <a:gd name="connsiteX1" fmla="*/ 832616 w 12338861"/>
              <a:gd name="connsiteY1" fmla="*/ 10760 h 6210739"/>
              <a:gd name="connsiteX2" fmla="*/ 52967 w 12338861"/>
              <a:gd name="connsiteY2" fmla="*/ 15958 h 6210739"/>
              <a:gd name="connsiteX3" fmla="*/ 52966 w 12338861"/>
              <a:gd name="connsiteY3" fmla="*/ 792072 h 6210739"/>
              <a:gd name="connsiteX4" fmla="*/ 33810 w 12338861"/>
              <a:gd name="connsiteY4" fmla="*/ 1316890 h 6210739"/>
              <a:gd name="connsiteX5" fmla="*/ 23193 w 12338861"/>
              <a:gd name="connsiteY5" fmla="*/ 4542095 h 6210739"/>
              <a:gd name="connsiteX6" fmla="*/ 106446 w 12338861"/>
              <a:gd name="connsiteY6" fmla="*/ 5888744 h 6210739"/>
              <a:gd name="connsiteX7" fmla="*/ 1253649 w 12338861"/>
              <a:gd name="connsiteY7" fmla="*/ 5860679 h 6210739"/>
              <a:gd name="connsiteX8" fmla="*/ 3531834 w 12338861"/>
              <a:gd name="connsiteY8" fmla="*/ 5871365 h 6210739"/>
              <a:gd name="connsiteX9" fmla="*/ 4015592 w 12338861"/>
              <a:gd name="connsiteY9" fmla="*/ 6210739 h 6210739"/>
              <a:gd name="connsiteX10" fmla="*/ 4374799 w 12338861"/>
              <a:gd name="connsiteY10" fmla="*/ 5855596 h 6210739"/>
              <a:gd name="connsiteX11" fmla="*/ 9293847 w 12338861"/>
              <a:gd name="connsiteY11" fmla="*/ 5858811 h 6210739"/>
              <a:gd name="connsiteX12" fmla="*/ 10202749 w 12338861"/>
              <a:gd name="connsiteY12" fmla="*/ 5861686 h 6210739"/>
              <a:gd name="connsiteX13" fmla="*/ 11122688 w 12338861"/>
              <a:gd name="connsiteY13" fmla="*/ 5869553 h 6210739"/>
              <a:gd name="connsiteX14" fmla="*/ 12280771 w 12338861"/>
              <a:gd name="connsiteY14" fmla="*/ 5868507 h 6210739"/>
              <a:gd name="connsiteX15" fmla="*/ 12306415 w 12338861"/>
              <a:gd name="connsiteY15" fmla="*/ 2579572 h 6210739"/>
              <a:gd name="connsiteX16" fmla="*/ 12297066 w 12338861"/>
              <a:gd name="connsiteY16" fmla="*/ 123500 h 6210739"/>
              <a:gd name="connsiteX17" fmla="*/ 11841237 w 12338861"/>
              <a:gd name="connsiteY17" fmla="*/ 76222 h 6210739"/>
              <a:gd name="connsiteX18" fmla="*/ 10312279 w 12338861"/>
              <a:gd name="connsiteY18" fmla="*/ 69666 h 6210739"/>
              <a:gd name="connsiteX19" fmla="*/ 7795339 w 12338861"/>
              <a:gd name="connsiteY19" fmla="*/ 23097 h 6210739"/>
              <a:gd name="connsiteX20" fmla="*/ 2278199 w 12338861"/>
              <a:gd name="connsiteY20" fmla="*/ 0 h 6210739"/>
              <a:gd name="connsiteX0" fmla="*/ 2278199 w 12338861"/>
              <a:gd name="connsiteY0" fmla="*/ 0 h 6210739"/>
              <a:gd name="connsiteX1" fmla="*/ 832616 w 12338861"/>
              <a:gd name="connsiteY1" fmla="*/ 10760 h 6210739"/>
              <a:gd name="connsiteX2" fmla="*/ 52967 w 12338861"/>
              <a:gd name="connsiteY2" fmla="*/ 15958 h 6210739"/>
              <a:gd name="connsiteX3" fmla="*/ 52966 w 12338861"/>
              <a:gd name="connsiteY3" fmla="*/ 792072 h 6210739"/>
              <a:gd name="connsiteX4" fmla="*/ 33810 w 12338861"/>
              <a:gd name="connsiteY4" fmla="*/ 1316890 h 6210739"/>
              <a:gd name="connsiteX5" fmla="*/ 23193 w 12338861"/>
              <a:gd name="connsiteY5" fmla="*/ 4542095 h 6210739"/>
              <a:gd name="connsiteX6" fmla="*/ 106446 w 12338861"/>
              <a:gd name="connsiteY6" fmla="*/ 5888744 h 6210739"/>
              <a:gd name="connsiteX7" fmla="*/ 1253649 w 12338861"/>
              <a:gd name="connsiteY7" fmla="*/ 5860679 h 6210739"/>
              <a:gd name="connsiteX8" fmla="*/ 2867119 w 12338861"/>
              <a:gd name="connsiteY8" fmla="*/ 5855158 h 6210739"/>
              <a:gd name="connsiteX9" fmla="*/ 4015592 w 12338861"/>
              <a:gd name="connsiteY9" fmla="*/ 6210739 h 6210739"/>
              <a:gd name="connsiteX10" fmla="*/ 4374799 w 12338861"/>
              <a:gd name="connsiteY10" fmla="*/ 5855596 h 6210739"/>
              <a:gd name="connsiteX11" fmla="*/ 9293847 w 12338861"/>
              <a:gd name="connsiteY11" fmla="*/ 5858811 h 6210739"/>
              <a:gd name="connsiteX12" fmla="*/ 10202749 w 12338861"/>
              <a:gd name="connsiteY12" fmla="*/ 5861686 h 6210739"/>
              <a:gd name="connsiteX13" fmla="*/ 11122688 w 12338861"/>
              <a:gd name="connsiteY13" fmla="*/ 5869553 h 6210739"/>
              <a:gd name="connsiteX14" fmla="*/ 12280771 w 12338861"/>
              <a:gd name="connsiteY14" fmla="*/ 5868507 h 6210739"/>
              <a:gd name="connsiteX15" fmla="*/ 12306415 w 12338861"/>
              <a:gd name="connsiteY15" fmla="*/ 2579572 h 6210739"/>
              <a:gd name="connsiteX16" fmla="*/ 12297066 w 12338861"/>
              <a:gd name="connsiteY16" fmla="*/ 123500 h 6210739"/>
              <a:gd name="connsiteX17" fmla="*/ 11841237 w 12338861"/>
              <a:gd name="connsiteY17" fmla="*/ 76222 h 6210739"/>
              <a:gd name="connsiteX18" fmla="*/ 10312279 w 12338861"/>
              <a:gd name="connsiteY18" fmla="*/ 69666 h 6210739"/>
              <a:gd name="connsiteX19" fmla="*/ 7795339 w 12338861"/>
              <a:gd name="connsiteY19" fmla="*/ 23097 h 6210739"/>
              <a:gd name="connsiteX20" fmla="*/ 2278199 w 12338861"/>
              <a:gd name="connsiteY20" fmla="*/ 0 h 6210739"/>
              <a:gd name="connsiteX0" fmla="*/ 2278199 w 12338861"/>
              <a:gd name="connsiteY0" fmla="*/ 0 h 6178324"/>
              <a:gd name="connsiteX1" fmla="*/ 832616 w 12338861"/>
              <a:gd name="connsiteY1" fmla="*/ 10760 h 6178324"/>
              <a:gd name="connsiteX2" fmla="*/ 52967 w 12338861"/>
              <a:gd name="connsiteY2" fmla="*/ 15958 h 6178324"/>
              <a:gd name="connsiteX3" fmla="*/ 52966 w 12338861"/>
              <a:gd name="connsiteY3" fmla="*/ 792072 h 6178324"/>
              <a:gd name="connsiteX4" fmla="*/ 33810 w 12338861"/>
              <a:gd name="connsiteY4" fmla="*/ 1316890 h 6178324"/>
              <a:gd name="connsiteX5" fmla="*/ 23193 w 12338861"/>
              <a:gd name="connsiteY5" fmla="*/ 4542095 h 6178324"/>
              <a:gd name="connsiteX6" fmla="*/ 106446 w 12338861"/>
              <a:gd name="connsiteY6" fmla="*/ 5888744 h 6178324"/>
              <a:gd name="connsiteX7" fmla="*/ 1253649 w 12338861"/>
              <a:gd name="connsiteY7" fmla="*/ 5860679 h 6178324"/>
              <a:gd name="connsiteX8" fmla="*/ 2867119 w 12338861"/>
              <a:gd name="connsiteY8" fmla="*/ 5855158 h 6178324"/>
              <a:gd name="connsiteX9" fmla="*/ 3350877 w 12338861"/>
              <a:gd name="connsiteY9" fmla="*/ 6178324 h 6178324"/>
              <a:gd name="connsiteX10" fmla="*/ 4374799 w 12338861"/>
              <a:gd name="connsiteY10" fmla="*/ 5855596 h 6178324"/>
              <a:gd name="connsiteX11" fmla="*/ 9293847 w 12338861"/>
              <a:gd name="connsiteY11" fmla="*/ 5858811 h 6178324"/>
              <a:gd name="connsiteX12" fmla="*/ 10202749 w 12338861"/>
              <a:gd name="connsiteY12" fmla="*/ 5861686 h 6178324"/>
              <a:gd name="connsiteX13" fmla="*/ 11122688 w 12338861"/>
              <a:gd name="connsiteY13" fmla="*/ 5869553 h 6178324"/>
              <a:gd name="connsiteX14" fmla="*/ 12280771 w 12338861"/>
              <a:gd name="connsiteY14" fmla="*/ 5868507 h 6178324"/>
              <a:gd name="connsiteX15" fmla="*/ 12306415 w 12338861"/>
              <a:gd name="connsiteY15" fmla="*/ 2579572 h 6178324"/>
              <a:gd name="connsiteX16" fmla="*/ 12297066 w 12338861"/>
              <a:gd name="connsiteY16" fmla="*/ 123500 h 6178324"/>
              <a:gd name="connsiteX17" fmla="*/ 11841237 w 12338861"/>
              <a:gd name="connsiteY17" fmla="*/ 76222 h 6178324"/>
              <a:gd name="connsiteX18" fmla="*/ 10312279 w 12338861"/>
              <a:gd name="connsiteY18" fmla="*/ 69666 h 6178324"/>
              <a:gd name="connsiteX19" fmla="*/ 7795339 w 12338861"/>
              <a:gd name="connsiteY19" fmla="*/ 23097 h 6178324"/>
              <a:gd name="connsiteX20" fmla="*/ 2278199 w 12338861"/>
              <a:gd name="connsiteY20" fmla="*/ 0 h 6178324"/>
              <a:gd name="connsiteX0" fmla="*/ 2278199 w 12338861"/>
              <a:gd name="connsiteY0" fmla="*/ 0 h 6178324"/>
              <a:gd name="connsiteX1" fmla="*/ 832616 w 12338861"/>
              <a:gd name="connsiteY1" fmla="*/ 10760 h 6178324"/>
              <a:gd name="connsiteX2" fmla="*/ 52967 w 12338861"/>
              <a:gd name="connsiteY2" fmla="*/ 15958 h 6178324"/>
              <a:gd name="connsiteX3" fmla="*/ 52966 w 12338861"/>
              <a:gd name="connsiteY3" fmla="*/ 792072 h 6178324"/>
              <a:gd name="connsiteX4" fmla="*/ 33810 w 12338861"/>
              <a:gd name="connsiteY4" fmla="*/ 1316890 h 6178324"/>
              <a:gd name="connsiteX5" fmla="*/ 23193 w 12338861"/>
              <a:gd name="connsiteY5" fmla="*/ 4542095 h 6178324"/>
              <a:gd name="connsiteX6" fmla="*/ 106446 w 12338861"/>
              <a:gd name="connsiteY6" fmla="*/ 5888744 h 6178324"/>
              <a:gd name="connsiteX7" fmla="*/ 1253649 w 12338861"/>
              <a:gd name="connsiteY7" fmla="*/ 5860679 h 6178324"/>
              <a:gd name="connsiteX8" fmla="*/ 2867119 w 12338861"/>
              <a:gd name="connsiteY8" fmla="*/ 5855158 h 6178324"/>
              <a:gd name="connsiteX9" fmla="*/ 3350877 w 12338861"/>
              <a:gd name="connsiteY9" fmla="*/ 6178324 h 6178324"/>
              <a:gd name="connsiteX10" fmla="*/ 3594480 w 12338861"/>
              <a:gd name="connsiteY10" fmla="*/ 5823181 h 6178324"/>
              <a:gd name="connsiteX11" fmla="*/ 9293847 w 12338861"/>
              <a:gd name="connsiteY11" fmla="*/ 5858811 h 6178324"/>
              <a:gd name="connsiteX12" fmla="*/ 10202749 w 12338861"/>
              <a:gd name="connsiteY12" fmla="*/ 5861686 h 6178324"/>
              <a:gd name="connsiteX13" fmla="*/ 11122688 w 12338861"/>
              <a:gd name="connsiteY13" fmla="*/ 5869553 h 6178324"/>
              <a:gd name="connsiteX14" fmla="*/ 12280771 w 12338861"/>
              <a:gd name="connsiteY14" fmla="*/ 5868507 h 6178324"/>
              <a:gd name="connsiteX15" fmla="*/ 12306415 w 12338861"/>
              <a:gd name="connsiteY15" fmla="*/ 2579572 h 6178324"/>
              <a:gd name="connsiteX16" fmla="*/ 12297066 w 12338861"/>
              <a:gd name="connsiteY16" fmla="*/ 123500 h 6178324"/>
              <a:gd name="connsiteX17" fmla="*/ 11841237 w 12338861"/>
              <a:gd name="connsiteY17" fmla="*/ 76222 h 6178324"/>
              <a:gd name="connsiteX18" fmla="*/ 10312279 w 12338861"/>
              <a:gd name="connsiteY18" fmla="*/ 69666 h 6178324"/>
              <a:gd name="connsiteX19" fmla="*/ 7795339 w 12338861"/>
              <a:gd name="connsiteY19" fmla="*/ 23097 h 6178324"/>
              <a:gd name="connsiteX20" fmla="*/ 2278199 w 12338861"/>
              <a:gd name="connsiteY20" fmla="*/ 0 h 6178324"/>
              <a:gd name="connsiteX0" fmla="*/ 2278199 w 12338861"/>
              <a:gd name="connsiteY0" fmla="*/ 0 h 6178324"/>
              <a:gd name="connsiteX1" fmla="*/ 832616 w 12338861"/>
              <a:gd name="connsiteY1" fmla="*/ 10760 h 6178324"/>
              <a:gd name="connsiteX2" fmla="*/ 52967 w 12338861"/>
              <a:gd name="connsiteY2" fmla="*/ 15958 h 6178324"/>
              <a:gd name="connsiteX3" fmla="*/ 52966 w 12338861"/>
              <a:gd name="connsiteY3" fmla="*/ 792072 h 6178324"/>
              <a:gd name="connsiteX4" fmla="*/ 33810 w 12338861"/>
              <a:gd name="connsiteY4" fmla="*/ 1316890 h 6178324"/>
              <a:gd name="connsiteX5" fmla="*/ 23193 w 12338861"/>
              <a:gd name="connsiteY5" fmla="*/ 4542095 h 6178324"/>
              <a:gd name="connsiteX6" fmla="*/ 106446 w 12338861"/>
              <a:gd name="connsiteY6" fmla="*/ 5888744 h 6178324"/>
              <a:gd name="connsiteX7" fmla="*/ 1253649 w 12338861"/>
              <a:gd name="connsiteY7" fmla="*/ 5860679 h 6178324"/>
              <a:gd name="connsiteX8" fmla="*/ 2867119 w 12338861"/>
              <a:gd name="connsiteY8" fmla="*/ 5855158 h 6178324"/>
              <a:gd name="connsiteX9" fmla="*/ 3350877 w 12338861"/>
              <a:gd name="connsiteY9" fmla="*/ 6178324 h 6178324"/>
              <a:gd name="connsiteX10" fmla="*/ 3594480 w 12338861"/>
              <a:gd name="connsiteY10" fmla="*/ 5823181 h 6178324"/>
              <a:gd name="connsiteX11" fmla="*/ 7964411 w 12338861"/>
              <a:gd name="connsiteY11" fmla="*/ 5858811 h 6178324"/>
              <a:gd name="connsiteX12" fmla="*/ 10202749 w 12338861"/>
              <a:gd name="connsiteY12" fmla="*/ 5861686 h 6178324"/>
              <a:gd name="connsiteX13" fmla="*/ 11122688 w 12338861"/>
              <a:gd name="connsiteY13" fmla="*/ 5869553 h 6178324"/>
              <a:gd name="connsiteX14" fmla="*/ 12280771 w 12338861"/>
              <a:gd name="connsiteY14" fmla="*/ 5868507 h 6178324"/>
              <a:gd name="connsiteX15" fmla="*/ 12306415 w 12338861"/>
              <a:gd name="connsiteY15" fmla="*/ 2579572 h 6178324"/>
              <a:gd name="connsiteX16" fmla="*/ 12297066 w 12338861"/>
              <a:gd name="connsiteY16" fmla="*/ 123500 h 6178324"/>
              <a:gd name="connsiteX17" fmla="*/ 11841237 w 12338861"/>
              <a:gd name="connsiteY17" fmla="*/ 76222 h 6178324"/>
              <a:gd name="connsiteX18" fmla="*/ 10312279 w 12338861"/>
              <a:gd name="connsiteY18" fmla="*/ 69666 h 6178324"/>
              <a:gd name="connsiteX19" fmla="*/ 7795339 w 12338861"/>
              <a:gd name="connsiteY19" fmla="*/ 23097 h 6178324"/>
              <a:gd name="connsiteX20" fmla="*/ 2278199 w 12338861"/>
              <a:gd name="connsiteY20" fmla="*/ 0 h 6178324"/>
              <a:gd name="connsiteX0" fmla="*/ 2278199 w 12338861"/>
              <a:gd name="connsiteY0" fmla="*/ 0 h 6178324"/>
              <a:gd name="connsiteX1" fmla="*/ 832616 w 12338861"/>
              <a:gd name="connsiteY1" fmla="*/ 10760 h 6178324"/>
              <a:gd name="connsiteX2" fmla="*/ 52967 w 12338861"/>
              <a:gd name="connsiteY2" fmla="*/ 15958 h 6178324"/>
              <a:gd name="connsiteX3" fmla="*/ 52966 w 12338861"/>
              <a:gd name="connsiteY3" fmla="*/ 792072 h 6178324"/>
              <a:gd name="connsiteX4" fmla="*/ 33810 w 12338861"/>
              <a:gd name="connsiteY4" fmla="*/ 1316890 h 6178324"/>
              <a:gd name="connsiteX5" fmla="*/ 23193 w 12338861"/>
              <a:gd name="connsiteY5" fmla="*/ 4542095 h 6178324"/>
              <a:gd name="connsiteX6" fmla="*/ 106446 w 12338861"/>
              <a:gd name="connsiteY6" fmla="*/ 5888744 h 6178324"/>
              <a:gd name="connsiteX7" fmla="*/ 1253649 w 12338861"/>
              <a:gd name="connsiteY7" fmla="*/ 5860679 h 6178324"/>
              <a:gd name="connsiteX8" fmla="*/ 2867119 w 12338861"/>
              <a:gd name="connsiteY8" fmla="*/ 5855158 h 6178324"/>
              <a:gd name="connsiteX9" fmla="*/ 3350877 w 12338861"/>
              <a:gd name="connsiteY9" fmla="*/ 6178324 h 6178324"/>
              <a:gd name="connsiteX10" fmla="*/ 3594480 w 12338861"/>
              <a:gd name="connsiteY10" fmla="*/ 5823181 h 6178324"/>
              <a:gd name="connsiteX11" fmla="*/ 7964411 w 12338861"/>
              <a:gd name="connsiteY11" fmla="*/ 5858811 h 6178324"/>
              <a:gd name="connsiteX12" fmla="*/ 11122688 w 12338861"/>
              <a:gd name="connsiteY12" fmla="*/ 5869553 h 6178324"/>
              <a:gd name="connsiteX13" fmla="*/ 12280771 w 12338861"/>
              <a:gd name="connsiteY13" fmla="*/ 5868507 h 6178324"/>
              <a:gd name="connsiteX14" fmla="*/ 12306415 w 12338861"/>
              <a:gd name="connsiteY14" fmla="*/ 2579572 h 6178324"/>
              <a:gd name="connsiteX15" fmla="*/ 12297066 w 12338861"/>
              <a:gd name="connsiteY15" fmla="*/ 123500 h 6178324"/>
              <a:gd name="connsiteX16" fmla="*/ 11841237 w 12338861"/>
              <a:gd name="connsiteY16" fmla="*/ 76222 h 6178324"/>
              <a:gd name="connsiteX17" fmla="*/ 10312279 w 12338861"/>
              <a:gd name="connsiteY17" fmla="*/ 69666 h 6178324"/>
              <a:gd name="connsiteX18" fmla="*/ 7795339 w 12338861"/>
              <a:gd name="connsiteY18" fmla="*/ 23097 h 6178324"/>
              <a:gd name="connsiteX19" fmla="*/ 2278199 w 12338861"/>
              <a:gd name="connsiteY19" fmla="*/ 0 h 6178324"/>
              <a:gd name="connsiteX0" fmla="*/ 2278199 w 12338861"/>
              <a:gd name="connsiteY0" fmla="*/ 0 h 6220585"/>
              <a:gd name="connsiteX1" fmla="*/ 832616 w 12338861"/>
              <a:gd name="connsiteY1" fmla="*/ 10760 h 6220585"/>
              <a:gd name="connsiteX2" fmla="*/ 52967 w 12338861"/>
              <a:gd name="connsiteY2" fmla="*/ 15958 h 6220585"/>
              <a:gd name="connsiteX3" fmla="*/ 52966 w 12338861"/>
              <a:gd name="connsiteY3" fmla="*/ 792072 h 6220585"/>
              <a:gd name="connsiteX4" fmla="*/ 33810 w 12338861"/>
              <a:gd name="connsiteY4" fmla="*/ 1316890 h 6220585"/>
              <a:gd name="connsiteX5" fmla="*/ 23193 w 12338861"/>
              <a:gd name="connsiteY5" fmla="*/ 4542095 h 6220585"/>
              <a:gd name="connsiteX6" fmla="*/ 106446 w 12338861"/>
              <a:gd name="connsiteY6" fmla="*/ 5888744 h 6220585"/>
              <a:gd name="connsiteX7" fmla="*/ 1253649 w 12338861"/>
              <a:gd name="connsiteY7" fmla="*/ 5860679 h 6220585"/>
              <a:gd name="connsiteX8" fmla="*/ 2867119 w 12338861"/>
              <a:gd name="connsiteY8" fmla="*/ 5855158 h 6220585"/>
              <a:gd name="connsiteX9" fmla="*/ 3350884 w 12338861"/>
              <a:gd name="connsiteY9" fmla="*/ 6220586 h 6220585"/>
              <a:gd name="connsiteX10" fmla="*/ 3594480 w 12338861"/>
              <a:gd name="connsiteY10" fmla="*/ 5823181 h 6220585"/>
              <a:gd name="connsiteX11" fmla="*/ 7964411 w 12338861"/>
              <a:gd name="connsiteY11" fmla="*/ 5858811 h 6220585"/>
              <a:gd name="connsiteX12" fmla="*/ 11122688 w 12338861"/>
              <a:gd name="connsiteY12" fmla="*/ 5869553 h 6220585"/>
              <a:gd name="connsiteX13" fmla="*/ 12280771 w 12338861"/>
              <a:gd name="connsiteY13" fmla="*/ 5868507 h 6220585"/>
              <a:gd name="connsiteX14" fmla="*/ 12306415 w 12338861"/>
              <a:gd name="connsiteY14" fmla="*/ 2579572 h 6220585"/>
              <a:gd name="connsiteX15" fmla="*/ 12297066 w 12338861"/>
              <a:gd name="connsiteY15" fmla="*/ 123500 h 6220585"/>
              <a:gd name="connsiteX16" fmla="*/ 11841237 w 12338861"/>
              <a:gd name="connsiteY16" fmla="*/ 76222 h 6220585"/>
              <a:gd name="connsiteX17" fmla="*/ 10312279 w 12338861"/>
              <a:gd name="connsiteY17" fmla="*/ 69666 h 6220585"/>
              <a:gd name="connsiteX18" fmla="*/ 7795339 w 12338861"/>
              <a:gd name="connsiteY18" fmla="*/ 23097 h 6220585"/>
              <a:gd name="connsiteX19" fmla="*/ 2278199 w 12338861"/>
              <a:gd name="connsiteY19" fmla="*/ 0 h 6220585"/>
              <a:gd name="connsiteX0" fmla="*/ 2278199 w 12338861"/>
              <a:gd name="connsiteY0" fmla="*/ 0 h 6220586"/>
              <a:gd name="connsiteX1" fmla="*/ 832616 w 12338861"/>
              <a:gd name="connsiteY1" fmla="*/ 10760 h 6220586"/>
              <a:gd name="connsiteX2" fmla="*/ 52967 w 12338861"/>
              <a:gd name="connsiteY2" fmla="*/ 15958 h 6220586"/>
              <a:gd name="connsiteX3" fmla="*/ 52966 w 12338861"/>
              <a:gd name="connsiteY3" fmla="*/ 792072 h 6220586"/>
              <a:gd name="connsiteX4" fmla="*/ 33810 w 12338861"/>
              <a:gd name="connsiteY4" fmla="*/ 1316890 h 6220586"/>
              <a:gd name="connsiteX5" fmla="*/ 23193 w 12338861"/>
              <a:gd name="connsiteY5" fmla="*/ 4542095 h 6220586"/>
              <a:gd name="connsiteX6" fmla="*/ 106446 w 12338861"/>
              <a:gd name="connsiteY6" fmla="*/ 5888744 h 6220586"/>
              <a:gd name="connsiteX7" fmla="*/ 1253649 w 12338861"/>
              <a:gd name="connsiteY7" fmla="*/ 5860679 h 6220586"/>
              <a:gd name="connsiteX8" fmla="*/ 2867119 w 12338861"/>
              <a:gd name="connsiteY8" fmla="*/ 5855158 h 6220586"/>
              <a:gd name="connsiteX9" fmla="*/ 3350884 w 12338861"/>
              <a:gd name="connsiteY9" fmla="*/ 6220586 h 6220586"/>
              <a:gd name="connsiteX10" fmla="*/ 3594480 w 12338861"/>
              <a:gd name="connsiteY10" fmla="*/ 5823181 h 6220586"/>
              <a:gd name="connsiteX11" fmla="*/ 7964411 w 12338861"/>
              <a:gd name="connsiteY11" fmla="*/ 5858811 h 6220586"/>
              <a:gd name="connsiteX12" fmla="*/ 11122688 w 12338861"/>
              <a:gd name="connsiteY12" fmla="*/ 5869553 h 6220586"/>
              <a:gd name="connsiteX13" fmla="*/ 12280771 w 12338861"/>
              <a:gd name="connsiteY13" fmla="*/ 5868507 h 6220586"/>
              <a:gd name="connsiteX14" fmla="*/ 12306415 w 12338861"/>
              <a:gd name="connsiteY14" fmla="*/ 2579572 h 6220586"/>
              <a:gd name="connsiteX15" fmla="*/ 12297066 w 12338861"/>
              <a:gd name="connsiteY15" fmla="*/ 123500 h 6220586"/>
              <a:gd name="connsiteX16" fmla="*/ 11841237 w 12338861"/>
              <a:gd name="connsiteY16" fmla="*/ 76222 h 6220586"/>
              <a:gd name="connsiteX17" fmla="*/ 10312279 w 12338861"/>
              <a:gd name="connsiteY17" fmla="*/ 69666 h 6220586"/>
              <a:gd name="connsiteX18" fmla="*/ 7795339 w 12338861"/>
              <a:gd name="connsiteY18" fmla="*/ 23097 h 6220586"/>
              <a:gd name="connsiteX19" fmla="*/ 2278199 w 12338861"/>
              <a:gd name="connsiteY19" fmla="*/ 0 h 6220586"/>
              <a:gd name="connsiteX0" fmla="*/ 2278199 w 12338861"/>
              <a:gd name="connsiteY0" fmla="*/ 0 h 6220586"/>
              <a:gd name="connsiteX1" fmla="*/ 832616 w 12338861"/>
              <a:gd name="connsiteY1" fmla="*/ 10760 h 6220586"/>
              <a:gd name="connsiteX2" fmla="*/ 52967 w 12338861"/>
              <a:gd name="connsiteY2" fmla="*/ 15958 h 6220586"/>
              <a:gd name="connsiteX3" fmla="*/ 52966 w 12338861"/>
              <a:gd name="connsiteY3" fmla="*/ 792072 h 6220586"/>
              <a:gd name="connsiteX4" fmla="*/ 33810 w 12338861"/>
              <a:gd name="connsiteY4" fmla="*/ 1316890 h 6220586"/>
              <a:gd name="connsiteX5" fmla="*/ 23193 w 12338861"/>
              <a:gd name="connsiteY5" fmla="*/ 4542095 h 6220586"/>
              <a:gd name="connsiteX6" fmla="*/ 106446 w 12338861"/>
              <a:gd name="connsiteY6" fmla="*/ 5888744 h 6220586"/>
              <a:gd name="connsiteX7" fmla="*/ 1253649 w 12338861"/>
              <a:gd name="connsiteY7" fmla="*/ 5860679 h 6220586"/>
              <a:gd name="connsiteX8" fmla="*/ 2867119 w 12338861"/>
              <a:gd name="connsiteY8" fmla="*/ 5855158 h 6220586"/>
              <a:gd name="connsiteX9" fmla="*/ 3350884 w 12338861"/>
              <a:gd name="connsiteY9" fmla="*/ 6220586 h 6220586"/>
              <a:gd name="connsiteX10" fmla="*/ 3594480 w 12338861"/>
              <a:gd name="connsiteY10" fmla="*/ 5823181 h 6220586"/>
              <a:gd name="connsiteX11" fmla="*/ 7964411 w 12338861"/>
              <a:gd name="connsiteY11" fmla="*/ 5858811 h 6220586"/>
              <a:gd name="connsiteX12" fmla="*/ 11122688 w 12338861"/>
              <a:gd name="connsiteY12" fmla="*/ 5869553 h 6220586"/>
              <a:gd name="connsiteX13" fmla="*/ 12280771 w 12338861"/>
              <a:gd name="connsiteY13" fmla="*/ 5868507 h 6220586"/>
              <a:gd name="connsiteX14" fmla="*/ 12306415 w 12338861"/>
              <a:gd name="connsiteY14" fmla="*/ 2579572 h 6220586"/>
              <a:gd name="connsiteX15" fmla="*/ 12297066 w 12338861"/>
              <a:gd name="connsiteY15" fmla="*/ 123500 h 6220586"/>
              <a:gd name="connsiteX16" fmla="*/ 11841237 w 12338861"/>
              <a:gd name="connsiteY16" fmla="*/ 76222 h 6220586"/>
              <a:gd name="connsiteX17" fmla="*/ 10312279 w 12338861"/>
              <a:gd name="connsiteY17" fmla="*/ 69666 h 6220586"/>
              <a:gd name="connsiteX18" fmla="*/ 7795339 w 12338861"/>
              <a:gd name="connsiteY18" fmla="*/ 23097 h 6220586"/>
              <a:gd name="connsiteX19" fmla="*/ 2278199 w 12338861"/>
              <a:gd name="connsiteY19" fmla="*/ 0 h 6220586"/>
              <a:gd name="connsiteX0" fmla="*/ 2306734 w 12367396"/>
              <a:gd name="connsiteY0" fmla="*/ 0 h 6220586"/>
              <a:gd name="connsiteX1" fmla="*/ 861151 w 12367396"/>
              <a:gd name="connsiteY1" fmla="*/ 10760 h 6220586"/>
              <a:gd name="connsiteX2" fmla="*/ 81502 w 12367396"/>
              <a:gd name="connsiteY2" fmla="*/ 15958 h 6220586"/>
              <a:gd name="connsiteX3" fmla="*/ 81501 w 12367396"/>
              <a:gd name="connsiteY3" fmla="*/ 792072 h 6220586"/>
              <a:gd name="connsiteX4" fmla="*/ 62345 w 12367396"/>
              <a:gd name="connsiteY4" fmla="*/ 1316890 h 6220586"/>
              <a:gd name="connsiteX5" fmla="*/ 51728 w 12367396"/>
              <a:gd name="connsiteY5" fmla="*/ 4542095 h 6220586"/>
              <a:gd name="connsiteX6" fmla="*/ 93112 w 12367396"/>
              <a:gd name="connsiteY6" fmla="*/ 5865265 h 6220586"/>
              <a:gd name="connsiteX7" fmla="*/ 1282184 w 12367396"/>
              <a:gd name="connsiteY7" fmla="*/ 5860679 h 6220586"/>
              <a:gd name="connsiteX8" fmla="*/ 2895654 w 12367396"/>
              <a:gd name="connsiteY8" fmla="*/ 5855158 h 6220586"/>
              <a:gd name="connsiteX9" fmla="*/ 3379419 w 12367396"/>
              <a:gd name="connsiteY9" fmla="*/ 6220586 h 6220586"/>
              <a:gd name="connsiteX10" fmla="*/ 3623015 w 12367396"/>
              <a:gd name="connsiteY10" fmla="*/ 5823181 h 6220586"/>
              <a:gd name="connsiteX11" fmla="*/ 7992946 w 12367396"/>
              <a:gd name="connsiteY11" fmla="*/ 5858811 h 6220586"/>
              <a:gd name="connsiteX12" fmla="*/ 11151223 w 12367396"/>
              <a:gd name="connsiteY12" fmla="*/ 5869553 h 6220586"/>
              <a:gd name="connsiteX13" fmla="*/ 12309306 w 12367396"/>
              <a:gd name="connsiteY13" fmla="*/ 5868507 h 6220586"/>
              <a:gd name="connsiteX14" fmla="*/ 12334950 w 12367396"/>
              <a:gd name="connsiteY14" fmla="*/ 2579572 h 6220586"/>
              <a:gd name="connsiteX15" fmla="*/ 12325601 w 12367396"/>
              <a:gd name="connsiteY15" fmla="*/ 123500 h 6220586"/>
              <a:gd name="connsiteX16" fmla="*/ 11869772 w 12367396"/>
              <a:gd name="connsiteY16" fmla="*/ 76222 h 6220586"/>
              <a:gd name="connsiteX17" fmla="*/ 10340814 w 12367396"/>
              <a:gd name="connsiteY17" fmla="*/ 69666 h 6220586"/>
              <a:gd name="connsiteX18" fmla="*/ 7823874 w 12367396"/>
              <a:gd name="connsiteY18" fmla="*/ 23097 h 6220586"/>
              <a:gd name="connsiteX19" fmla="*/ 2306734 w 12367396"/>
              <a:gd name="connsiteY19" fmla="*/ 0 h 6220586"/>
              <a:gd name="connsiteX0" fmla="*/ 2335523 w 12396185"/>
              <a:gd name="connsiteY0" fmla="*/ 0 h 6220586"/>
              <a:gd name="connsiteX1" fmla="*/ 889940 w 12396185"/>
              <a:gd name="connsiteY1" fmla="*/ 10760 h 6220586"/>
              <a:gd name="connsiteX2" fmla="*/ 110291 w 12396185"/>
              <a:gd name="connsiteY2" fmla="*/ 15958 h 6220586"/>
              <a:gd name="connsiteX3" fmla="*/ 110290 w 12396185"/>
              <a:gd name="connsiteY3" fmla="*/ 792072 h 6220586"/>
              <a:gd name="connsiteX4" fmla="*/ 91134 w 12396185"/>
              <a:gd name="connsiteY4" fmla="*/ 1316890 h 6220586"/>
              <a:gd name="connsiteX5" fmla="*/ 80517 w 12396185"/>
              <a:gd name="connsiteY5" fmla="*/ 4542095 h 6220586"/>
              <a:gd name="connsiteX6" fmla="*/ 121901 w 12396185"/>
              <a:gd name="connsiteY6" fmla="*/ 5865265 h 6220586"/>
              <a:gd name="connsiteX7" fmla="*/ 1310973 w 12396185"/>
              <a:gd name="connsiteY7" fmla="*/ 5860679 h 6220586"/>
              <a:gd name="connsiteX8" fmla="*/ 2924443 w 12396185"/>
              <a:gd name="connsiteY8" fmla="*/ 5855158 h 6220586"/>
              <a:gd name="connsiteX9" fmla="*/ 3408208 w 12396185"/>
              <a:gd name="connsiteY9" fmla="*/ 6220586 h 6220586"/>
              <a:gd name="connsiteX10" fmla="*/ 3651804 w 12396185"/>
              <a:gd name="connsiteY10" fmla="*/ 5823181 h 6220586"/>
              <a:gd name="connsiteX11" fmla="*/ 8021735 w 12396185"/>
              <a:gd name="connsiteY11" fmla="*/ 5858811 h 6220586"/>
              <a:gd name="connsiteX12" fmla="*/ 11180012 w 12396185"/>
              <a:gd name="connsiteY12" fmla="*/ 5869553 h 6220586"/>
              <a:gd name="connsiteX13" fmla="*/ 12338095 w 12396185"/>
              <a:gd name="connsiteY13" fmla="*/ 5868507 h 6220586"/>
              <a:gd name="connsiteX14" fmla="*/ 12363739 w 12396185"/>
              <a:gd name="connsiteY14" fmla="*/ 2579572 h 6220586"/>
              <a:gd name="connsiteX15" fmla="*/ 12354390 w 12396185"/>
              <a:gd name="connsiteY15" fmla="*/ 123500 h 6220586"/>
              <a:gd name="connsiteX16" fmla="*/ 11898561 w 12396185"/>
              <a:gd name="connsiteY16" fmla="*/ 76222 h 6220586"/>
              <a:gd name="connsiteX17" fmla="*/ 10369603 w 12396185"/>
              <a:gd name="connsiteY17" fmla="*/ 69666 h 6220586"/>
              <a:gd name="connsiteX18" fmla="*/ 7852663 w 12396185"/>
              <a:gd name="connsiteY18" fmla="*/ 23097 h 6220586"/>
              <a:gd name="connsiteX19" fmla="*/ 2335523 w 12396185"/>
              <a:gd name="connsiteY19" fmla="*/ 0 h 6220586"/>
              <a:gd name="connsiteX0" fmla="*/ 2261687 w 12322349"/>
              <a:gd name="connsiteY0" fmla="*/ 0 h 6220586"/>
              <a:gd name="connsiteX1" fmla="*/ 816104 w 12322349"/>
              <a:gd name="connsiteY1" fmla="*/ 10760 h 6220586"/>
              <a:gd name="connsiteX2" fmla="*/ 36455 w 12322349"/>
              <a:gd name="connsiteY2" fmla="*/ 15958 h 6220586"/>
              <a:gd name="connsiteX3" fmla="*/ 36454 w 12322349"/>
              <a:gd name="connsiteY3" fmla="*/ 792072 h 6220586"/>
              <a:gd name="connsiteX4" fmla="*/ 17298 w 12322349"/>
              <a:gd name="connsiteY4" fmla="*/ 1316890 h 6220586"/>
              <a:gd name="connsiteX5" fmla="*/ 6681 w 12322349"/>
              <a:gd name="connsiteY5" fmla="*/ 4542095 h 6220586"/>
              <a:gd name="connsiteX6" fmla="*/ 48065 w 12322349"/>
              <a:gd name="connsiteY6" fmla="*/ 5865265 h 6220586"/>
              <a:gd name="connsiteX7" fmla="*/ 1237137 w 12322349"/>
              <a:gd name="connsiteY7" fmla="*/ 5860679 h 6220586"/>
              <a:gd name="connsiteX8" fmla="*/ 2850607 w 12322349"/>
              <a:gd name="connsiteY8" fmla="*/ 5855158 h 6220586"/>
              <a:gd name="connsiteX9" fmla="*/ 3334372 w 12322349"/>
              <a:gd name="connsiteY9" fmla="*/ 6220586 h 6220586"/>
              <a:gd name="connsiteX10" fmla="*/ 3577968 w 12322349"/>
              <a:gd name="connsiteY10" fmla="*/ 5823181 h 6220586"/>
              <a:gd name="connsiteX11" fmla="*/ 7947899 w 12322349"/>
              <a:gd name="connsiteY11" fmla="*/ 5858811 h 6220586"/>
              <a:gd name="connsiteX12" fmla="*/ 11106176 w 12322349"/>
              <a:gd name="connsiteY12" fmla="*/ 5869553 h 6220586"/>
              <a:gd name="connsiteX13" fmla="*/ 12264259 w 12322349"/>
              <a:gd name="connsiteY13" fmla="*/ 5868507 h 6220586"/>
              <a:gd name="connsiteX14" fmla="*/ 12289903 w 12322349"/>
              <a:gd name="connsiteY14" fmla="*/ 2579572 h 6220586"/>
              <a:gd name="connsiteX15" fmla="*/ 12280554 w 12322349"/>
              <a:gd name="connsiteY15" fmla="*/ 123500 h 6220586"/>
              <a:gd name="connsiteX16" fmla="*/ 11824725 w 12322349"/>
              <a:gd name="connsiteY16" fmla="*/ 76222 h 6220586"/>
              <a:gd name="connsiteX17" fmla="*/ 10295767 w 12322349"/>
              <a:gd name="connsiteY17" fmla="*/ 69666 h 6220586"/>
              <a:gd name="connsiteX18" fmla="*/ 7778827 w 12322349"/>
              <a:gd name="connsiteY18" fmla="*/ 23097 h 6220586"/>
              <a:gd name="connsiteX19" fmla="*/ 2261687 w 12322349"/>
              <a:gd name="connsiteY19" fmla="*/ 0 h 6220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322349" h="6220586">
                <a:moveTo>
                  <a:pt x="2261687" y="0"/>
                </a:moveTo>
                <a:lnTo>
                  <a:pt x="816104" y="10760"/>
                </a:lnTo>
                <a:lnTo>
                  <a:pt x="36455" y="15958"/>
                </a:lnTo>
                <a:cubicBezTo>
                  <a:pt x="36455" y="288746"/>
                  <a:pt x="36454" y="519284"/>
                  <a:pt x="36454" y="792072"/>
                </a:cubicBezTo>
                <a:cubicBezTo>
                  <a:pt x="37986" y="902748"/>
                  <a:pt x="15766" y="1206214"/>
                  <a:pt x="17298" y="1316890"/>
                </a:cubicBezTo>
                <a:cubicBezTo>
                  <a:pt x="32127" y="1752674"/>
                  <a:pt x="-17299" y="3705146"/>
                  <a:pt x="6681" y="4542095"/>
                </a:cubicBezTo>
                <a:cubicBezTo>
                  <a:pt x="46572" y="5225386"/>
                  <a:pt x="-29251" y="5700107"/>
                  <a:pt x="48065" y="5865265"/>
                </a:cubicBezTo>
                <a:cubicBezTo>
                  <a:pt x="69776" y="5911642"/>
                  <a:pt x="423318" y="5861060"/>
                  <a:pt x="1237137" y="5860679"/>
                </a:cubicBezTo>
                <a:lnTo>
                  <a:pt x="2850607" y="5855158"/>
                </a:lnTo>
                <a:cubicBezTo>
                  <a:pt x="3045452" y="5967588"/>
                  <a:pt x="3144017" y="6088833"/>
                  <a:pt x="3334372" y="6220586"/>
                </a:cubicBezTo>
                <a:cubicBezTo>
                  <a:pt x="3410921" y="6144477"/>
                  <a:pt x="3476952" y="5963812"/>
                  <a:pt x="3577968" y="5823181"/>
                </a:cubicBezTo>
                <a:cubicBezTo>
                  <a:pt x="3664957" y="5820441"/>
                  <a:pt x="7586687" y="5865726"/>
                  <a:pt x="7947899" y="5858811"/>
                </a:cubicBezTo>
                <a:lnTo>
                  <a:pt x="11106176" y="5869553"/>
                </a:lnTo>
                <a:cubicBezTo>
                  <a:pt x="11463839" y="5859889"/>
                  <a:pt x="12237328" y="5912260"/>
                  <a:pt x="12264259" y="5868507"/>
                </a:cubicBezTo>
                <a:cubicBezTo>
                  <a:pt x="12302702" y="5662987"/>
                  <a:pt x="12276559" y="4364873"/>
                  <a:pt x="12289903" y="2579572"/>
                </a:cubicBezTo>
                <a:cubicBezTo>
                  <a:pt x="12338264" y="1498304"/>
                  <a:pt x="12330434" y="544926"/>
                  <a:pt x="12280554" y="123500"/>
                </a:cubicBezTo>
                <a:cubicBezTo>
                  <a:pt x="12274273" y="70433"/>
                  <a:pt x="12155523" y="85194"/>
                  <a:pt x="11824725" y="76222"/>
                </a:cubicBezTo>
                <a:cubicBezTo>
                  <a:pt x="11493927" y="67250"/>
                  <a:pt x="10495819" y="85585"/>
                  <a:pt x="10295767" y="69666"/>
                </a:cubicBezTo>
                <a:lnTo>
                  <a:pt x="7778827" y="23097"/>
                </a:lnTo>
                <a:lnTo>
                  <a:pt x="2261687" y="0"/>
                </a:ln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2050" name="Picture 2" descr="Year 1 Phonics Screening - St Joseph's Catholic Primary School">
            <a:extLst>
              <a:ext uri="{FF2B5EF4-FFF2-40B4-BE49-F238E27FC236}">
                <a16:creationId xmlns:a16="http://schemas.microsoft.com/office/drawing/2014/main" id="{5D1AA8CC-7F67-791F-5D7F-E9DEB4356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4966" y="1019376"/>
            <a:ext cx="4167105" cy="303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3" name="Content Placeholder 2">
            <a:extLst>
              <a:ext uri="{FF2B5EF4-FFF2-40B4-BE49-F238E27FC236}">
                <a16:creationId xmlns:a16="http://schemas.microsoft.com/office/drawing/2014/main" id="{ED76EB59-9A34-4FC0-92F3-9976B6FEB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8817" y="751141"/>
            <a:ext cx="4147932" cy="5319460"/>
          </a:xfrm>
        </p:spPr>
        <p:txBody>
          <a:bodyPr anchor="ctr">
            <a:normAutofit fontScale="85000" lnSpcReduction="20000"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500" dirty="0">
                <a:latin typeface="Twinkl Cursive Unlooped" panose="02000000000000000000"/>
              </a:rPr>
              <a:t>The Yr 1 phonics screening will take place </a:t>
            </a:r>
            <a:r>
              <a:rPr lang="en-GB" sz="2500" dirty="0">
                <a:highlight>
                  <a:srgbClr val="FFFF00"/>
                </a:highlight>
                <a:latin typeface="Twinkl Cursive Unlooped" panose="02000000000000000000"/>
              </a:rPr>
              <a:t>W/C 8</a:t>
            </a:r>
            <a:r>
              <a:rPr lang="en-GB" sz="2500" baseline="30000" dirty="0">
                <a:highlight>
                  <a:srgbClr val="FFFF00"/>
                </a:highlight>
                <a:latin typeface="Twinkl Cursive Unlooped" panose="02000000000000000000"/>
              </a:rPr>
              <a:t>th</a:t>
            </a:r>
            <a:r>
              <a:rPr lang="en-GB" sz="2500" dirty="0">
                <a:highlight>
                  <a:srgbClr val="FFFF00"/>
                </a:highlight>
                <a:latin typeface="Twinkl Cursive Unlooped" panose="02000000000000000000"/>
              </a:rPr>
              <a:t> June 2026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500" dirty="0">
                <a:latin typeface="Twinkl Cursive Unlooped" panose="02000000000000000000"/>
              </a:rPr>
              <a:t>We will be practicing reading phase 3 to 5 phonemes in class.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500" dirty="0">
                <a:latin typeface="Twinkl Cursive Unlooped" panose="02000000000000000000"/>
              </a:rPr>
              <a:t>The screening consists of both real words and alien words.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500" dirty="0">
                <a:latin typeface="Twinkl Cursive Unlooped" panose="02000000000000000000"/>
              </a:rPr>
              <a:t>The children are asked to segment the words into their sounds and then blend them together to read the word.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500" dirty="0">
                <a:latin typeface="Twinkl Cursive Unlooped" panose="02000000000000000000"/>
              </a:rPr>
              <a:t>There are lots of phonic games apps that the children can play at home to support their recognition of phase 3 to 5 phonemes.</a:t>
            </a:r>
          </a:p>
          <a:p>
            <a:pPr algn="ctr">
              <a:lnSpc>
                <a:spcPct val="90000"/>
              </a:lnSpc>
            </a:pP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1600589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70BD9-DD77-6EAC-F416-C697E56F0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Unlooped" panose="02000000000000000000"/>
              </a:rPr>
              <a:t>Diary dates- Autumn term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039C1-F336-AB67-DB66-E49D64E9C5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15</a:t>
            </a:r>
            <a:r>
              <a:rPr lang="en-GB" baseline="30000" dirty="0">
                <a:latin typeface="Twinkl Cursive Unlooped" panose="02000000000000000000"/>
              </a:rPr>
              <a:t>th</a:t>
            </a:r>
            <a:r>
              <a:rPr lang="en-GB" dirty="0">
                <a:latin typeface="Twinkl Cursive Unlooped" panose="02000000000000000000"/>
              </a:rPr>
              <a:t> October- Local Walk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21st October and 23rd October – learning reviews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22</a:t>
            </a:r>
            <a:r>
              <a:rPr lang="en-GB" baseline="30000" dirty="0">
                <a:latin typeface="Twinkl Cursive Unlooped" panose="02000000000000000000"/>
              </a:rPr>
              <a:t>nd</a:t>
            </a:r>
            <a:r>
              <a:rPr lang="en-GB" dirty="0">
                <a:latin typeface="Twinkl Cursive Unlooped" panose="02000000000000000000"/>
              </a:rPr>
              <a:t> October- Animal workshop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24</a:t>
            </a:r>
            <a:r>
              <a:rPr lang="en-GB" baseline="30000" dirty="0">
                <a:latin typeface="Twinkl Cursive Unlooped" panose="02000000000000000000"/>
              </a:rPr>
              <a:t>th</a:t>
            </a:r>
            <a:r>
              <a:rPr lang="en-GB" dirty="0">
                <a:latin typeface="Twinkl Cursive Unlooped" panose="02000000000000000000"/>
              </a:rPr>
              <a:t> October – outdoor learning day                 </a:t>
            </a:r>
          </a:p>
          <a:p>
            <a:endParaRPr lang="en-GB" dirty="0">
              <a:latin typeface="Twinkl Cursive Unlooped" panose="0200000000000000000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>
              <a:latin typeface="Twinkl Cursive Unlooped" panose="02000000000000000000"/>
            </a:endParaRPr>
          </a:p>
        </p:txBody>
      </p:sp>
      <p:pic>
        <p:nvPicPr>
          <p:cNvPr id="3082" name="Picture 10" descr="Kids Sitting-2 - Reading Book Cartoon Png Transparent PNG - 2104x1365 -  Free Download on NicePNG">
            <a:extLst>
              <a:ext uri="{FF2B5EF4-FFF2-40B4-BE49-F238E27FC236}">
                <a16:creationId xmlns:a16="http://schemas.microsoft.com/office/drawing/2014/main" id="{ADA535B7-8281-BFDC-6511-F662255B8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32" b="95622" l="10000" r="90000">
                        <a14:foregroundMark x1="17683" y1="90893" x2="17683" y2="90893"/>
                        <a14:foregroundMark x1="19878" y1="94221" x2="19878" y2="94221"/>
                        <a14:foregroundMark x1="49146" y1="95622" x2="49146" y2="95622"/>
                        <a14:foregroundMark x1="73293" y1="75306" x2="73293" y2="75306"/>
                        <a14:foregroundMark x1="71341" y1="74956" x2="71341" y2="74956"/>
                        <a14:foregroundMark x1="71341" y1="74956" x2="71341" y2="74956"/>
                        <a14:foregroundMark x1="65732" y1="76532" x2="65732" y2="76532"/>
                        <a14:foregroundMark x1="65732" y1="76532" x2="65732" y2="76532"/>
                        <a14:foregroundMark x1="66829" y1="75306" x2="66829" y2="75306"/>
                        <a14:foregroundMark x1="66951" y1="75306" x2="66951" y2="75306"/>
                        <a14:foregroundMark x1="66463" y1="77933" x2="66463" y2="77933"/>
                        <a14:foregroundMark x1="66463" y1="77933" x2="66463" y2="77933"/>
                        <a14:foregroundMark x1="67927" y1="79159" x2="67927" y2="79159"/>
                        <a14:foregroundMark x1="67927" y1="79159" x2="67927" y2="79159"/>
                        <a14:foregroundMark x1="64146" y1="76532" x2="64146" y2="76532"/>
                        <a14:foregroundMark x1="64146" y1="75832" x2="64146" y2="75832"/>
                        <a14:foregroundMark x1="64146" y1="74781" x2="64146" y2="74781"/>
                        <a14:foregroundMark x1="64146" y1="74781" x2="64146" y2="74781"/>
                        <a14:foregroundMark x1="62317" y1="76532" x2="62317" y2="76532"/>
                        <a14:foregroundMark x1="62317" y1="76532" x2="62317" y2="76532"/>
                        <a14:foregroundMark x1="62317" y1="76708" x2="62317" y2="76708"/>
                        <a14:foregroundMark x1="62317" y1="76708" x2="62317" y2="76708"/>
                        <a14:foregroundMark x1="63171" y1="79860" x2="63171" y2="79860"/>
                        <a14:foregroundMark x1="63171" y1="80035" x2="63171" y2="80035"/>
                        <a14:foregroundMark x1="40854" y1="75832" x2="40854" y2="75832"/>
                        <a14:foregroundMark x1="40854" y1="75832" x2="40854" y2="75832"/>
                        <a14:foregroundMark x1="34146" y1="76182" x2="34146" y2="76182"/>
                        <a14:foregroundMark x1="34146" y1="76182" x2="34146" y2="76182"/>
                        <a14:foregroundMark x1="27805" y1="76182" x2="27805" y2="76182"/>
                        <a14:foregroundMark x1="27805" y1="76182" x2="27805" y2="76182"/>
                        <a14:foregroundMark x1="32805" y1="74256" x2="32805" y2="74256"/>
                        <a14:foregroundMark x1="32805" y1="74256" x2="32805" y2="74256"/>
                        <a14:foregroundMark x1="35976" y1="73555" x2="35976" y2="73555"/>
                        <a14:foregroundMark x1="35976" y1="73555" x2="35976" y2="735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051" y="3551274"/>
            <a:ext cx="4626560" cy="322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267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70BD9-DD77-6EAC-F416-C697E56F0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Unlooped" panose="02000000000000000000"/>
              </a:rPr>
              <a:t>Finally….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039C1-F336-AB67-DB66-E49D64E9C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32459"/>
            <a:ext cx="10515598" cy="4077326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Independence is key! Getting dressed, remembering water bottles, carrying their own bags.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PE </a:t>
            </a:r>
            <a:r>
              <a:rPr lang="en-GB" dirty="0">
                <a:highlight>
                  <a:srgbClr val="FFFF00"/>
                </a:highlight>
                <a:latin typeface="Twinkl Cursive Unlooped" panose="02000000000000000000"/>
              </a:rPr>
              <a:t>Birch</a:t>
            </a:r>
            <a:r>
              <a:rPr lang="en-GB" dirty="0">
                <a:latin typeface="Twinkl Cursive Unlooped" panose="02000000000000000000"/>
              </a:rPr>
              <a:t>- </a:t>
            </a:r>
            <a:r>
              <a:rPr lang="en-GB" dirty="0">
                <a:highlight>
                  <a:srgbClr val="FFFF00"/>
                </a:highlight>
                <a:latin typeface="Twinkl Cursive Unlooped" panose="02000000000000000000"/>
              </a:rPr>
              <a:t>every Monday and Tuesday </a:t>
            </a:r>
            <a:r>
              <a:rPr lang="en-GB" dirty="0">
                <a:highlight>
                  <a:srgbClr val="00FF00"/>
                </a:highlight>
                <a:latin typeface="Twinkl Cursive Unlooped" panose="02000000000000000000"/>
              </a:rPr>
              <a:t>Beech – every Monday and Friday </a:t>
            </a:r>
            <a:r>
              <a:rPr lang="en-GB" dirty="0">
                <a:latin typeface="Twinkl Cursive Unlooped" panose="02000000000000000000"/>
              </a:rPr>
              <a:t>– see PE kit requirements on website.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PLEASE </a:t>
            </a:r>
            <a:r>
              <a:rPr lang="en-GB" dirty="0" err="1">
                <a:latin typeface="Twinkl Cursive Unlooped" panose="02000000000000000000"/>
              </a:rPr>
              <a:t>PLEASE</a:t>
            </a:r>
            <a:r>
              <a:rPr lang="en-GB" dirty="0">
                <a:latin typeface="Twinkl Cursive Unlooped" panose="02000000000000000000"/>
              </a:rPr>
              <a:t> label everything – they all look the same.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When collecting your child, please wait for them to be called, do not call them yourself.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Water bottles every day.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/>
              </a:rPr>
              <a:t>READ </a:t>
            </a:r>
            <a:r>
              <a:rPr lang="en-GB" dirty="0" err="1">
                <a:latin typeface="Twinkl Cursive Unlooped" panose="02000000000000000000"/>
              </a:rPr>
              <a:t>READ</a:t>
            </a:r>
            <a:r>
              <a:rPr lang="en-GB" dirty="0">
                <a:latin typeface="Twinkl Cursive Unlooped" panose="02000000000000000000"/>
              </a:rPr>
              <a:t> </a:t>
            </a:r>
            <a:r>
              <a:rPr lang="en-GB" dirty="0" err="1">
                <a:latin typeface="Twinkl Cursive Unlooped" panose="02000000000000000000"/>
              </a:rPr>
              <a:t>READ</a:t>
            </a:r>
            <a:r>
              <a:rPr lang="en-GB" dirty="0">
                <a:latin typeface="Twinkl Cursive Unlooped" panose="02000000000000000000"/>
              </a:rPr>
              <a:t> </a:t>
            </a:r>
            <a:r>
              <a:rPr lang="en-GB" dirty="0" err="1">
                <a:latin typeface="Twinkl Cursive Unlooped" panose="02000000000000000000"/>
              </a:rPr>
              <a:t>READ</a:t>
            </a:r>
            <a:r>
              <a:rPr lang="en-GB" dirty="0">
                <a:latin typeface="Twinkl Cursive Unlooped" panose="02000000000000000000"/>
              </a:rPr>
              <a:t>!</a:t>
            </a:r>
          </a:p>
        </p:txBody>
      </p:sp>
      <p:pic>
        <p:nvPicPr>
          <p:cNvPr id="3082" name="Picture 10" descr="Kids Sitting-2 - Reading Book Cartoon Png Transparent PNG - 2104x1365 -  Free Download on NicePNG">
            <a:extLst>
              <a:ext uri="{FF2B5EF4-FFF2-40B4-BE49-F238E27FC236}">
                <a16:creationId xmlns:a16="http://schemas.microsoft.com/office/drawing/2014/main" id="{ADA535B7-8281-BFDC-6511-F662255B8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32" b="95622" l="10000" r="90000">
                        <a14:foregroundMark x1="17683" y1="90893" x2="17683" y2="90893"/>
                        <a14:foregroundMark x1="19878" y1="94221" x2="19878" y2="94221"/>
                        <a14:foregroundMark x1="49146" y1="95622" x2="49146" y2="95622"/>
                        <a14:foregroundMark x1="73293" y1="75306" x2="73293" y2="75306"/>
                        <a14:foregroundMark x1="71341" y1="74956" x2="71341" y2="74956"/>
                        <a14:foregroundMark x1="71341" y1="74956" x2="71341" y2="74956"/>
                        <a14:foregroundMark x1="65732" y1="76532" x2="65732" y2="76532"/>
                        <a14:foregroundMark x1="65732" y1="76532" x2="65732" y2="76532"/>
                        <a14:foregroundMark x1="66829" y1="75306" x2="66829" y2="75306"/>
                        <a14:foregroundMark x1="66951" y1="75306" x2="66951" y2="75306"/>
                        <a14:foregroundMark x1="66463" y1="77933" x2="66463" y2="77933"/>
                        <a14:foregroundMark x1="66463" y1="77933" x2="66463" y2="77933"/>
                        <a14:foregroundMark x1="67927" y1="79159" x2="67927" y2="79159"/>
                        <a14:foregroundMark x1="67927" y1="79159" x2="67927" y2="79159"/>
                        <a14:foregroundMark x1="64146" y1="76532" x2="64146" y2="76532"/>
                        <a14:foregroundMark x1="64146" y1="75832" x2="64146" y2="75832"/>
                        <a14:foregroundMark x1="64146" y1="74781" x2="64146" y2="74781"/>
                        <a14:foregroundMark x1="64146" y1="74781" x2="64146" y2="74781"/>
                        <a14:foregroundMark x1="62317" y1="76532" x2="62317" y2="76532"/>
                        <a14:foregroundMark x1="62317" y1="76532" x2="62317" y2="76532"/>
                        <a14:foregroundMark x1="62317" y1="76708" x2="62317" y2="76708"/>
                        <a14:foregroundMark x1="62317" y1="76708" x2="62317" y2="76708"/>
                        <a14:foregroundMark x1="63171" y1="79860" x2="63171" y2="79860"/>
                        <a14:foregroundMark x1="63171" y1="80035" x2="63171" y2="80035"/>
                        <a14:foregroundMark x1="40854" y1="75832" x2="40854" y2="75832"/>
                        <a14:foregroundMark x1="40854" y1="75832" x2="40854" y2="75832"/>
                        <a14:foregroundMark x1="34146" y1="76182" x2="34146" y2="76182"/>
                        <a14:foregroundMark x1="34146" y1="76182" x2="34146" y2="76182"/>
                        <a14:foregroundMark x1="27805" y1="76182" x2="27805" y2="76182"/>
                        <a14:foregroundMark x1="27805" y1="76182" x2="27805" y2="76182"/>
                        <a14:foregroundMark x1="32805" y1="74256" x2="32805" y2="74256"/>
                        <a14:foregroundMark x1="32805" y1="74256" x2="32805" y2="74256"/>
                        <a14:foregroundMark x1="35976" y1="73555" x2="35976" y2="73555"/>
                        <a14:foregroundMark x1="35976" y1="73555" x2="35976" y2="735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051" y="3551274"/>
            <a:ext cx="4626560" cy="322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6730"/>
      </p:ext>
    </p:extLst>
  </p:cSld>
  <p:clrMapOvr>
    <a:masterClrMapping/>
  </p:clrMapOvr>
</p:sld>
</file>

<file path=ppt/theme/theme1.xml><?xml version="1.0" encoding="utf-8"?>
<a:theme xmlns:a="http://schemas.openxmlformats.org/drawingml/2006/main" name="ChitchatVTI">
  <a:themeElements>
    <a:clrScheme name="AnalogousFromRegularSeed_2SEEDS">
      <a:dk1>
        <a:srgbClr val="000000"/>
      </a:dk1>
      <a:lt1>
        <a:srgbClr val="FFFFFF"/>
      </a:lt1>
      <a:dk2>
        <a:srgbClr val="31231C"/>
      </a:dk2>
      <a:lt2>
        <a:srgbClr val="F0F2F3"/>
      </a:lt2>
      <a:accent1>
        <a:srgbClr val="B1653B"/>
      </a:accent1>
      <a:accent2>
        <a:srgbClr val="C34D54"/>
      </a:accent2>
      <a:accent3>
        <a:srgbClr val="BBA149"/>
      </a:accent3>
      <a:accent4>
        <a:srgbClr val="3B87B1"/>
      </a:accent4>
      <a:accent5>
        <a:srgbClr val="4D67C3"/>
      </a:accent5>
      <a:accent6>
        <a:srgbClr val="5742B4"/>
      </a:accent6>
      <a:hlink>
        <a:srgbClr val="3F91BF"/>
      </a:hlink>
      <a:folHlink>
        <a:srgbClr val="7F7F7F"/>
      </a:folHlink>
    </a:clrScheme>
    <a:fontScheme name="The Hand">
      <a:majorFont>
        <a:latin typeface="The Serif Hand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itchatVTI" id="{08BB1610-1071-4750-BA6F-EA15E875FFCD}" vid="{D7BDF053-2181-45AE-9365-FFAA906CB43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3919</TotalTime>
  <Words>1096</Words>
  <Application>Microsoft Office PowerPoint</Application>
  <PresentationFormat>Widescreen</PresentationFormat>
  <Paragraphs>103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The Hand</vt:lpstr>
      <vt:lpstr>The Serif Hand</vt:lpstr>
      <vt:lpstr>Twinkl Cursive Unlooped</vt:lpstr>
      <vt:lpstr>Wingdings</vt:lpstr>
      <vt:lpstr>ChitchatVTI</vt:lpstr>
      <vt:lpstr>Year 1</vt:lpstr>
      <vt:lpstr>Included in this presentation:</vt:lpstr>
      <vt:lpstr>Reading expectations</vt:lpstr>
      <vt:lpstr>Reading</vt:lpstr>
      <vt:lpstr>Writing expectations</vt:lpstr>
      <vt:lpstr>Writing </vt:lpstr>
      <vt:lpstr>Maths expectations</vt:lpstr>
      <vt:lpstr>Maths </vt:lpstr>
      <vt:lpstr>Curriculum </vt:lpstr>
      <vt:lpstr>Homework</vt:lpstr>
      <vt:lpstr>Yr 1 Phonics screening</vt:lpstr>
      <vt:lpstr>Diary dates- Autumn term </vt:lpstr>
      <vt:lpstr>Finally….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Expectations</dc:title>
  <dc:creator>Miss Buckley</dc:creator>
  <cp:lastModifiedBy>Mr Burt</cp:lastModifiedBy>
  <cp:revision>32</cp:revision>
  <dcterms:created xsi:type="dcterms:W3CDTF">2021-11-05T14:25:13Z</dcterms:created>
  <dcterms:modified xsi:type="dcterms:W3CDTF">2025-09-19T15:31:01Z</dcterms:modified>
</cp:coreProperties>
</file>